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712" r:id="rId2"/>
  </p:sldMasterIdLst>
  <p:notesMasterIdLst>
    <p:notesMasterId r:id="rId33"/>
  </p:notesMasterIdLst>
  <p:sldIdLst>
    <p:sldId id="382" r:id="rId3"/>
    <p:sldId id="373" r:id="rId4"/>
    <p:sldId id="374" r:id="rId5"/>
    <p:sldId id="260" r:id="rId6"/>
    <p:sldId id="388" r:id="rId7"/>
    <p:sldId id="389" r:id="rId8"/>
    <p:sldId id="378" r:id="rId9"/>
    <p:sldId id="375" r:id="rId10"/>
    <p:sldId id="264" r:id="rId11"/>
    <p:sldId id="379" r:id="rId12"/>
    <p:sldId id="376" r:id="rId13"/>
    <p:sldId id="368" r:id="rId14"/>
    <p:sldId id="390" r:id="rId15"/>
    <p:sldId id="391" r:id="rId16"/>
    <p:sldId id="380" r:id="rId17"/>
    <p:sldId id="377" r:id="rId18"/>
    <p:sldId id="372" r:id="rId19"/>
    <p:sldId id="392" r:id="rId20"/>
    <p:sldId id="393" r:id="rId21"/>
    <p:sldId id="394" r:id="rId22"/>
    <p:sldId id="398" r:id="rId23"/>
    <p:sldId id="395" r:id="rId24"/>
    <p:sldId id="384" r:id="rId25"/>
    <p:sldId id="371" r:id="rId26"/>
    <p:sldId id="402" r:id="rId27"/>
    <p:sldId id="386" r:id="rId28"/>
    <p:sldId id="385" r:id="rId29"/>
    <p:sldId id="399" r:id="rId30"/>
    <p:sldId id="400" r:id="rId31"/>
    <p:sldId id="40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D"/>
    <a:srgbClr val="00FF00"/>
    <a:srgbClr val="FF0066"/>
    <a:srgbClr val="FFFFCC"/>
    <a:srgbClr val="FFFF99"/>
    <a:srgbClr val="3366FF"/>
    <a:srgbClr val="353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1404" autoAdjust="0"/>
  </p:normalViewPr>
  <p:slideViewPr>
    <p:cSldViewPr>
      <p:cViewPr varScale="1">
        <p:scale>
          <a:sx n="81" d="100"/>
          <a:sy n="81" d="100"/>
        </p:scale>
        <p:origin x="17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esktop\KFUPM\Sem%203\Lab\Nuke\Latest%20stuff\Copy%20of%20Abu-Lais-V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esktop\KFUPM\Sem%203\Lab\Nuke\Latest%20stuff\Copy%20of%20Abu-Lais-V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ownloads\Abu-Lais-V3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bullais\Desktop\KFUPM\Sem%203\Lab\Nuke\Latest%20stuff\Abu-Lais%20-Intrinsic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bullais\Desktop\KFUPM\Sem%203\Lab\Nuke\Latest%20stuff\Abu-Lais-V2.5-modified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bullais\Downloads\Abu-Lais-V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bullais\Desktop\KFUPM\Sem%203\Lab\Nuke\Latest%20stuff\Abu-Lais-V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esktop\KFUPM\Sem%203\Lab\Nuke\Latest%20stuff\Copy%20of%20Abu-Lais-V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esktop\KFUPM\Sem%203\Lab\Nuke\Latest%20stuff\Copy%20of%20Abu-Lais-V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44620968315368E-2"/>
          <c:y val="4.5738336761958813E-2"/>
          <c:w val="0.89190710701798337"/>
          <c:h val="0.775225103057965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'NSTP-CEBr-Intrinsic-2016-v5'!$B$1</c:f>
              <c:strCache>
                <c:ptCount val="1"/>
                <c:pt idx="0">
                  <c:v>NSTP-CEBr-Intrinsic-2016-v5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'NSTP-CEBr-Intrinsic-2016-v5'!$A$2:$A$516</c:f>
              <c:numCache>
                <c:formatCode>General</c:formatCode>
                <c:ptCount val="5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xVal>
          <c:yVal>
            <c:numRef>
              <c:f>'NSTP-CEBr-Intrinsic-2016-v5'!$B$2:$B$516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455</c:v>
                </c:pt>
                <c:pt idx="46">
                  <c:v>343</c:v>
                </c:pt>
                <c:pt idx="47">
                  <c:v>376</c:v>
                </c:pt>
                <c:pt idx="48">
                  <c:v>469</c:v>
                </c:pt>
                <c:pt idx="49">
                  <c:v>473</c:v>
                </c:pt>
                <c:pt idx="50">
                  <c:v>442</c:v>
                </c:pt>
                <c:pt idx="51">
                  <c:v>413</c:v>
                </c:pt>
                <c:pt idx="52">
                  <c:v>430</c:v>
                </c:pt>
                <c:pt idx="53">
                  <c:v>411</c:v>
                </c:pt>
                <c:pt idx="54">
                  <c:v>414</c:v>
                </c:pt>
                <c:pt idx="55">
                  <c:v>373</c:v>
                </c:pt>
                <c:pt idx="56">
                  <c:v>416</c:v>
                </c:pt>
                <c:pt idx="57">
                  <c:v>401</c:v>
                </c:pt>
                <c:pt idx="58">
                  <c:v>382</c:v>
                </c:pt>
                <c:pt idx="59">
                  <c:v>343</c:v>
                </c:pt>
                <c:pt idx="60">
                  <c:v>407</c:v>
                </c:pt>
                <c:pt idx="61">
                  <c:v>380</c:v>
                </c:pt>
                <c:pt idx="62">
                  <c:v>379</c:v>
                </c:pt>
                <c:pt idx="63">
                  <c:v>394</c:v>
                </c:pt>
                <c:pt idx="64">
                  <c:v>366</c:v>
                </c:pt>
                <c:pt idx="65">
                  <c:v>346</c:v>
                </c:pt>
                <c:pt idx="66">
                  <c:v>298</c:v>
                </c:pt>
                <c:pt idx="67">
                  <c:v>315</c:v>
                </c:pt>
                <c:pt idx="68">
                  <c:v>284</c:v>
                </c:pt>
                <c:pt idx="69">
                  <c:v>311</c:v>
                </c:pt>
                <c:pt idx="70">
                  <c:v>289</c:v>
                </c:pt>
                <c:pt idx="71">
                  <c:v>317</c:v>
                </c:pt>
                <c:pt idx="72">
                  <c:v>313</c:v>
                </c:pt>
                <c:pt idx="73">
                  <c:v>333</c:v>
                </c:pt>
                <c:pt idx="74">
                  <c:v>337</c:v>
                </c:pt>
                <c:pt idx="75">
                  <c:v>460</c:v>
                </c:pt>
                <c:pt idx="76">
                  <c:v>486</c:v>
                </c:pt>
                <c:pt idx="77">
                  <c:v>565</c:v>
                </c:pt>
                <c:pt idx="78">
                  <c:v>491</c:v>
                </c:pt>
                <c:pt idx="79">
                  <c:v>372</c:v>
                </c:pt>
                <c:pt idx="80">
                  <c:v>326</c:v>
                </c:pt>
                <c:pt idx="81">
                  <c:v>284</c:v>
                </c:pt>
                <c:pt idx="82">
                  <c:v>238</c:v>
                </c:pt>
                <c:pt idx="83">
                  <c:v>233</c:v>
                </c:pt>
                <c:pt idx="84">
                  <c:v>229</c:v>
                </c:pt>
                <c:pt idx="85">
                  <c:v>231</c:v>
                </c:pt>
                <c:pt idx="86">
                  <c:v>233</c:v>
                </c:pt>
                <c:pt idx="87">
                  <c:v>234</c:v>
                </c:pt>
                <c:pt idx="88">
                  <c:v>207</c:v>
                </c:pt>
                <c:pt idx="89">
                  <c:v>211</c:v>
                </c:pt>
                <c:pt idx="90">
                  <c:v>185</c:v>
                </c:pt>
                <c:pt idx="91">
                  <c:v>205</c:v>
                </c:pt>
                <c:pt idx="92">
                  <c:v>207</c:v>
                </c:pt>
                <c:pt idx="93">
                  <c:v>212</c:v>
                </c:pt>
                <c:pt idx="94">
                  <c:v>182</c:v>
                </c:pt>
                <c:pt idx="95">
                  <c:v>225</c:v>
                </c:pt>
                <c:pt idx="96">
                  <c:v>218</c:v>
                </c:pt>
                <c:pt idx="97">
                  <c:v>175</c:v>
                </c:pt>
                <c:pt idx="98">
                  <c:v>200</c:v>
                </c:pt>
                <c:pt idx="99">
                  <c:v>178</c:v>
                </c:pt>
                <c:pt idx="100">
                  <c:v>216</c:v>
                </c:pt>
                <c:pt idx="101">
                  <c:v>203</c:v>
                </c:pt>
                <c:pt idx="102">
                  <c:v>206</c:v>
                </c:pt>
                <c:pt idx="103">
                  <c:v>213</c:v>
                </c:pt>
                <c:pt idx="104">
                  <c:v>173</c:v>
                </c:pt>
                <c:pt idx="105">
                  <c:v>195</c:v>
                </c:pt>
                <c:pt idx="106">
                  <c:v>182</c:v>
                </c:pt>
                <c:pt idx="107">
                  <c:v>210</c:v>
                </c:pt>
                <c:pt idx="108">
                  <c:v>186</c:v>
                </c:pt>
                <c:pt idx="109">
                  <c:v>184</c:v>
                </c:pt>
                <c:pt idx="110">
                  <c:v>183</c:v>
                </c:pt>
                <c:pt idx="111">
                  <c:v>161</c:v>
                </c:pt>
                <c:pt idx="112">
                  <c:v>165</c:v>
                </c:pt>
                <c:pt idx="113">
                  <c:v>168</c:v>
                </c:pt>
                <c:pt idx="114">
                  <c:v>159</c:v>
                </c:pt>
                <c:pt idx="115">
                  <c:v>145</c:v>
                </c:pt>
                <c:pt idx="116">
                  <c:v>170</c:v>
                </c:pt>
                <c:pt idx="117">
                  <c:v>170</c:v>
                </c:pt>
                <c:pt idx="118">
                  <c:v>157</c:v>
                </c:pt>
                <c:pt idx="119">
                  <c:v>165</c:v>
                </c:pt>
                <c:pt idx="120">
                  <c:v>176</c:v>
                </c:pt>
                <c:pt idx="121">
                  <c:v>160</c:v>
                </c:pt>
                <c:pt idx="122">
                  <c:v>167</c:v>
                </c:pt>
                <c:pt idx="123">
                  <c:v>155</c:v>
                </c:pt>
                <c:pt idx="124">
                  <c:v>181</c:v>
                </c:pt>
                <c:pt idx="125">
                  <c:v>188</c:v>
                </c:pt>
                <c:pt idx="126">
                  <c:v>132</c:v>
                </c:pt>
                <c:pt idx="127">
                  <c:v>150</c:v>
                </c:pt>
                <c:pt idx="128">
                  <c:v>150</c:v>
                </c:pt>
                <c:pt idx="129">
                  <c:v>138</c:v>
                </c:pt>
                <c:pt idx="130">
                  <c:v>156</c:v>
                </c:pt>
                <c:pt idx="131">
                  <c:v>175</c:v>
                </c:pt>
                <c:pt idx="132">
                  <c:v>149</c:v>
                </c:pt>
                <c:pt idx="133">
                  <c:v>130</c:v>
                </c:pt>
                <c:pt idx="134">
                  <c:v>129</c:v>
                </c:pt>
                <c:pt idx="135">
                  <c:v>139</c:v>
                </c:pt>
                <c:pt idx="136">
                  <c:v>127</c:v>
                </c:pt>
                <c:pt idx="137">
                  <c:v>128</c:v>
                </c:pt>
                <c:pt idx="138">
                  <c:v>145</c:v>
                </c:pt>
                <c:pt idx="139">
                  <c:v>105</c:v>
                </c:pt>
                <c:pt idx="140">
                  <c:v>121</c:v>
                </c:pt>
                <c:pt idx="141">
                  <c:v>118</c:v>
                </c:pt>
                <c:pt idx="142">
                  <c:v>104</c:v>
                </c:pt>
                <c:pt idx="143">
                  <c:v>108</c:v>
                </c:pt>
                <c:pt idx="144">
                  <c:v>129</c:v>
                </c:pt>
                <c:pt idx="145">
                  <c:v>110</c:v>
                </c:pt>
                <c:pt idx="146">
                  <c:v>97</c:v>
                </c:pt>
                <c:pt idx="147">
                  <c:v>106</c:v>
                </c:pt>
                <c:pt idx="148">
                  <c:v>115</c:v>
                </c:pt>
                <c:pt idx="149">
                  <c:v>105</c:v>
                </c:pt>
                <c:pt idx="150">
                  <c:v>117</c:v>
                </c:pt>
                <c:pt idx="151">
                  <c:v>155</c:v>
                </c:pt>
                <c:pt idx="152">
                  <c:v>177</c:v>
                </c:pt>
                <c:pt idx="153">
                  <c:v>186</c:v>
                </c:pt>
                <c:pt idx="154">
                  <c:v>180</c:v>
                </c:pt>
                <c:pt idx="155">
                  <c:v>183</c:v>
                </c:pt>
                <c:pt idx="156">
                  <c:v>144</c:v>
                </c:pt>
                <c:pt idx="157">
                  <c:v>142</c:v>
                </c:pt>
                <c:pt idx="158">
                  <c:v>160</c:v>
                </c:pt>
                <c:pt idx="159">
                  <c:v>115</c:v>
                </c:pt>
                <c:pt idx="160">
                  <c:v>106</c:v>
                </c:pt>
                <c:pt idx="161">
                  <c:v>102</c:v>
                </c:pt>
                <c:pt idx="162">
                  <c:v>110</c:v>
                </c:pt>
                <c:pt idx="163">
                  <c:v>99</c:v>
                </c:pt>
                <c:pt idx="164">
                  <c:v>95</c:v>
                </c:pt>
                <c:pt idx="165">
                  <c:v>97</c:v>
                </c:pt>
                <c:pt idx="166">
                  <c:v>101</c:v>
                </c:pt>
                <c:pt idx="167">
                  <c:v>88</c:v>
                </c:pt>
                <c:pt idx="168">
                  <c:v>91</c:v>
                </c:pt>
                <c:pt idx="169">
                  <c:v>101</c:v>
                </c:pt>
                <c:pt idx="170">
                  <c:v>101</c:v>
                </c:pt>
                <c:pt idx="171">
                  <c:v>116</c:v>
                </c:pt>
                <c:pt idx="172">
                  <c:v>107</c:v>
                </c:pt>
                <c:pt idx="173">
                  <c:v>106</c:v>
                </c:pt>
                <c:pt idx="174">
                  <c:v>96</c:v>
                </c:pt>
                <c:pt idx="175">
                  <c:v>90</c:v>
                </c:pt>
                <c:pt idx="176">
                  <c:v>83</c:v>
                </c:pt>
                <c:pt idx="177">
                  <c:v>87</c:v>
                </c:pt>
                <c:pt idx="178">
                  <c:v>76</c:v>
                </c:pt>
                <c:pt idx="179">
                  <c:v>71</c:v>
                </c:pt>
                <c:pt idx="180">
                  <c:v>61</c:v>
                </c:pt>
                <c:pt idx="181">
                  <c:v>106</c:v>
                </c:pt>
                <c:pt idx="182">
                  <c:v>62</c:v>
                </c:pt>
                <c:pt idx="183">
                  <c:v>79</c:v>
                </c:pt>
                <c:pt idx="184">
                  <c:v>77</c:v>
                </c:pt>
                <c:pt idx="185">
                  <c:v>54</c:v>
                </c:pt>
                <c:pt idx="186">
                  <c:v>73</c:v>
                </c:pt>
                <c:pt idx="187">
                  <c:v>63</c:v>
                </c:pt>
                <c:pt idx="188">
                  <c:v>72</c:v>
                </c:pt>
                <c:pt idx="189">
                  <c:v>77</c:v>
                </c:pt>
                <c:pt idx="190">
                  <c:v>72</c:v>
                </c:pt>
                <c:pt idx="191">
                  <c:v>105</c:v>
                </c:pt>
                <c:pt idx="192">
                  <c:v>84</c:v>
                </c:pt>
                <c:pt idx="193">
                  <c:v>82</c:v>
                </c:pt>
                <c:pt idx="194">
                  <c:v>79</c:v>
                </c:pt>
                <c:pt idx="195">
                  <c:v>96</c:v>
                </c:pt>
                <c:pt idx="196">
                  <c:v>98</c:v>
                </c:pt>
                <c:pt idx="197">
                  <c:v>99</c:v>
                </c:pt>
                <c:pt idx="198">
                  <c:v>85</c:v>
                </c:pt>
                <c:pt idx="199">
                  <c:v>110</c:v>
                </c:pt>
                <c:pt idx="200">
                  <c:v>99</c:v>
                </c:pt>
                <c:pt idx="201">
                  <c:v>132</c:v>
                </c:pt>
                <c:pt idx="202">
                  <c:v>139</c:v>
                </c:pt>
                <c:pt idx="203">
                  <c:v>167</c:v>
                </c:pt>
                <c:pt idx="204">
                  <c:v>198</c:v>
                </c:pt>
                <c:pt idx="205">
                  <c:v>251</c:v>
                </c:pt>
                <c:pt idx="206">
                  <c:v>244</c:v>
                </c:pt>
                <c:pt idx="207">
                  <c:v>233</c:v>
                </c:pt>
                <c:pt idx="208">
                  <c:v>224</c:v>
                </c:pt>
                <c:pt idx="209">
                  <c:v>221</c:v>
                </c:pt>
                <c:pt idx="210">
                  <c:v>198</c:v>
                </c:pt>
                <c:pt idx="211">
                  <c:v>198</c:v>
                </c:pt>
                <c:pt idx="212">
                  <c:v>239</c:v>
                </c:pt>
                <c:pt idx="213">
                  <c:v>205</c:v>
                </c:pt>
                <c:pt idx="214">
                  <c:v>210</c:v>
                </c:pt>
                <c:pt idx="215">
                  <c:v>189</c:v>
                </c:pt>
                <c:pt idx="216">
                  <c:v>175</c:v>
                </c:pt>
                <c:pt idx="217">
                  <c:v>226</c:v>
                </c:pt>
                <c:pt idx="218">
                  <c:v>221</c:v>
                </c:pt>
                <c:pt idx="219">
                  <c:v>190</c:v>
                </c:pt>
                <c:pt idx="220">
                  <c:v>171</c:v>
                </c:pt>
                <c:pt idx="221">
                  <c:v>160</c:v>
                </c:pt>
                <c:pt idx="222">
                  <c:v>134</c:v>
                </c:pt>
                <c:pt idx="223">
                  <c:v>117</c:v>
                </c:pt>
                <c:pt idx="224">
                  <c:v>128</c:v>
                </c:pt>
                <c:pt idx="225">
                  <c:v>85</c:v>
                </c:pt>
                <c:pt idx="226">
                  <c:v>116</c:v>
                </c:pt>
                <c:pt idx="227">
                  <c:v>99</c:v>
                </c:pt>
                <c:pt idx="228">
                  <c:v>117</c:v>
                </c:pt>
                <c:pt idx="229">
                  <c:v>108</c:v>
                </c:pt>
                <c:pt idx="230">
                  <c:v>112</c:v>
                </c:pt>
                <c:pt idx="231">
                  <c:v>119</c:v>
                </c:pt>
                <c:pt idx="232">
                  <c:v>123</c:v>
                </c:pt>
                <c:pt idx="233">
                  <c:v>137</c:v>
                </c:pt>
                <c:pt idx="234">
                  <c:v>111</c:v>
                </c:pt>
                <c:pt idx="235">
                  <c:v>123</c:v>
                </c:pt>
                <c:pt idx="236">
                  <c:v>152</c:v>
                </c:pt>
                <c:pt idx="237">
                  <c:v>170</c:v>
                </c:pt>
                <c:pt idx="238">
                  <c:v>175</c:v>
                </c:pt>
                <c:pt idx="239">
                  <c:v>154</c:v>
                </c:pt>
                <c:pt idx="240">
                  <c:v>208</c:v>
                </c:pt>
                <c:pt idx="241">
                  <c:v>214</c:v>
                </c:pt>
                <c:pt idx="242">
                  <c:v>218</c:v>
                </c:pt>
                <c:pt idx="243">
                  <c:v>218</c:v>
                </c:pt>
                <c:pt idx="244">
                  <c:v>256</c:v>
                </c:pt>
                <c:pt idx="245">
                  <c:v>255</c:v>
                </c:pt>
                <c:pt idx="246">
                  <c:v>260</c:v>
                </c:pt>
                <c:pt idx="247">
                  <c:v>236</c:v>
                </c:pt>
                <c:pt idx="248">
                  <c:v>232</c:v>
                </c:pt>
                <c:pt idx="249">
                  <c:v>197</c:v>
                </c:pt>
                <c:pt idx="250">
                  <c:v>223</c:v>
                </c:pt>
                <c:pt idx="251">
                  <c:v>186</c:v>
                </c:pt>
                <c:pt idx="252">
                  <c:v>220</c:v>
                </c:pt>
                <c:pt idx="253">
                  <c:v>207</c:v>
                </c:pt>
                <c:pt idx="254">
                  <c:v>182</c:v>
                </c:pt>
                <c:pt idx="255">
                  <c:v>168</c:v>
                </c:pt>
                <c:pt idx="256">
                  <c:v>172</c:v>
                </c:pt>
                <c:pt idx="257">
                  <c:v>162</c:v>
                </c:pt>
                <c:pt idx="258">
                  <c:v>132</c:v>
                </c:pt>
                <c:pt idx="259">
                  <c:v>137</c:v>
                </c:pt>
                <c:pt idx="260">
                  <c:v>88</c:v>
                </c:pt>
                <c:pt idx="261">
                  <c:v>72</c:v>
                </c:pt>
                <c:pt idx="262">
                  <c:v>69</c:v>
                </c:pt>
                <c:pt idx="263">
                  <c:v>54</c:v>
                </c:pt>
                <c:pt idx="264">
                  <c:v>55</c:v>
                </c:pt>
                <c:pt idx="265">
                  <c:v>35</c:v>
                </c:pt>
                <c:pt idx="266">
                  <c:v>53</c:v>
                </c:pt>
                <c:pt idx="267">
                  <c:v>32</c:v>
                </c:pt>
                <c:pt idx="268">
                  <c:v>44</c:v>
                </c:pt>
                <c:pt idx="269">
                  <c:v>29</c:v>
                </c:pt>
                <c:pt idx="270">
                  <c:v>43</c:v>
                </c:pt>
                <c:pt idx="271">
                  <c:v>35</c:v>
                </c:pt>
                <c:pt idx="272">
                  <c:v>52</c:v>
                </c:pt>
                <c:pt idx="273">
                  <c:v>51</c:v>
                </c:pt>
                <c:pt idx="274">
                  <c:v>47</c:v>
                </c:pt>
                <c:pt idx="275">
                  <c:v>58</c:v>
                </c:pt>
                <c:pt idx="276">
                  <c:v>82</c:v>
                </c:pt>
                <c:pt idx="277">
                  <c:v>83</c:v>
                </c:pt>
                <c:pt idx="278">
                  <c:v>117</c:v>
                </c:pt>
                <c:pt idx="279">
                  <c:v>93</c:v>
                </c:pt>
                <c:pt idx="280">
                  <c:v>101</c:v>
                </c:pt>
                <c:pt idx="281">
                  <c:v>112</c:v>
                </c:pt>
                <c:pt idx="282">
                  <c:v>137</c:v>
                </c:pt>
                <c:pt idx="283">
                  <c:v>127</c:v>
                </c:pt>
                <c:pt idx="284">
                  <c:v>160</c:v>
                </c:pt>
                <c:pt idx="285">
                  <c:v>140</c:v>
                </c:pt>
                <c:pt idx="286">
                  <c:v>146</c:v>
                </c:pt>
                <c:pt idx="287">
                  <c:v>128</c:v>
                </c:pt>
                <c:pt idx="288">
                  <c:v>149</c:v>
                </c:pt>
                <c:pt idx="289">
                  <c:v>130</c:v>
                </c:pt>
                <c:pt idx="290">
                  <c:v>115</c:v>
                </c:pt>
                <c:pt idx="291">
                  <c:v>129</c:v>
                </c:pt>
                <c:pt idx="292">
                  <c:v>97</c:v>
                </c:pt>
                <c:pt idx="293">
                  <c:v>99</c:v>
                </c:pt>
                <c:pt idx="294">
                  <c:v>70</c:v>
                </c:pt>
                <c:pt idx="295">
                  <c:v>74</c:v>
                </c:pt>
                <c:pt idx="296">
                  <c:v>47</c:v>
                </c:pt>
                <c:pt idx="297">
                  <c:v>46</c:v>
                </c:pt>
                <c:pt idx="298">
                  <c:v>42</c:v>
                </c:pt>
                <c:pt idx="299">
                  <c:v>31</c:v>
                </c:pt>
                <c:pt idx="300">
                  <c:v>33</c:v>
                </c:pt>
                <c:pt idx="301">
                  <c:v>27</c:v>
                </c:pt>
                <c:pt idx="302">
                  <c:v>26</c:v>
                </c:pt>
                <c:pt idx="303">
                  <c:v>20</c:v>
                </c:pt>
                <c:pt idx="304">
                  <c:v>20</c:v>
                </c:pt>
                <c:pt idx="305">
                  <c:v>18</c:v>
                </c:pt>
                <c:pt idx="306">
                  <c:v>28</c:v>
                </c:pt>
                <c:pt idx="307">
                  <c:v>14</c:v>
                </c:pt>
                <c:pt idx="308">
                  <c:v>18</c:v>
                </c:pt>
                <c:pt idx="309">
                  <c:v>16</c:v>
                </c:pt>
                <c:pt idx="310">
                  <c:v>13</c:v>
                </c:pt>
                <c:pt idx="311">
                  <c:v>19</c:v>
                </c:pt>
                <c:pt idx="312">
                  <c:v>20</c:v>
                </c:pt>
                <c:pt idx="313">
                  <c:v>16</c:v>
                </c:pt>
                <c:pt idx="314">
                  <c:v>21</c:v>
                </c:pt>
                <c:pt idx="315">
                  <c:v>17</c:v>
                </c:pt>
                <c:pt idx="316">
                  <c:v>22</c:v>
                </c:pt>
                <c:pt idx="317">
                  <c:v>26</c:v>
                </c:pt>
                <c:pt idx="318">
                  <c:v>39</c:v>
                </c:pt>
                <c:pt idx="319">
                  <c:v>22</c:v>
                </c:pt>
                <c:pt idx="320">
                  <c:v>26</c:v>
                </c:pt>
                <c:pt idx="321">
                  <c:v>31</c:v>
                </c:pt>
                <c:pt idx="322">
                  <c:v>27</c:v>
                </c:pt>
                <c:pt idx="323">
                  <c:v>26</c:v>
                </c:pt>
                <c:pt idx="324">
                  <c:v>18</c:v>
                </c:pt>
                <c:pt idx="325">
                  <c:v>17</c:v>
                </c:pt>
                <c:pt idx="326">
                  <c:v>17</c:v>
                </c:pt>
                <c:pt idx="327">
                  <c:v>6</c:v>
                </c:pt>
                <c:pt idx="328">
                  <c:v>12</c:v>
                </c:pt>
                <c:pt idx="329">
                  <c:v>15</c:v>
                </c:pt>
                <c:pt idx="330">
                  <c:v>12</c:v>
                </c:pt>
                <c:pt idx="331">
                  <c:v>15</c:v>
                </c:pt>
                <c:pt idx="332">
                  <c:v>10</c:v>
                </c:pt>
                <c:pt idx="333">
                  <c:v>11</c:v>
                </c:pt>
                <c:pt idx="334">
                  <c:v>9</c:v>
                </c:pt>
                <c:pt idx="335">
                  <c:v>4</c:v>
                </c:pt>
                <c:pt idx="336">
                  <c:v>4</c:v>
                </c:pt>
                <c:pt idx="337">
                  <c:v>8</c:v>
                </c:pt>
                <c:pt idx="338">
                  <c:v>10</c:v>
                </c:pt>
                <c:pt idx="339">
                  <c:v>10</c:v>
                </c:pt>
                <c:pt idx="340">
                  <c:v>8</c:v>
                </c:pt>
                <c:pt idx="341">
                  <c:v>8</c:v>
                </c:pt>
                <c:pt idx="342">
                  <c:v>9</c:v>
                </c:pt>
                <c:pt idx="343">
                  <c:v>10</c:v>
                </c:pt>
                <c:pt idx="344">
                  <c:v>8</c:v>
                </c:pt>
                <c:pt idx="345">
                  <c:v>6</c:v>
                </c:pt>
                <c:pt idx="346">
                  <c:v>7</c:v>
                </c:pt>
                <c:pt idx="347">
                  <c:v>8</c:v>
                </c:pt>
                <c:pt idx="348">
                  <c:v>8</c:v>
                </c:pt>
                <c:pt idx="349">
                  <c:v>2</c:v>
                </c:pt>
                <c:pt idx="350">
                  <c:v>4</c:v>
                </c:pt>
                <c:pt idx="351">
                  <c:v>9</c:v>
                </c:pt>
                <c:pt idx="352">
                  <c:v>8</c:v>
                </c:pt>
                <c:pt idx="353">
                  <c:v>10</c:v>
                </c:pt>
                <c:pt idx="354">
                  <c:v>12</c:v>
                </c:pt>
                <c:pt idx="355">
                  <c:v>9</c:v>
                </c:pt>
                <c:pt idx="356">
                  <c:v>10</c:v>
                </c:pt>
                <c:pt idx="357">
                  <c:v>12</c:v>
                </c:pt>
                <c:pt idx="358">
                  <c:v>4</c:v>
                </c:pt>
                <c:pt idx="359">
                  <c:v>10</c:v>
                </c:pt>
                <c:pt idx="360">
                  <c:v>7</c:v>
                </c:pt>
                <c:pt idx="361">
                  <c:v>8</c:v>
                </c:pt>
                <c:pt idx="362">
                  <c:v>4</c:v>
                </c:pt>
                <c:pt idx="363">
                  <c:v>5</c:v>
                </c:pt>
                <c:pt idx="364">
                  <c:v>8</c:v>
                </c:pt>
                <c:pt idx="365">
                  <c:v>6</c:v>
                </c:pt>
                <c:pt idx="366">
                  <c:v>8</c:v>
                </c:pt>
                <c:pt idx="367">
                  <c:v>6</c:v>
                </c:pt>
                <c:pt idx="368">
                  <c:v>7</c:v>
                </c:pt>
                <c:pt idx="369">
                  <c:v>7</c:v>
                </c:pt>
                <c:pt idx="370">
                  <c:v>6</c:v>
                </c:pt>
                <c:pt idx="371">
                  <c:v>7</c:v>
                </c:pt>
                <c:pt idx="372">
                  <c:v>4</c:v>
                </c:pt>
                <c:pt idx="373">
                  <c:v>4</c:v>
                </c:pt>
                <c:pt idx="374">
                  <c:v>5</c:v>
                </c:pt>
                <c:pt idx="375">
                  <c:v>11</c:v>
                </c:pt>
                <c:pt idx="376">
                  <c:v>5</c:v>
                </c:pt>
                <c:pt idx="377">
                  <c:v>9</c:v>
                </c:pt>
                <c:pt idx="378">
                  <c:v>10</c:v>
                </c:pt>
                <c:pt idx="379">
                  <c:v>6</c:v>
                </c:pt>
                <c:pt idx="380">
                  <c:v>14</c:v>
                </c:pt>
                <c:pt idx="381">
                  <c:v>22</c:v>
                </c:pt>
                <c:pt idx="382">
                  <c:v>13</c:v>
                </c:pt>
                <c:pt idx="383">
                  <c:v>16</c:v>
                </c:pt>
                <c:pt idx="384">
                  <c:v>13</c:v>
                </c:pt>
                <c:pt idx="385">
                  <c:v>16</c:v>
                </c:pt>
                <c:pt idx="386">
                  <c:v>9</c:v>
                </c:pt>
                <c:pt idx="387">
                  <c:v>10</c:v>
                </c:pt>
                <c:pt idx="388">
                  <c:v>7</c:v>
                </c:pt>
                <c:pt idx="389">
                  <c:v>10</c:v>
                </c:pt>
                <c:pt idx="390">
                  <c:v>12</c:v>
                </c:pt>
                <c:pt idx="391">
                  <c:v>3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5</c:v>
                </c:pt>
                <c:pt idx="396">
                  <c:v>5</c:v>
                </c:pt>
                <c:pt idx="397">
                  <c:v>3</c:v>
                </c:pt>
                <c:pt idx="398">
                  <c:v>1</c:v>
                </c:pt>
                <c:pt idx="399">
                  <c:v>2</c:v>
                </c:pt>
                <c:pt idx="400">
                  <c:v>5</c:v>
                </c:pt>
                <c:pt idx="401">
                  <c:v>6</c:v>
                </c:pt>
                <c:pt idx="402">
                  <c:v>7</c:v>
                </c:pt>
                <c:pt idx="403">
                  <c:v>3</c:v>
                </c:pt>
                <c:pt idx="404">
                  <c:v>4</c:v>
                </c:pt>
                <c:pt idx="405">
                  <c:v>3</c:v>
                </c:pt>
                <c:pt idx="406">
                  <c:v>3</c:v>
                </c:pt>
                <c:pt idx="407">
                  <c:v>2</c:v>
                </c:pt>
                <c:pt idx="408">
                  <c:v>4</c:v>
                </c:pt>
                <c:pt idx="409">
                  <c:v>8</c:v>
                </c:pt>
                <c:pt idx="410">
                  <c:v>3</c:v>
                </c:pt>
                <c:pt idx="411">
                  <c:v>2</c:v>
                </c:pt>
                <c:pt idx="412">
                  <c:v>1</c:v>
                </c:pt>
                <c:pt idx="413">
                  <c:v>3</c:v>
                </c:pt>
                <c:pt idx="414">
                  <c:v>5</c:v>
                </c:pt>
                <c:pt idx="415">
                  <c:v>2</c:v>
                </c:pt>
                <c:pt idx="416">
                  <c:v>5</c:v>
                </c:pt>
                <c:pt idx="417">
                  <c:v>1</c:v>
                </c:pt>
                <c:pt idx="418">
                  <c:v>2</c:v>
                </c:pt>
                <c:pt idx="419">
                  <c:v>3</c:v>
                </c:pt>
                <c:pt idx="420">
                  <c:v>2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3</c:v>
                </c:pt>
                <c:pt idx="425">
                  <c:v>2</c:v>
                </c:pt>
                <c:pt idx="426">
                  <c:v>2</c:v>
                </c:pt>
                <c:pt idx="427">
                  <c:v>5</c:v>
                </c:pt>
                <c:pt idx="428">
                  <c:v>1</c:v>
                </c:pt>
                <c:pt idx="429">
                  <c:v>2</c:v>
                </c:pt>
                <c:pt idx="430">
                  <c:v>2</c:v>
                </c:pt>
                <c:pt idx="431">
                  <c:v>4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2</c:v>
                </c:pt>
                <c:pt idx="436">
                  <c:v>0</c:v>
                </c:pt>
                <c:pt idx="437">
                  <c:v>4</c:v>
                </c:pt>
                <c:pt idx="438">
                  <c:v>3</c:v>
                </c:pt>
                <c:pt idx="439">
                  <c:v>1</c:v>
                </c:pt>
                <c:pt idx="440">
                  <c:v>0</c:v>
                </c:pt>
                <c:pt idx="441">
                  <c:v>2</c:v>
                </c:pt>
                <c:pt idx="442">
                  <c:v>2</c:v>
                </c:pt>
                <c:pt idx="443">
                  <c:v>1</c:v>
                </c:pt>
                <c:pt idx="444">
                  <c:v>0</c:v>
                </c:pt>
                <c:pt idx="445">
                  <c:v>2</c:v>
                </c:pt>
                <c:pt idx="446">
                  <c:v>4</c:v>
                </c:pt>
                <c:pt idx="447">
                  <c:v>3</c:v>
                </c:pt>
                <c:pt idx="448">
                  <c:v>2</c:v>
                </c:pt>
                <c:pt idx="449">
                  <c:v>3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3</c:v>
                </c:pt>
                <c:pt idx="456">
                  <c:v>2</c:v>
                </c:pt>
                <c:pt idx="457">
                  <c:v>0</c:v>
                </c:pt>
                <c:pt idx="458">
                  <c:v>3</c:v>
                </c:pt>
                <c:pt idx="459">
                  <c:v>1</c:v>
                </c:pt>
                <c:pt idx="460">
                  <c:v>5</c:v>
                </c:pt>
                <c:pt idx="461">
                  <c:v>2</c:v>
                </c:pt>
                <c:pt idx="462">
                  <c:v>2</c:v>
                </c:pt>
                <c:pt idx="463">
                  <c:v>1</c:v>
                </c:pt>
                <c:pt idx="464">
                  <c:v>3</c:v>
                </c:pt>
                <c:pt idx="465">
                  <c:v>4</c:v>
                </c:pt>
                <c:pt idx="466">
                  <c:v>2</c:v>
                </c:pt>
                <c:pt idx="467">
                  <c:v>2</c:v>
                </c:pt>
                <c:pt idx="468">
                  <c:v>3</c:v>
                </c:pt>
                <c:pt idx="469">
                  <c:v>3</c:v>
                </c:pt>
                <c:pt idx="470">
                  <c:v>0</c:v>
                </c:pt>
                <c:pt idx="471">
                  <c:v>0</c:v>
                </c:pt>
                <c:pt idx="472">
                  <c:v>2</c:v>
                </c:pt>
                <c:pt idx="473">
                  <c:v>2</c:v>
                </c:pt>
                <c:pt idx="474">
                  <c:v>0</c:v>
                </c:pt>
                <c:pt idx="475">
                  <c:v>0</c:v>
                </c:pt>
                <c:pt idx="476">
                  <c:v>2</c:v>
                </c:pt>
                <c:pt idx="477">
                  <c:v>0</c:v>
                </c:pt>
                <c:pt idx="478">
                  <c:v>3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1</c:v>
                </c:pt>
                <c:pt idx="483">
                  <c:v>3</c:v>
                </c:pt>
                <c:pt idx="484">
                  <c:v>1</c:v>
                </c:pt>
                <c:pt idx="485">
                  <c:v>2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3</c:v>
                </c:pt>
                <c:pt idx="495">
                  <c:v>3</c:v>
                </c:pt>
                <c:pt idx="496">
                  <c:v>4</c:v>
                </c:pt>
                <c:pt idx="497">
                  <c:v>2</c:v>
                </c:pt>
                <c:pt idx="498">
                  <c:v>5</c:v>
                </c:pt>
                <c:pt idx="499">
                  <c:v>1</c:v>
                </c:pt>
                <c:pt idx="500">
                  <c:v>2</c:v>
                </c:pt>
                <c:pt idx="501">
                  <c:v>7</c:v>
                </c:pt>
                <c:pt idx="502">
                  <c:v>4</c:v>
                </c:pt>
                <c:pt idx="503">
                  <c:v>2</c:v>
                </c:pt>
                <c:pt idx="504">
                  <c:v>2</c:v>
                </c:pt>
                <c:pt idx="505">
                  <c:v>0</c:v>
                </c:pt>
                <c:pt idx="506">
                  <c:v>1</c:v>
                </c:pt>
                <c:pt idx="507">
                  <c:v>1</c:v>
                </c:pt>
                <c:pt idx="508">
                  <c:v>2</c:v>
                </c:pt>
                <c:pt idx="509">
                  <c:v>1</c:v>
                </c:pt>
                <c:pt idx="510">
                  <c:v>1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88952"/>
        <c:axId val="186089344"/>
      </c:scatterChart>
      <c:valAx>
        <c:axId val="1860889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2000" b="1" dirty="0"/>
                  <a:t>Channel number</a:t>
                </a:r>
              </a:p>
            </c:rich>
          </c:tx>
          <c:layout>
            <c:manualLayout>
              <c:xMode val="edge"/>
              <c:yMode val="edge"/>
              <c:x val="0.23124113475177308"/>
              <c:y val="0.839933975682474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6089344"/>
        <c:crosses val="autoZero"/>
        <c:crossBetween val="midCat"/>
      </c:valAx>
      <c:valAx>
        <c:axId val="1860893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Gamma Ray </a:t>
                </a:r>
                <a:r>
                  <a:rPr lang="en-GB" sz="1200" dirty="0" err="1"/>
                  <a:t>Exp</a:t>
                </a:r>
                <a:r>
                  <a:rPr lang="en-GB" sz="1200" dirty="0"/>
                  <a:t> Yield</a:t>
                </a:r>
              </a:p>
            </c:rich>
          </c:tx>
          <c:layout>
            <c:manualLayout>
              <c:xMode val="edge"/>
              <c:yMode val="edge"/>
              <c:x val="6.8917183224437382E-3"/>
              <c:y val="7.0875779149031301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8608895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44620968315368E-2"/>
          <c:y val="4.5738336761958813E-2"/>
          <c:w val="0.89190710701798337"/>
          <c:h val="0.775225103057965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'NSTP-CEBr-Intrinsic-2016-v5'!$B$1</c:f>
              <c:strCache>
                <c:ptCount val="1"/>
                <c:pt idx="0">
                  <c:v>NSTP-CEBr-Intrinsic-2016-v5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'NSTP-CEBr-Intrinsic-2016-v5'!$A$2:$A$516</c:f>
              <c:numCache>
                <c:formatCode>General</c:formatCode>
                <c:ptCount val="5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xVal>
          <c:yVal>
            <c:numRef>
              <c:f>'NSTP-CEBr-Intrinsic-2016-v5'!$B$2:$B$516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455</c:v>
                </c:pt>
                <c:pt idx="46">
                  <c:v>343</c:v>
                </c:pt>
                <c:pt idx="47">
                  <c:v>376</c:v>
                </c:pt>
                <c:pt idx="48">
                  <c:v>469</c:v>
                </c:pt>
                <c:pt idx="49">
                  <c:v>473</c:v>
                </c:pt>
                <c:pt idx="50">
                  <c:v>442</c:v>
                </c:pt>
                <c:pt idx="51">
                  <c:v>413</c:v>
                </c:pt>
                <c:pt idx="52">
                  <c:v>430</c:v>
                </c:pt>
                <c:pt idx="53">
                  <c:v>411</c:v>
                </c:pt>
                <c:pt idx="54">
                  <c:v>414</c:v>
                </c:pt>
                <c:pt idx="55">
                  <c:v>373</c:v>
                </c:pt>
                <c:pt idx="56">
                  <c:v>416</c:v>
                </c:pt>
                <c:pt idx="57">
                  <c:v>401</c:v>
                </c:pt>
                <c:pt idx="58">
                  <c:v>382</c:v>
                </c:pt>
                <c:pt idx="59">
                  <c:v>343</c:v>
                </c:pt>
                <c:pt idx="60">
                  <c:v>407</c:v>
                </c:pt>
                <c:pt idx="61">
                  <c:v>380</c:v>
                </c:pt>
                <c:pt idx="62">
                  <c:v>379</c:v>
                </c:pt>
                <c:pt idx="63">
                  <c:v>394</c:v>
                </c:pt>
                <c:pt idx="64">
                  <c:v>366</c:v>
                </c:pt>
                <c:pt idx="65">
                  <c:v>346</c:v>
                </c:pt>
                <c:pt idx="66">
                  <c:v>298</c:v>
                </c:pt>
                <c:pt idx="67">
                  <c:v>315</c:v>
                </c:pt>
                <c:pt idx="68">
                  <c:v>284</c:v>
                </c:pt>
                <c:pt idx="69">
                  <c:v>311</c:v>
                </c:pt>
                <c:pt idx="70">
                  <c:v>289</c:v>
                </c:pt>
                <c:pt idx="71">
                  <c:v>317</c:v>
                </c:pt>
                <c:pt idx="72">
                  <c:v>313</c:v>
                </c:pt>
                <c:pt idx="73">
                  <c:v>333</c:v>
                </c:pt>
                <c:pt idx="74">
                  <c:v>337</c:v>
                </c:pt>
                <c:pt idx="75">
                  <c:v>460</c:v>
                </c:pt>
                <c:pt idx="76">
                  <c:v>486</c:v>
                </c:pt>
                <c:pt idx="77">
                  <c:v>565</c:v>
                </c:pt>
                <c:pt idx="78">
                  <c:v>491</c:v>
                </c:pt>
                <c:pt idx="79">
                  <c:v>372</c:v>
                </c:pt>
                <c:pt idx="80">
                  <c:v>326</c:v>
                </c:pt>
                <c:pt idx="81">
                  <c:v>284</c:v>
                </c:pt>
                <c:pt idx="82">
                  <c:v>238</c:v>
                </c:pt>
                <c:pt idx="83">
                  <c:v>233</c:v>
                </c:pt>
                <c:pt idx="84">
                  <c:v>229</c:v>
                </c:pt>
                <c:pt idx="85">
                  <c:v>231</c:v>
                </c:pt>
                <c:pt idx="86">
                  <c:v>233</c:v>
                </c:pt>
                <c:pt idx="87">
                  <c:v>234</c:v>
                </c:pt>
                <c:pt idx="88">
                  <c:v>207</c:v>
                </c:pt>
                <c:pt idx="89">
                  <c:v>211</c:v>
                </c:pt>
                <c:pt idx="90">
                  <c:v>185</c:v>
                </c:pt>
                <c:pt idx="91">
                  <c:v>205</c:v>
                </c:pt>
                <c:pt idx="92">
                  <c:v>207</c:v>
                </c:pt>
                <c:pt idx="93">
                  <c:v>212</c:v>
                </c:pt>
                <c:pt idx="94">
                  <c:v>182</c:v>
                </c:pt>
                <c:pt idx="95">
                  <c:v>225</c:v>
                </c:pt>
                <c:pt idx="96">
                  <c:v>218</c:v>
                </c:pt>
                <c:pt idx="97">
                  <c:v>175</c:v>
                </c:pt>
                <c:pt idx="98">
                  <c:v>200</c:v>
                </c:pt>
                <c:pt idx="99">
                  <c:v>178</c:v>
                </c:pt>
                <c:pt idx="100">
                  <c:v>216</c:v>
                </c:pt>
                <c:pt idx="101">
                  <c:v>203</c:v>
                </c:pt>
                <c:pt idx="102">
                  <c:v>206</c:v>
                </c:pt>
                <c:pt idx="103">
                  <c:v>213</c:v>
                </c:pt>
                <c:pt idx="104">
                  <c:v>173</c:v>
                </c:pt>
                <c:pt idx="105">
                  <c:v>195</c:v>
                </c:pt>
                <c:pt idx="106">
                  <c:v>182</c:v>
                </c:pt>
                <c:pt idx="107">
                  <c:v>210</c:v>
                </c:pt>
                <c:pt idx="108">
                  <c:v>186</c:v>
                </c:pt>
                <c:pt idx="109">
                  <c:v>184</c:v>
                </c:pt>
                <c:pt idx="110">
                  <c:v>183</c:v>
                </c:pt>
                <c:pt idx="111">
                  <c:v>161</c:v>
                </c:pt>
                <c:pt idx="112">
                  <c:v>165</c:v>
                </c:pt>
                <c:pt idx="113">
                  <c:v>168</c:v>
                </c:pt>
                <c:pt idx="114">
                  <c:v>159</c:v>
                </c:pt>
                <c:pt idx="115">
                  <c:v>145</c:v>
                </c:pt>
                <c:pt idx="116">
                  <c:v>170</c:v>
                </c:pt>
                <c:pt idx="117">
                  <c:v>170</c:v>
                </c:pt>
                <c:pt idx="118">
                  <c:v>157</c:v>
                </c:pt>
                <c:pt idx="119">
                  <c:v>165</c:v>
                </c:pt>
                <c:pt idx="120">
                  <c:v>176</c:v>
                </c:pt>
                <c:pt idx="121">
                  <c:v>160</c:v>
                </c:pt>
                <c:pt idx="122">
                  <c:v>167</c:v>
                </c:pt>
                <c:pt idx="123">
                  <c:v>155</c:v>
                </c:pt>
                <c:pt idx="124">
                  <c:v>181</c:v>
                </c:pt>
                <c:pt idx="125">
                  <c:v>188</c:v>
                </c:pt>
                <c:pt idx="126">
                  <c:v>132</c:v>
                </c:pt>
                <c:pt idx="127">
                  <c:v>150</c:v>
                </c:pt>
                <c:pt idx="128">
                  <c:v>150</c:v>
                </c:pt>
                <c:pt idx="129">
                  <c:v>138</c:v>
                </c:pt>
                <c:pt idx="130">
                  <c:v>156</c:v>
                </c:pt>
                <c:pt idx="131">
                  <c:v>175</c:v>
                </c:pt>
                <c:pt idx="132">
                  <c:v>149</c:v>
                </c:pt>
                <c:pt idx="133">
                  <c:v>130</c:v>
                </c:pt>
                <c:pt idx="134">
                  <c:v>129</c:v>
                </c:pt>
                <c:pt idx="135">
                  <c:v>139</c:v>
                </c:pt>
                <c:pt idx="136">
                  <c:v>127</c:v>
                </c:pt>
                <c:pt idx="137">
                  <c:v>128</c:v>
                </c:pt>
                <c:pt idx="138">
                  <c:v>145</c:v>
                </c:pt>
                <c:pt idx="139">
                  <c:v>105</c:v>
                </c:pt>
                <c:pt idx="140">
                  <c:v>121</c:v>
                </c:pt>
                <c:pt idx="141">
                  <c:v>118</c:v>
                </c:pt>
                <c:pt idx="142">
                  <c:v>104</c:v>
                </c:pt>
                <c:pt idx="143">
                  <c:v>108</c:v>
                </c:pt>
                <c:pt idx="144">
                  <c:v>129</c:v>
                </c:pt>
                <c:pt idx="145">
                  <c:v>110</c:v>
                </c:pt>
                <c:pt idx="146">
                  <c:v>97</c:v>
                </c:pt>
                <c:pt idx="147">
                  <c:v>106</c:v>
                </c:pt>
                <c:pt idx="148">
                  <c:v>115</c:v>
                </c:pt>
                <c:pt idx="149">
                  <c:v>105</c:v>
                </c:pt>
                <c:pt idx="150">
                  <c:v>117</c:v>
                </c:pt>
                <c:pt idx="151">
                  <c:v>155</c:v>
                </c:pt>
                <c:pt idx="152">
                  <c:v>177</c:v>
                </c:pt>
                <c:pt idx="153">
                  <c:v>186</c:v>
                </c:pt>
                <c:pt idx="154">
                  <c:v>180</c:v>
                </c:pt>
                <c:pt idx="155">
                  <c:v>183</c:v>
                </c:pt>
                <c:pt idx="156">
                  <c:v>144</c:v>
                </c:pt>
                <c:pt idx="157">
                  <c:v>142</c:v>
                </c:pt>
                <c:pt idx="158">
                  <c:v>160</c:v>
                </c:pt>
                <c:pt idx="159">
                  <c:v>115</c:v>
                </c:pt>
                <c:pt idx="160">
                  <c:v>106</c:v>
                </c:pt>
                <c:pt idx="161">
                  <c:v>102</c:v>
                </c:pt>
                <c:pt idx="162">
                  <c:v>110</c:v>
                </c:pt>
                <c:pt idx="163">
                  <c:v>99</c:v>
                </c:pt>
                <c:pt idx="164">
                  <c:v>95</c:v>
                </c:pt>
                <c:pt idx="165">
                  <c:v>97</c:v>
                </c:pt>
                <c:pt idx="166">
                  <c:v>101</c:v>
                </c:pt>
                <c:pt idx="167">
                  <c:v>88</c:v>
                </c:pt>
                <c:pt idx="168">
                  <c:v>91</c:v>
                </c:pt>
                <c:pt idx="169">
                  <c:v>101</c:v>
                </c:pt>
                <c:pt idx="170">
                  <c:v>101</c:v>
                </c:pt>
                <c:pt idx="171">
                  <c:v>116</c:v>
                </c:pt>
                <c:pt idx="172">
                  <c:v>107</c:v>
                </c:pt>
                <c:pt idx="173">
                  <c:v>106</c:v>
                </c:pt>
                <c:pt idx="174">
                  <c:v>96</c:v>
                </c:pt>
                <c:pt idx="175">
                  <c:v>90</c:v>
                </c:pt>
                <c:pt idx="176">
                  <c:v>83</c:v>
                </c:pt>
                <c:pt idx="177">
                  <c:v>87</c:v>
                </c:pt>
                <c:pt idx="178">
                  <c:v>76</c:v>
                </c:pt>
                <c:pt idx="179">
                  <c:v>71</c:v>
                </c:pt>
                <c:pt idx="180">
                  <c:v>61</c:v>
                </c:pt>
                <c:pt idx="181">
                  <c:v>106</c:v>
                </c:pt>
                <c:pt idx="182">
                  <c:v>62</c:v>
                </c:pt>
                <c:pt idx="183">
                  <c:v>79</c:v>
                </c:pt>
                <c:pt idx="184">
                  <c:v>77</c:v>
                </c:pt>
                <c:pt idx="185">
                  <c:v>54</c:v>
                </c:pt>
                <c:pt idx="186">
                  <c:v>73</c:v>
                </c:pt>
                <c:pt idx="187">
                  <c:v>63</c:v>
                </c:pt>
                <c:pt idx="188">
                  <c:v>72</c:v>
                </c:pt>
                <c:pt idx="189">
                  <c:v>77</c:v>
                </c:pt>
                <c:pt idx="190">
                  <c:v>72</c:v>
                </c:pt>
                <c:pt idx="191">
                  <c:v>105</c:v>
                </c:pt>
                <c:pt idx="192">
                  <c:v>84</c:v>
                </c:pt>
                <c:pt idx="193">
                  <c:v>82</c:v>
                </c:pt>
                <c:pt idx="194">
                  <c:v>79</c:v>
                </c:pt>
                <c:pt idx="195">
                  <c:v>96</c:v>
                </c:pt>
                <c:pt idx="196">
                  <c:v>98</c:v>
                </c:pt>
                <c:pt idx="197">
                  <c:v>99</c:v>
                </c:pt>
                <c:pt idx="198">
                  <c:v>85</c:v>
                </c:pt>
                <c:pt idx="199">
                  <c:v>110</c:v>
                </c:pt>
                <c:pt idx="200">
                  <c:v>99</c:v>
                </c:pt>
                <c:pt idx="201">
                  <c:v>132</c:v>
                </c:pt>
                <c:pt idx="202">
                  <c:v>139</c:v>
                </c:pt>
                <c:pt idx="203">
                  <c:v>167</c:v>
                </c:pt>
                <c:pt idx="204">
                  <c:v>198</c:v>
                </c:pt>
                <c:pt idx="205">
                  <c:v>251</c:v>
                </c:pt>
                <c:pt idx="206">
                  <c:v>244</c:v>
                </c:pt>
                <c:pt idx="207">
                  <c:v>233</c:v>
                </c:pt>
                <c:pt idx="208">
                  <c:v>224</c:v>
                </c:pt>
                <c:pt idx="209">
                  <c:v>221</c:v>
                </c:pt>
                <c:pt idx="210">
                  <c:v>198</c:v>
                </c:pt>
                <c:pt idx="211">
                  <c:v>198</c:v>
                </c:pt>
                <c:pt idx="212">
                  <c:v>239</c:v>
                </c:pt>
                <c:pt idx="213">
                  <c:v>205</c:v>
                </c:pt>
                <c:pt idx="214">
                  <c:v>210</c:v>
                </c:pt>
                <c:pt idx="215">
                  <c:v>189</c:v>
                </c:pt>
                <c:pt idx="216">
                  <c:v>175</c:v>
                </c:pt>
                <c:pt idx="217">
                  <c:v>226</c:v>
                </c:pt>
                <c:pt idx="218">
                  <c:v>221</c:v>
                </c:pt>
                <c:pt idx="219">
                  <c:v>190</c:v>
                </c:pt>
                <c:pt idx="220">
                  <c:v>171</c:v>
                </c:pt>
                <c:pt idx="221">
                  <c:v>160</c:v>
                </c:pt>
                <c:pt idx="222">
                  <c:v>134</c:v>
                </c:pt>
                <c:pt idx="223">
                  <c:v>117</c:v>
                </c:pt>
                <c:pt idx="224">
                  <c:v>128</c:v>
                </c:pt>
                <c:pt idx="225">
                  <c:v>85</c:v>
                </c:pt>
                <c:pt idx="226">
                  <c:v>116</c:v>
                </c:pt>
                <c:pt idx="227">
                  <c:v>99</c:v>
                </c:pt>
                <c:pt idx="228">
                  <c:v>117</c:v>
                </c:pt>
                <c:pt idx="229">
                  <c:v>108</c:v>
                </c:pt>
                <c:pt idx="230">
                  <c:v>112</c:v>
                </c:pt>
                <c:pt idx="231">
                  <c:v>119</c:v>
                </c:pt>
                <c:pt idx="232">
                  <c:v>123</c:v>
                </c:pt>
                <c:pt idx="233">
                  <c:v>137</c:v>
                </c:pt>
                <c:pt idx="234">
                  <c:v>111</c:v>
                </c:pt>
                <c:pt idx="235">
                  <c:v>123</c:v>
                </c:pt>
                <c:pt idx="236">
                  <c:v>152</c:v>
                </c:pt>
                <c:pt idx="237">
                  <c:v>170</c:v>
                </c:pt>
                <c:pt idx="238">
                  <c:v>175</c:v>
                </c:pt>
                <c:pt idx="239">
                  <c:v>154</c:v>
                </c:pt>
                <c:pt idx="240">
                  <c:v>208</c:v>
                </c:pt>
                <c:pt idx="241">
                  <c:v>214</c:v>
                </c:pt>
                <c:pt idx="242">
                  <c:v>218</c:v>
                </c:pt>
                <c:pt idx="243">
                  <c:v>218</c:v>
                </c:pt>
                <c:pt idx="244">
                  <c:v>256</c:v>
                </c:pt>
                <c:pt idx="245">
                  <c:v>255</c:v>
                </c:pt>
                <c:pt idx="246">
                  <c:v>260</c:v>
                </c:pt>
                <c:pt idx="247">
                  <c:v>236</c:v>
                </c:pt>
                <c:pt idx="248">
                  <c:v>232</c:v>
                </c:pt>
                <c:pt idx="249">
                  <c:v>197</c:v>
                </c:pt>
                <c:pt idx="250">
                  <c:v>223</c:v>
                </c:pt>
                <c:pt idx="251">
                  <c:v>186</c:v>
                </c:pt>
                <c:pt idx="252">
                  <c:v>220</c:v>
                </c:pt>
                <c:pt idx="253">
                  <c:v>207</c:v>
                </c:pt>
                <c:pt idx="254">
                  <c:v>182</c:v>
                </c:pt>
                <c:pt idx="255">
                  <c:v>168</c:v>
                </c:pt>
                <c:pt idx="256">
                  <c:v>172</c:v>
                </c:pt>
                <c:pt idx="257">
                  <c:v>162</c:v>
                </c:pt>
                <c:pt idx="258">
                  <c:v>132</c:v>
                </c:pt>
                <c:pt idx="259">
                  <c:v>137</c:v>
                </c:pt>
                <c:pt idx="260">
                  <c:v>88</c:v>
                </c:pt>
                <c:pt idx="261">
                  <c:v>72</c:v>
                </c:pt>
                <c:pt idx="262">
                  <c:v>69</c:v>
                </c:pt>
                <c:pt idx="263">
                  <c:v>54</c:v>
                </c:pt>
                <c:pt idx="264">
                  <c:v>55</c:v>
                </c:pt>
                <c:pt idx="265">
                  <c:v>35</c:v>
                </c:pt>
                <c:pt idx="266">
                  <c:v>53</c:v>
                </c:pt>
                <c:pt idx="267">
                  <c:v>32</c:v>
                </c:pt>
                <c:pt idx="268">
                  <c:v>44</c:v>
                </c:pt>
                <c:pt idx="269">
                  <c:v>29</c:v>
                </c:pt>
                <c:pt idx="270">
                  <c:v>43</c:v>
                </c:pt>
                <c:pt idx="271">
                  <c:v>35</c:v>
                </c:pt>
                <c:pt idx="272">
                  <c:v>52</c:v>
                </c:pt>
                <c:pt idx="273">
                  <c:v>51</c:v>
                </c:pt>
                <c:pt idx="274">
                  <c:v>47</c:v>
                </c:pt>
                <c:pt idx="275">
                  <c:v>58</c:v>
                </c:pt>
                <c:pt idx="276">
                  <c:v>82</c:v>
                </c:pt>
                <c:pt idx="277">
                  <c:v>83</c:v>
                </c:pt>
                <c:pt idx="278">
                  <c:v>117</c:v>
                </c:pt>
                <c:pt idx="279">
                  <c:v>93</c:v>
                </c:pt>
                <c:pt idx="280">
                  <c:v>101</c:v>
                </c:pt>
                <c:pt idx="281">
                  <c:v>112</c:v>
                </c:pt>
                <c:pt idx="282">
                  <c:v>137</c:v>
                </c:pt>
                <c:pt idx="283">
                  <c:v>127</c:v>
                </c:pt>
                <c:pt idx="284">
                  <c:v>160</c:v>
                </c:pt>
                <c:pt idx="285">
                  <c:v>140</c:v>
                </c:pt>
                <c:pt idx="286">
                  <c:v>146</c:v>
                </c:pt>
                <c:pt idx="287">
                  <c:v>128</c:v>
                </c:pt>
                <c:pt idx="288">
                  <c:v>149</c:v>
                </c:pt>
                <c:pt idx="289">
                  <c:v>130</c:v>
                </c:pt>
                <c:pt idx="290">
                  <c:v>115</c:v>
                </c:pt>
                <c:pt idx="291">
                  <c:v>129</c:v>
                </c:pt>
                <c:pt idx="292">
                  <c:v>97</c:v>
                </c:pt>
                <c:pt idx="293">
                  <c:v>99</c:v>
                </c:pt>
                <c:pt idx="294">
                  <c:v>70</c:v>
                </c:pt>
                <c:pt idx="295">
                  <c:v>74</c:v>
                </c:pt>
                <c:pt idx="296">
                  <c:v>47</c:v>
                </c:pt>
                <c:pt idx="297">
                  <c:v>46</c:v>
                </c:pt>
                <c:pt idx="298">
                  <c:v>42</c:v>
                </c:pt>
                <c:pt idx="299">
                  <c:v>31</c:v>
                </c:pt>
                <c:pt idx="300">
                  <c:v>33</c:v>
                </c:pt>
                <c:pt idx="301">
                  <c:v>27</c:v>
                </c:pt>
                <c:pt idx="302">
                  <c:v>26</c:v>
                </c:pt>
                <c:pt idx="303">
                  <c:v>20</c:v>
                </c:pt>
                <c:pt idx="304">
                  <c:v>20</c:v>
                </c:pt>
                <c:pt idx="305">
                  <c:v>18</c:v>
                </c:pt>
                <c:pt idx="306">
                  <c:v>28</c:v>
                </c:pt>
                <c:pt idx="307">
                  <c:v>14</c:v>
                </c:pt>
                <c:pt idx="308">
                  <c:v>18</c:v>
                </c:pt>
                <c:pt idx="309">
                  <c:v>16</c:v>
                </c:pt>
                <c:pt idx="310">
                  <c:v>13</c:v>
                </c:pt>
                <c:pt idx="311">
                  <c:v>19</c:v>
                </c:pt>
                <c:pt idx="312">
                  <c:v>20</c:v>
                </c:pt>
                <c:pt idx="313">
                  <c:v>16</c:v>
                </c:pt>
                <c:pt idx="314">
                  <c:v>21</c:v>
                </c:pt>
                <c:pt idx="315">
                  <c:v>17</c:v>
                </c:pt>
                <c:pt idx="316">
                  <c:v>22</c:v>
                </c:pt>
                <c:pt idx="317">
                  <c:v>26</c:v>
                </c:pt>
                <c:pt idx="318">
                  <c:v>39</c:v>
                </c:pt>
                <c:pt idx="319">
                  <c:v>22</c:v>
                </c:pt>
                <c:pt idx="320">
                  <c:v>26</c:v>
                </c:pt>
                <c:pt idx="321">
                  <c:v>31</c:v>
                </c:pt>
                <c:pt idx="322">
                  <c:v>27</c:v>
                </c:pt>
                <c:pt idx="323">
                  <c:v>26</c:v>
                </c:pt>
                <c:pt idx="324">
                  <c:v>18</c:v>
                </c:pt>
                <c:pt idx="325">
                  <c:v>17</c:v>
                </c:pt>
                <c:pt idx="326">
                  <c:v>17</c:v>
                </c:pt>
                <c:pt idx="327">
                  <c:v>6</c:v>
                </c:pt>
                <c:pt idx="328">
                  <c:v>12</c:v>
                </c:pt>
                <c:pt idx="329">
                  <c:v>15</c:v>
                </c:pt>
                <c:pt idx="330">
                  <c:v>12</c:v>
                </c:pt>
                <c:pt idx="331">
                  <c:v>15</c:v>
                </c:pt>
                <c:pt idx="332">
                  <c:v>10</c:v>
                </c:pt>
                <c:pt idx="333">
                  <c:v>11</c:v>
                </c:pt>
                <c:pt idx="334">
                  <c:v>9</c:v>
                </c:pt>
                <c:pt idx="335">
                  <c:v>4</c:v>
                </c:pt>
                <c:pt idx="336">
                  <c:v>4</c:v>
                </c:pt>
                <c:pt idx="337">
                  <c:v>8</c:v>
                </c:pt>
                <c:pt idx="338">
                  <c:v>10</c:v>
                </c:pt>
                <c:pt idx="339">
                  <c:v>10</c:v>
                </c:pt>
                <c:pt idx="340">
                  <c:v>8</c:v>
                </c:pt>
                <c:pt idx="341">
                  <c:v>8</c:v>
                </c:pt>
                <c:pt idx="342">
                  <c:v>9</c:v>
                </c:pt>
                <c:pt idx="343">
                  <c:v>10</c:v>
                </c:pt>
                <c:pt idx="344">
                  <c:v>8</c:v>
                </c:pt>
                <c:pt idx="345">
                  <c:v>6</c:v>
                </c:pt>
                <c:pt idx="346">
                  <c:v>7</c:v>
                </c:pt>
                <c:pt idx="347">
                  <c:v>8</c:v>
                </c:pt>
                <c:pt idx="348">
                  <c:v>8</c:v>
                </c:pt>
                <c:pt idx="349">
                  <c:v>2</c:v>
                </c:pt>
                <c:pt idx="350">
                  <c:v>4</c:v>
                </c:pt>
                <c:pt idx="351">
                  <c:v>9</c:v>
                </c:pt>
                <c:pt idx="352">
                  <c:v>8</c:v>
                </c:pt>
                <c:pt idx="353">
                  <c:v>10</c:v>
                </c:pt>
                <c:pt idx="354">
                  <c:v>12</c:v>
                </c:pt>
                <c:pt idx="355">
                  <c:v>9</c:v>
                </c:pt>
                <c:pt idx="356">
                  <c:v>10</c:v>
                </c:pt>
                <c:pt idx="357">
                  <c:v>12</c:v>
                </c:pt>
                <c:pt idx="358">
                  <c:v>4</c:v>
                </c:pt>
                <c:pt idx="359">
                  <c:v>10</c:v>
                </c:pt>
                <c:pt idx="360">
                  <c:v>7</c:v>
                </c:pt>
                <c:pt idx="361">
                  <c:v>8</c:v>
                </c:pt>
                <c:pt idx="362">
                  <c:v>4</c:v>
                </c:pt>
                <c:pt idx="363">
                  <c:v>5</c:v>
                </c:pt>
                <c:pt idx="364">
                  <c:v>8</c:v>
                </c:pt>
                <c:pt idx="365">
                  <c:v>6</c:v>
                </c:pt>
                <c:pt idx="366">
                  <c:v>8</c:v>
                </c:pt>
                <c:pt idx="367">
                  <c:v>6</c:v>
                </c:pt>
                <c:pt idx="368">
                  <c:v>7</c:v>
                </c:pt>
                <c:pt idx="369">
                  <c:v>7</c:v>
                </c:pt>
                <c:pt idx="370">
                  <c:v>6</c:v>
                </c:pt>
                <c:pt idx="371">
                  <c:v>7</c:v>
                </c:pt>
                <c:pt idx="372">
                  <c:v>4</c:v>
                </c:pt>
                <c:pt idx="373">
                  <c:v>4</c:v>
                </c:pt>
                <c:pt idx="374">
                  <c:v>5</c:v>
                </c:pt>
                <c:pt idx="375">
                  <c:v>11</c:v>
                </c:pt>
                <c:pt idx="376">
                  <c:v>5</c:v>
                </c:pt>
                <c:pt idx="377">
                  <c:v>9</c:v>
                </c:pt>
                <c:pt idx="378">
                  <c:v>10</c:v>
                </c:pt>
                <c:pt idx="379">
                  <c:v>6</c:v>
                </c:pt>
                <c:pt idx="380">
                  <c:v>14</c:v>
                </c:pt>
                <c:pt idx="381">
                  <c:v>22</c:v>
                </c:pt>
                <c:pt idx="382">
                  <c:v>13</c:v>
                </c:pt>
                <c:pt idx="383">
                  <c:v>16</c:v>
                </c:pt>
                <c:pt idx="384">
                  <c:v>13</c:v>
                </c:pt>
                <c:pt idx="385">
                  <c:v>16</c:v>
                </c:pt>
                <c:pt idx="386">
                  <c:v>9</c:v>
                </c:pt>
                <c:pt idx="387">
                  <c:v>10</c:v>
                </c:pt>
                <c:pt idx="388">
                  <c:v>7</c:v>
                </c:pt>
                <c:pt idx="389">
                  <c:v>10</c:v>
                </c:pt>
                <c:pt idx="390">
                  <c:v>12</c:v>
                </c:pt>
                <c:pt idx="391">
                  <c:v>3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5</c:v>
                </c:pt>
                <c:pt idx="396">
                  <c:v>5</c:v>
                </c:pt>
                <c:pt idx="397">
                  <c:v>3</c:v>
                </c:pt>
                <c:pt idx="398">
                  <c:v>1</c:v>
                </c:pt>
                <c:pt idx="399">
                  <c:v>2</c:v>
                </c:pt>
                <c:pt idx="400">
                  <c:v>5</c:v>
                </c:pt>
                <c:pt idx="401">
                  <c:v>6</c:v>
                </c:pt>
                <c:pt idx="402">
                  <c:v>7</c:v>
                </c:pt>
                <c:pt idx="403">
                  <c:v>3</c:v>
                </c:pt>
                <c:pt idx="404">
                  <c:v>4</c:v>
                </c:pt>
                <c:pt idx="405">
                  <c:v>3</c:v>
                </c:pt>
                <c:pt idx="406">
                  <c:v>3</c:v>
                </c:pt>
                <c:pt idx="407">
                  <c:v>2</c:v>
                </c:pt>
                <c:pt idx="408">
                  <c:v>4</c:v>
                </c:pt>
                <c:pt idx="409">
                  <c:v>8</c:v>
                </c:pt>
                <c:pt idx="410">
                  <c:v>3</c:v>
                </c:pt>
                <c:pt idx="411">
                  <c:v>2</c:v>
                </c:pt>
                <c:pt idx="412">
                  <c:v>1</c:v>
                </c:pt>
                <c:pt idx="413">
                  <c:v>3</c:v>
                </c:pt>
                <c:pt idx="414">
                  <c:v>5</c:v>
                </c:pt>
                <c:pt idx="415">
                  <c:v>2</c:v>
                </c:pt>
                <c:pt idx="416">
                  <c:v>5</c:v>
                </c:pt>
                <c:pt idx="417">
                  <c:v>1</c:v>
                </c:pt>
                <c:pt idx="418">
                  <c:v>2</c:v>
                </c:pt>
                <c:pt idx="419">
                  <c:v>3</c:v>
                </c:pt>
                <c:pt idx="420">
                  <c:v>2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3</c:v>
                </c:pt>
                <c:pt idx="425">
                  <c:v>2</c:v>
                </c:pt>
                <c:pt idx="426">
                  <c:v>2</c:v>
                </c:pt>
                <c:pt idx="427">
                  <c:v>5</c:v>
                </c:pt>
                <c:pt idx="428">
                  <c:v>1</c:v>
                </c:pt>
                <c:pt idx="429">
                  <c:v>2</c:v>
                </c:pt>
                <c:pt idx="430">
                  <c:v>2</c:v>
                </c:pt>
                <c:pt idx="431">
                  <c:v>4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2</c:v>
                </c:pt>
                <c:pt idx="436">
                  <c:v>0</c:v>
                </c:pt>
                <c:pt idx="437">
                  <c:v>4</c:v>
                </c:pt>
                <c:pt idx="438">
                  <c:v>3</c:v>
                </c:pt>
                <c:pt idx="439">
                  <c:v>1</c:v>
                </c:pt>
                <c:pt idx="440">
                  <c:v>0</c:v>
                </c:pt>
                <c:pt idx="441">
                  <c:v>2</c:v>
                </c:pt>
                <c:pt idx="442">
                  <c:v>2</c:v>
                </c:pt>
                <c:pt idx="443">
                  <c:v>1</c:v>
                </c:pt>
                <c:pt idx="444">
                  <c:v>0</c:v>
                </c:pt>
                <c:pt idx="445">
                  <c:v>2</c:v>
                </c:pt>
                <c:pt idx="446">
                  <c:v>4</c:v>
                </c:pt>
                <c:pt idx="447">
                  <c:v>3</c:v>
                </c:pt>
                <c:pt idx="448">
                  <c:v>2</c:v>
                </c:pt>
                <c:pt idx="449">
                  <c:v>3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3</c:v>
                </c:pt>
                <c:pt idx="456">
                  <c:v>2</c:v>
                </c:pt>
                <c:pt idx="457">
                  <c:v>0</c:v>
                </c:pt>
                <c:pt idx="458">
                  <c:v>3</c:v>
                </c:pt>
                <c:pt idx="459">
                  <c:v>1</c:v>
                </c:pt>
                <c:pt idx="460">
                  <c:v>5</c:v>
                </c:pt>
                <c:pt idx="461">
                  <c:v>2</c:v>
                </c:pt>
                <c:pt idx="462">
                  <c:v>2</c:v>
                </c:pt>
                <c:pt idx="463">
                  <c:v>1</c:v>
                </c:pt>
                <c:pt idx="464">
                  <c:v>3</c:v>
                </c:pt>
                <c:pt idx="465">
                  <c:v>4</c:v>
                </c:pt>
                <c:pt idx="466">
                  <c:v>2</c:v>
                </c:pt>
                <c:pt idx="467">
                  <c:v>2</c:v>
                </c:pt>
                <c:pt idx="468">
                  <c:v>3</c:v>
                </c:pt>
                <c:pt idx="469">
                  <c:v>3</c:v>
                </c:pt>
                <c:pt idx="470">
                  <c:v>0</c:v>
                </c:pt>
                <c:pt idx="471">
                  <c:v>0</c:v>
                </c:pt>
                <c:pt idx="472">
                  <c:v>2</c:v>
                </c:pt>
                <c:pt idx="473">
                  <c:v>2</c:v>
                </c:pt>
                <c:pt idx="474">
                  <c:v>0</c:v>
                </c:pt>
                <c:pt idx="475">
                  <c:v>0</c:v>
                </c:pt>
                <c:pt idx="476">
                  <c:v>2</c:v>
                </c:pt>
                <c:pt idx="477">
                  <c:v>0</c:v>
                </c:pt>
                <c:pt idx="478">
                  <c:v>3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1</c:v>
                </c:pt>
                <c:pt idx="483">
                  <c:v>3</c:v>
                </c:pt>
                <c:pt idx="484">
                  <c:v>1</c:v>
                </c:pt>
                <c:pt idx="485">
                  <c:v>2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3</c:v>
                </c:pt>
                <c:pt idx="495">
                  <c:v>3</c:v>
                </c:pt>
                <c:pt idx="496">
                  <c:v>4</c:v>
                </c:pt>
                <c:pt idx="497">
                  <c:v>2</c:v>
                </c:pt>
                <c:pt idx="498">
                  <c:v>5</c:v>
                </c:pt>
                <c:pt idx="499">
                  <c:v>1</c:v>
                </c:pt>
                <c:pt idx="500">
                  <c:v>2</c:v>
                </c:pt>
                <c:pt idx="501">
                  <c:v>7</c:v>
                </c:pt>
                <c:pt idx="502">
                  <c:v>4</c:v>
                </c:pt>
                <c:pt idx="503">
                  <c:v>2</c:v>
                </c:pt>
                <c:pt idx="504">
                  <c:v>2</c:v>
                </c:pt>
                <c:pt idx="505">
                  <c:v>0</c:v>
                </c:pt>
                <c:pt idx="506">
                  <c:v>1</c:v>
                </c:pt>
                <c:pt idx="507">
                  <c:v>1</c:v>
                </c:pt>
                <c:pt idx="508">
                  <c:v>2</c:v>
                </c:pt>
                <c:pt idx="509">
                  <c:v>1</c:v>
                </c:pt>
                <c:pt idx="510">
                  <c:v>1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88168"/>
        <c:axId val="186090520"/>
      </c:scatterChart>
      <c:valAx>
        <c:axId val="18608816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2000" b="1" dirty="0" smtClean="0"/>
                  <a:t>Energy (keV)</a:t>
                </a:r>
                <a:endParaRPr lang="en-GB" sz="2000" b="1" dirty="0"/>
              </a:p>
            </c:rich>
          </c:tx>
          <c:layout>
            <c:manualLayout>
              <c:xMode val="edge"/>
              <c:yMode val="edge"/>
              <c:x val="0.28797872340425534"/>
              <c:y val="0.839933975682474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6090520"/>
        <c:crosses val="autoZero"/>
        <c:crossBetween val="midCat"/>
      </c:valAx>
      <c:valAx>
        <c:axId val="18609052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Gamma Ray </a:t>
                </a:r>
                <a:r>
                  <a:rPr lang="en-GB" sz="1200" dirty="0" err="1"/>
                  <a:t>Exp</a:t>
                </a:r>
                <a:r>
                  <a:rPr lang="en-GB" sz="1200" dirty="0"/>
                  <a:t> Yield</a:t>
                </a:r>
              </a:p>
            </c:rich>
          </c:tx>
          <c:layout>
            <c:manualLayout>
              <c:xMode val="edge"/>
              <c:yMode val="edge"/>
              <c:x val="6.8917183224437382E-3"/>
              <c:y val="7.0875779149031301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8608816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7077404798085"/>
          <c:y val="3.7995961405298262E-2"/>
          <c:w val="0.81899940139061567"/>
          <c:h val="0.79674849977453255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'NSTP-CEBR-Ba-133-Enlgd-2016-v10'!$B$1</c:f>
              <c:strCache>
                <c:ptCount val="1"/>
                <c:pt idx="0">
                  <c:v>NSTP-CEBR-Ba-133-Enlarged-2016-v10</c:v>
                </c:pt>
              </c:strCache>
            </c:strRef>
          </c:tx>
          <c:spPr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'NSTP-CEBR-Ba-133-Enlgd-2016-v10'!$A$2:$A$516</c:f>
              <c:numCache>
                <c:formatCode>General</c:formatCode>
                <c:ptCount val="515"/>
                <c:pt idx="0">
                  <c:v>0</c:v>
                </c:pt>
                <c:pt idx="1">
                  <c:v>1.1060000000000001</c:v>
                </c:pt>
                <c:pt idx="2">
                  <c:v>2.2120000000000002</c:v>
                </c:pt>
                <c:pt idx="3">
                  <c:v>3.3180000000000005</c:v>
                </c:pt>
                <c:pt idx="4">
                  <c:v>4.4240000000000004</c:v>
                </c:pt>
                <c:pt idx="5">
                  <c:v>5.53</c:v>
                </c:pt>
                <c:pt idx="6">
                  <c:v>6.636000000000001</c:v>
                </c:pt>
                <c:pt idx="7">
                  <c:v>7.7420000000000009</c:v>
                </c:pt>
                <c:pt idx="8">
                  <c:v>8.8480000000000008</c:v>
                </c:pt>
                <c:pt idx="9">
                  <c:v>9.9540000000000006</c:v>
                </c:pt>
                <c:pt idx="10">
                  <c:v>11.06</c:v>
                </c:pt>
                <c:pt idx="11">
                  <c:v>12.166</c:v>
                </c:pt>
                <c:pt idx="12">
                  <c:v>13.272000000000002</c:v>
                </c:pt>
                <c:pt idx="13">
                  <c:v>14.378000000000002</c:v>
                </c:pt>
                <c:pt idx="14">
                  <c:v>15.484000000000002</c:v>
                </c:pt>
                <c:pt idx="15">
                  <c:v>16.59</c:v>
                </c:pt>
                <c:pt idx="16">
                  <c:v>17.696000000000002</c:v>
                </c:pt>
                <c:pt idx="17">
                  <c:v>18.802000000000003</c:v>
                </c:pt>
                <c:pt idx="18">
                  <c:v>19.908000000000001</c:v>
                </c:pt>
                <c:pt idx="19">
                  <c:v>21.014000000000003</c:v>
                </c:pt>
                <c:pt idx="20">
                  <c:v>22.12</c:v>
                </c:pt>
                <c:pt idx="21">
                  <c:v>23.226000000000003</c:v>
                </c:pt>
                <c:pt idx="22">
                  <c:v>24.332000000000001</c:v>
                </c:pt>
                <c:pt idx="23">
                  <c:v>25.438000000000002</c:v>
                </c:pt>
                <c:pt idx="24">
                  <c:v>26.544000000000004</c:v>
                </c:pt>
                <c:pt idx="25">
                  <c:v>27.650000000000002</c:v>
                </c:pt>
                <c:pt idx="26">
                  <c:v>28.756000000000004</c:v>
                </c:pt>
                <c:pt idx="27">
                  <c:v>29.862000000000002</c:v>
                </c:pt>
                <c:pt idx="28">
                  <c:v>30.968000000000004</c:v>
                </c:pt>
                <c:pt idx="29">
                  <c:v>32.074000000000005</c:v>
                </c:pt>
                <c:pt idx="30">
                  <c:v>33.18</c:v>
                </c:pt>
                <c:pt idx="31">
                  <c:v>34.286000000000001</c:v>
                </c:pt>
                <c:pt idx="32">
                  <c:v>35.392000000000003</c:v>
                </c:pt>
                <c:pt idx="33">
                  <c:v>36.498000000000005</c:v>
                </c:pt>
                <c:pt idx="34">
                  <c:v>37.604000000000006</c:v>
                </c:pt>
                <c:pt idx="35">
                  <c:v>38.71</c:v>
                </c:pt>
                <c:pt idx="36">
                  <c:v>39.816000000000003</c:v>
                </c:pt>
                <c:pt idx="37">
                  <c:v>40.922000000000004</c:v>
                </c:pt>
                <c:pt idx="38">
                  <c:v>42.028000000000006</c:v>
                </c:pt>
                <c:pt idx="39">
                  <c:v>43.134</c:v>
                </c:pt>
                <c:pt idx="40">
                  <c:v>44.24</c:v>
                </c:pt>
                <c:pt idx="41">
                  <c:v>45.346000000000004</c:v>
                </c:pt>
                <c:pt idx="42">
                  <c:v>46.452000000000005</c:v>
                </c:pt>
                <c:pt idx="43">
                  <c:v>47.558000000000007</c:v>
                </c:pt>
                <c:pt idx="44">
                  <c:v>48.664000000000001</c:v>
                </c:pt>
                <c:pt idx="45">
                  <c:v>49.77</c:v>
                </c:pt>
                <c:pt idx="46">
                  <c:v>50.876000000000005</c:v>
                </c:pt>
                <c:pt idx="47">
                  <c:v>51.982000000000006</c:v>
                </c:pt>
                <c:pt idx="48">
                  <c:v>53.088000000000008</c:v>
                </c:pt>
                <c:pt idx="49">
                  <c:v>54.194000000000003</c:v>
                </c:pt>
                <c:pt idx="50">
                  <c:v>55.300000000000004</c:v>
                </c:pt>
                <c:pt idx="51">
                  <c:v>56.406000000000006</c:v>
                </c:pt>
                <c:pt idx="52">
                  <c:v>57.512000000000008</c:v>
                </c:pt>
                <c:pt idx="53">
                  <c:v>58.618000000000002</c:v>
                </c:pt>
                <c:pt idx="54">
                  <c:v>59.724000000000004</c:v>
                </c:pt>
                <c:pt idx="55">
                  <c:v>60.830000000000005</c:v>
                </c:pt>
                <c:pt idx="56">
                  <c:v>61.936000000000007</c:v>
                </c:pt>
                <c:pt idx="57">
                  <c:v>63.042000000000009</c:v>
                </c:pt>
                <c:pt idx="58">
                  <c:v>64.14800000000001</c:v>
                </c:pt>
                <c:pt idx="59">
                  <c:v>65.254000000000005</c:v>
                </c:pt>
                <c:pt idx="60">
                  <c:v>66.36</c:v>
                </c:pt>
                <c:pt idx="61">
                  <c:v>67.466000000000008</c:v>
                </c:pt>
                <c:pt idx="62">
                  <c:v>68.572000000000003</c:v>
                </c:pt>
                <c:pt idx="63">
                  <c:v>69.678000000000011</c:v>
                </c:pt>
                <c:pt idx="64">
                  <c:v>70.784000000000006</c:v>
                </c:pt>
                <c:pt idx="65">
                  <c:v>71.89</c:v>
                </c:pt>
                <c:pt idx="66">
                  <c:v>72.996000000000009</c:v>
                </c:pt>
                <c:pt idx="67">
                  <c:v>74.102000000000004</c:v>
                </c:pt>
                <c:pt idx="68">
                  <c:v>75.208000000000013</c:v>
                </c:pt>
                <c:pt idx="69">
                  <c:v>76.314000000000007</c:v>
                </c:pt>
                <c:pt idx="70">
                  <c:v>77.42</c:v>
                </c:pt>
                <c:pt idx="71">
                  <c:v>78.52600000000001</c:v>
                </c:pt>
                <c:pt idx="72">
                  <c:v>79.632000000000005</c:v>
                </c:pt>
                <c:pt idx="73">
                  <c:v>80.738000000000014</c:v>
                </c:pt>
                <c:pt idx="74">
                  <c:v>81.844000000000008</c:v>
                </c:pt>
                <c:pt idx="75">
                  <c:v>82.95</c:v>
                </c:pt>
                <c:pt idx="76">
                  <c:v>84.056000000000012</c:v>
                </c:pt>
                <c:pt idx="77">
                  <c:v>85.162000000000006</c:v>
                </c:pt>
                <c:pt idx="78">
                  <c:v>86.268000000000001</c:v>
                </c:pt>
                <c:pt idx="79">
                  <c:v>87.374000000000009</c:v>
                </c:pt>
                <c:pt idx="80">
                  <c:v>88.48</c:v>
                </c:pt>
                <c:pt idx="81">
                  <c:v>89.586000000000013</c:v>
                </c:pt>
                <c:pt idx="82">
                  <c:v>90.692000000000007</c:v>
                </c:pt>
                <c:pt idx="83">
                  <c:v>91.798000000000002</c:v>
                </c:pt>
                <c:pt idx="84">
                  <c:v>92.904000000000011</c:v>
                </c:pt>
                <c:pt idx="85">
                  <c:v>94.01</c:v>
                </c:pt>
                <c:pt idx="86">
                  <c:v>95.116000000000014</c:v>
                </c:pt>
                <c:pt idx="87">
                  <c:v>96.222000000000008</c:v>
                </c:pt>
                <c:pt idx="88">
                  <c:v>97.328000000000003</c:v>
                </c:pt>
                <c:pt idx="89">
                  <c:v>98.434000000000012</c:v>
                </c:pt>
                <c:pt idx="90">
                  <c:v>99.54</c:v>
                </c:pt>
                <c:pt idx="91">
                  <c:v>100.64600000000002</c:v>
                </c:pt>
                <c:pt idx="92">
                  <c:v>101.75200000000001</c:v>
                </c:pt>
                <c:pt idx="93">
                  <c:v>102.858</c:v>
                </c:pt>
                <c:pt idx="94">
                  <c:v>103.96400000000001</c:v>
                </c:pt>
                <c:pt idx="95">
                  <c:v>105.07000000000001</c:v>
                </c:pt>
                <c:pt idx="96">
                  <c:v>106.17600000000002</c:v>
                </c:pt>
                <c:pt idx="97">
                  <c:v>107.28200000000001</c:v>
                </c:pt>
                <c:pt idx="98">
                  <c:v>108.38800000000001</c:v>
                </c:pt>
                <c:pt idx="99">
                  <c:v>109.49400000000001</c:v>
                </c:pt>
                <c:pt idx="100">
                  <c:v>110.60000000000001</c:v>
                </c:pt>
                <c:pt idx="101">
                  <c:v>111.706</c:v>
                </c:pt>
                <c:pt idx="102">
                  <c:v>112.81200000000001</c:v>
                </c:pt>
                <c:pt idx="103">
                  <c:v>113.91800000000001</c:v>
                </c:pt>
                <c:pt idx="104">
                  <c:v>115.02400000000002</c:v>
                </c:pt>
                <c:pt idx="105">
                  <c:v>116.13000000000001</c:v>
                </c:pt>
                <c:pt idx="106">
                  <c:v>117.236</c:v>
                </c:pt>
                <c:pt idx="107">
                  <c:v>118.34200000000001</c:v>
                </c:pt>
                <c:pt idx="108">
                  <c:v>119.44800000000001</c:v>
                </c:pt>
                <c:pt idx="109">
                  <c:v>120.55400000000002</c:v>
                </c:pt>
                <c:pt idx="110">
                  <c:v>121.66000000000001</c:v>
                </c:pt>
                <c:pt idx="111">
                  <c:v>122.76600000000001</c:v>
                </c:pt>
                <c:pt idx="112">
                  <c:v>123.87200000000001</c:v>
                </c:pt>
                <c:pt idx="113">
                  <c:v>124.97800000000001</c:v>
                </c:pt>
                <c:pt idx="114">
                  <c:v>126.08400000000002</c:v>
                </c:pt>
                <c:pt idx="115">
                  <c:v>127.19000000000001</c:v>
                </c:pt>
                <c:pt idx="116">
                  <c:v>128.29600000000002</c:v>
                </c:pt>
                <c:pt idx="117">
                  <c:v>129.40200000000002</c:v>
                </c:pt>
                <c:pt idx="118">
                  <c:v>130.50800000000001</c:v>
                </c:pt>
                <c:pt idx="119">
                  <c:v>131.614</c:v>
                </c:pt>
                <c:pt idx="120">
                  <c:v>132.72</c:v>
                </c:pt>
                <c:pt idx="121">
                  <c:v>133.82600000000002</c:v>
                </c:pt>
                <c:pt idx="122">
                  <c:v>134.93200000000002</c:v>
                </c:pt>
                <c:pt idx="123">
                  <c:v>136.03800000000001</c:v>
                </c:pt>
                <c:pt idx="124">
                  <c:v>137.14400000000001</c:v>
                </c:pt>
                <c:pt idx="125">
                  <c:v>138.25</c:v>
                </c:pt>
                <c:pt idx="126">
                  <c:v>139.35600000000002</c:v>
                </c:pt>
                <c:pt idx="127">
                  <c:v>140.46200000000002</c:v>
                </c:pt>
                <c:pt idx="128">
                  <c:v>141.56800000000001</c:v>
                </c:pt>
                <c:pt idx="129">
                  <c:v>142.67400000000001</c:v>
                </c:pt>
                <c:pt idx="130">
                  <c:v>143.78</c:v>
                </c:pt>
                <c:pt idx="131">
                  <c:v>144.88600000000002</c:v>
                </c:pt>
                <c:pt idx="132">
                  <c:v>145.99200000000002</c:v>
                </c:pt>
                <c:pt idx="133">
                  <c:v>147.09800000000001</c:v>
                </c:pt>
                <c:pt idx="134">
                  <c:v>148.20400000000001</c:v>
                </c:pt>
                <c:pt idx="135">
                  <c:v>149.31</c:v>
                </c:pt>
                <c:pt idx="136">
                  <c:v>150.41600000000003</c:v>
                </c:pt>
                <c:pt idx="137">
                  <c:v>151.52200000000002</c:v>
                </c:pt>
                <c:pt idx="138">
                  <c:v>152.62800000000001</c:v>
                </c:pt>
                <c:pt idx="139">
                  <c:v>153.73400000000001</c:v>
                </c:pt>
                <c:pt idx="140">
                  <c:v>154.84</c:v>
                </c:pt>
                <c:pt idx="141">
                  <c:v>155.94600000000003</c:v>
                </c:pt>
                <c:pt idx="142">
                  <c:v>157.05200000000002</c:v>
                </c:pt>
                <c:pt idx="143">
                  <c:v>158.15800000000002</c:v>
                </c:pt>
                <c:pt idx="144">
                  <c:v>159.26400000000001</c:v>
                </c:pt>
                <c:pt idx="145">
                  <c:v>160.37</c:v>
                </c:pt>
                <c:pt idx="146">
                  <c:v>161.47600000000003</c:v>
                </c:pt>
                <c:pt idx="147">
                  <c:v>162.58200000000002</c:v>
                </c:pt>
                <c:pt idx="148">
                  <c:v>163.68800000000002</c:v>
                </c:pt>
                <c:pt idx="149">
                  <c:v>164.79400000000001</c:v>
                </c:pt>
                <c:pt idx="150">
                  <c:v>165.9</c:v>
                </c:pt>
                <c:pt idx="151">
                  <c:v>167.006</c:v>
                </c:pt>
                <c:pt idx="152">
                  <c:v>168.11200000000002</c:v>
                </c:pt>
                <c:pt idx="153">
                  <c:v>169.21800000000002</c:v>
                </c:pt>
                <c:pt idx="154">
                  <c:v>170.32400000000001</c:v>
                </c:pt>
                <c:pt idx="155">
                  <c:v>171.43</c:v>
                </c:pt>
                <c:pt idx="156">
                  <c:v>172.536</c:v>
                </c:pt>
                <c:pt idx="157">
                  <c:v>173.64200000000002</c:v>
                </c:pt>
                <c:pt idx="158">
                  <c:v>174.74800000000002</c:v>
                </c:pt>
                <c:pt idx="159">
                  <c:v>175.85400000000001</c:v>
                </c:pt>
                <c:pt idx="160">
                  <c:v>176.96</c:v>
                </c:pt>
                <c:pt idx="161">
                  <c:v>178.066</c:v>
                </c:pt>
                <c:pt idx="162">
                  <c:v>179.17200000000003</c:v>
                </c:pt>
                <c:pt idx="163">
                  <c:v>180.27800000000002</c:v>
                </c:pt>
                <c:pt idx="164">
                  <c:v>181.38400000000001</c:v>
                </c:pt>
                <c:pt idx="165">
                  <c:v>182.49</c:v>
                </c:pt>
                <c:pt idx="166">
                  <c:v>183.596</c:v>
                </c:pt>
                <c:pt idx="167">
                  <c:v>184.70200000000003</c:v>
                </c:pt>
                <c:pt idx="168">
                  <c:v>185.80800000000002</c:v>
                </c:pt>
                <c:pt idx="169">
                  <c:v>186.91400000000002</c:v>
                </c:pt>
                <c:pt idx="170">
                  <c:v>188.02</c:v>
                </c:pt>
                <c:pt idx="171">
                  <c:v>189.126</c:v>
                </c:pt>
                <c:pt idx="172">
                  <c:v>190.23200000000003</c:v>
                </c:pt>
                <c:pt idx="173">
                  <c:v>191.33800000000002</c:v>
                </c:pt>
                <c:pt idx="174">
                  <c:v>192.44400000000002</c:v>
                </c:pt>
                <c:pt idx="175">
                  <c:v>193.55</c:v>
                </c:pt>
                <c:pt idx="176">
                  <c:v>194.65600000000001</c:v>
                </c:pt>
                <c:pt idx="177">
                  <c:v>195.76200000000003</c:v>
                </c:pt>
                <c:pt idx="178">
                  <c:v>196.86800000000002</c:v>
                </c:pt>
                <c:pt idx="179">
                  <c:v>197.97400000000002</c:v>
                </c:pt>
                <c:pt idx="180">
                  <c:v>199.08</c:v>
                </c:pt>
                <c:pt idx="181">
                  <c:v>200.18600000000001</c:v>
                </c:pt>
                <c:pt idx="182">
                  <c:v>201.29200000000003</c:v>
                </c:pt>
                <c:pt idx="183">
                  <c:v>202.39800000000002</c:v>
                </c:pt>
                <c:pt idx="184">
                  <c:v>203.50400000000002</c:v>
                </c:pt>
                <c:pt idx="185">
                  <c:v>204.61</c:v>
                </c:pt>
                <c:pt idx="186">
                  <c:v>205.71600000000001</c:v>
                </c:pt>
                <c:pt idx="187">
                  <c:v>206.82200000000003</c:v>
                </c:pt>
                <c:pt idx="188">
                  <c:v>207.92800000000003</c:v>
                </c:pt>
                <c:pt idx="189">
                  <c:v>209.03400000000002</c:v>
                </c:pt>
                <c:pt idx="190">
                  <c:v>210.14000000000001</c:v>
                </c:pt>
                <c:pt idx="191">
                  <c:v>211.24600000000001</c:v>
                </c:pt>
                <c:pt idx="192">
                  <c:v>212.35200000000003</c:v>
                </c:pt>
                <c:pt idx="193">
                  <c:v>213.45800000000003</c:v>
                </c:pt>
                <c:pt idx="194">
                  <c:v>214.56400000000002</c:v>
                </c:pt>
                <c:pt idx="195">
                  <c:v>215.67000000000002</c:v>
                </c:pt>
                <c:pt idx="196">
                  <c:v>216.77600000000001</c:v>
                </c:pt>
                <c:pt idx="197">
                  <c:v>217.88200000000001</c:v>
                </c:pt>
                <c:pt idx="198">
                  <c:v>218.98800000000003</c:v>
                </c:pt>
                <c:pt idx="199">
                  <c:v>220.09400000000002</c:v>
                </c:pt>
                <c:pt idx="200">
                  <c:v>221.20000000000002</c:v>
                </c:pt>
                <c:pt idx="201">
                  <c:v>222.30600000000001</c:v>
                </c:pt>
                <c:pt idx="202">
                  <c:v>223.41200000000001</c:v>
                </c:pt>
                <c:pt idx="203">
                  <c:v>224.51800000000003</c:v>
                </c:pt>
                <c:pt idx="204">
                  <c:v>225.62400000000002</c:v>
                </c:pt>
                <c:pt idx="205">
                  <c:v>226.73000000000002</c:v>
                </c:pt>
                <c:pt idx="206">
                  <c:v>227.83600000000001</c:v>
                </c:pt>
                <c:pt idx="207">
                  <c:v>228.94200000000001</c:v>
                </c:pt>
                <c:pt idx="208">
                  <c:v>230.04800000000003</c:v>
                </c:pt>
                <c:pt idx="209">
                  <c:v>231.15400000000002</c:v>
                </c:pt>
                <c:pt idx="210">
                  <c:v>232.26000000000002</c:v>
                </c:pt>
                <c:pt idx="211">
                  <c:v>233.36600000000001</c:v>
                </c:pt>
                <c:pt idx="212">
                  <c:v>234.47200000000001</c:v>
                </c:pt>
                <c:pt idx="213">
                  <c:v>235.57800000000003</c:v>
                </c:pt>
                <c:pt idx="214">
                  <c:v>236.68400000000003</c:v>
                </c:pt>
                <c:pt idx="215">
                  <c:v>237.79000000000002</c:v>
                </c:pt>
                <c:pt idx="216">
                  <c:v>238.89600000000002</c:v>
                </c:pt>
                <c:pt idx="217">
                  <c:v>240.00200000000001</c:v>
                </c:pt>
                <c:pt idx="218">
                  <c:v>241.10800000000003</c:v>
                </c:pt>
                <c:pt idx="219">
                  <c:v>242.21400000000003</c:v>
                </c:pt>
                <c:pt idx="220">
                  <c:v>243.32000000000002</c:v>
                </c:pt>
                <c:pt idx="221">
                  <c:v>244.42600000000002</c:v>
                </c:pt>
                <c:pt idx="222">
                  <c:v>245.53200000000001</c:v>
                </c:pt>
                <c:pt idx="223">
                  <c:v>246.63800000000003</c:v>
                </c:pt>
                <c:pt idx="224">
                  <c:v>247.74400000000003</c:v>
                </c:pt>
                <c:pt idx="225">
                  <c:v>248.85000000000002</c:v>
                </c:pt>
                <c:pt idx="226">
                  <c:v>249.95600000000002</c:v>
                </c:pt>
                <c:pt idx="227">
                  <c:v>251.06200000000001</c:v>
                </c:pt>
                <c:pt idx="228">
                  <c:v>252.16800000000003</c:v>
                </c:pt>
                <c:pt idx="229">
                  <c:v>253.27400000000003</c:v>
                </c:pt>
                <c:pt idx="230">
                  <c:v>254.38000000000002</c:v>
                </c:pt>
                <c:pt idx="231">
                  <c:v>255.48600000000002</c:v>
                </c:pt>
                <c:pt idx="232">
                  <c:v>256.59200000000004</c:v>
                </c:pt>
                <c:pt idx="233">
                  <c:v>257.69800000000004</c:v>
                </c:pt>
                <c:pt idx="234">
                  <c:v>258.80400000000003</c:v>
                </c:pt>
                <c:pt idx="235">
                  <c:v>259.91000000000003</c:v>
                </c:pt>
                <c:pt idx="236">
                  <c:v>261.01600000000002</c:v>
                </c:pt>
                <c:pt idx="237">
                  <c:v>262.12200000000001</c:v>
                </c:pt>
                <c:pt idx="238">
                  <c:v>263.22800000000001</c:v>
                </c:pt>
                <c:pt idx="239">
                  <c:v>264.334</c:v>
                </c:pt>
                <c:pt idx="240">
                  <c:v>265.44</c:v>
                </c:pt>
                <c:pt idx="241">
                  <c:v>266.54600000000005</c:v>
                </c:pt>
                <c:pt idx="242">
                  <c:v>267.65200000000004</c:v>
                </c:pt>
                <c:pt idx="243">
                  <c:v>268.75800000000004</c:v>
                </c:pt>
                <c:pt idx="244">
                  <c:v>269.86400000000003</c:v>
                </c:pt>
                <c:pt idx="245">
                  <c:v>270.97000000000003</c:v>
                </c:pt>
                <c:pt idx="246">
                  <c:v>272.07600000000002</c:v>
                </c:pt>
                <c:pt idx="247">
                  <c:v>273.18200000000002</c:v>
                </c:pt>
                <c:pt idx="248">
                  <c:v>274.28800000000001</c:v>
                </c:pt>
                <c:pt idx="249">
                  <c:v>275.39400000000001</c:v>
                </c:pt>
                <c:pt idx="250">
                  <c:v>276.5</c:v>
                </c:pt>
                <c:pt idx="251">
                  <c:v>277.60600000000005</c:v>
                </c:pt>
                <c:pt idx="252">
                  <c:v>278.71200000000005</c:v>
                </c:pt>
                <c:pt idx="253">
                  <c:v>279.81800000000004</c:v>
                </c:pt>
                <c:pt idx="254">
                  <c:v>280.92400000000004</c:v>
                </c:pt>
                <c:pt idx="255">
                  <c:v>282.03000000000003</c:v>
                </c:pt>
                <c:pt idx="256">
                  <c:v>283.13600000000002</c:v>
                </c:pt>
                <c:pt idx="257">
                  <c:v>284.24200000000002</c:v>
                </c:pt>
                <c:pt idx="258">
                  <c:v>285.34800000000001</c:v>
                </c:pt>
                <c:pt idx="259">
                  <c:v>286.45400000000001</c:v>
                </c:pt>
                <c:pt idx="260">
                  <c:v>287.56</c:v>
                </c:pt>
                <c:pt idx="261">
                  <c:v>288.666</c:v>
                </c:pt>
                <c:pt idx="262">
                  <c:v>289.77200000000005</c:v>
                </c:pt>
                <c:pt idx="263">
                  <c:v>290.87800000000004</c:v>
                </c:pt>
                <c:pt idx="264">
                  <c:v>291.98400000000004</c:v>
                </c:pt>
                <c:pt idx="265">
                  <c:v>293.09000000000003</c:v>
                </c:pt>
                <c:pt idx="266">
                  <c:v>294.19600000000003</c:v>
                </c:pt>
                <c:pt idx="267">
                  <c:v>295.30200000000002</c:v>
                </c:pt>
                <c:pt idx="268">
                  <c:v>296.40800000000002</c:v>
                </c:pt>
                <c:pt idx="269">
                  <c:v>297.51400000000001</c:v>
                </c:pt>
                <c:pt idx="270">
                  <c:v>298.62</c:v>
                </c:pt>
                <c:pt idx="271">
                  <c:v>299.726</c:v>
                </c:pt>
                <c:pt idx="272">
                  <c:v>300.83200000000005</c:v>
                </c:pt>
                <c:pt idx="273">
                  <c:v>301.93800000000005</c:v>
                </c:pt>
                <c:pt idx="274">
                  <c:v>303.04400000000004</c:v>
                </c:pt>
                <c:pt idx="275">
                  <c:v>304.15000000000003</c:v>
                </c:pt>
                <c:pt idx="276">
                  <c:v>305.25600000000003</c:v>
                </c:pt>
                <c:pt idx="277">
                  <c:v>306.36200000000002</c:v>
                </c:pt>
                <c:pt idx="278">
                  <c:v>307.46800000000002</c:v>
                </c:pt>
                <c:pt idx="279">
                  <c:v>308.57400000000001</c:v>
                </c:pt>
                <c:pt idx="280">
                  <c:v>309.68</c:v>
                </c:pt>
                <c:pt idx="281">
                  <c:v>310.786</c:v>
                </c:pt>
                <c:pt idx="282">
                  <c:v>311.89200000000005</c:v>
                </c:pt>
                <c:pt idx="283">
                  <c:v>312.99800000000005</c:v>
                </c:pt>
                <c:pt idx="284">
                  <c:v>314.10400000000004</c:v>
                </c:pt>
                <c:pt idx="285">
                  <c:v>315.21000000000004</c:v>
                </c:pt>
                <c:pt idx="286">
                  <c:v>316.31600000000003</c:v>
                </c:pt>
                <c:pt idx="287">
                  <c:v>317.42200000000003</c:v>
                </c:pt>
                <c:pt idx="288">
                  <c:v>318.52800000000002</c:v>
                </c:pt>
                <c:pt idx="289">
                  <c:v>319.63400000000001</c:v>
                </c:pt>
                <c:pt idx="290">
                  <c:v>320.74</c:v>
                </c:pt>
                <c:pt idx="291">
                  <c:v>321.846</c:v>
                </c:pt>
                <c:pt idx="292">
                  <c:v>322.95200000000006</c:v>
                </c:pt>
                <c:pt idx="293">
                  <c:v>324.05800000000005</c:v>
                </c:pt>
                <c:pt idx="294">
                  <c:v>325.16400000000004</c:v>
                </c:pt>
                <c:pt idx="295">
                  <c:v>326.27000000000004</c:v>
                </c:pt>
                <c:pt idx="296">
                  <c:v>327.37600000000003</c:v>
                </c:pt>
                <c:pt idx="297">
                  <c:v>328.48200000000003</c:v>
                </c:pt>
                <c:pt idx="298">
                  <c:v>329.58800000000002</c:v>
                </c:pt>
                <c:pt idx="299">
                  <c:v>330.69400000000002</c:v>
                </c:pt>
                <c:pt idx="300">
                  <c:v>331.8</c:v>
                </c:pt>
                <c:pt idx="301">
                  <c:v>332.90600000000001</c:v>
                </c:pt>
                <c:pt idx="302">
                  <c:v>334.012</c:v>
                </c:pt>
                <c:pt idx="303">
                  <c:v>335.11800000000005</c:v>
                </c:pt>
                <c:pt idx="304">
                  <c:v>336.22400000000005</c:v>
                </c:pt>
                <c:pt idx="305">
                  <c:v>337.33000000000004</c:v>
                </c:pt>
                <c:pt idx="306">
                  <c:v>338.43600000000004</c:v>
                </c:pt>
                <c:pt idx="307">
                  <c:v>339.54200000000003</c:v>
                </c:pt>
                <c:pt idx="308">
                  <c:v>340.64800000000002</c:v>
                </c:pt>
                <c:pt idx="309">
                  <c:v>341.75400000000002</c:v>
                </c:pt>
                <c:pt idx="310">
                  <c:v>342.86</c:v>
                </c:pt>
                <c:pt idx="311">
                  <c:v>343.96600000000001</c:v>
                </c:pt>
                <c:pt idx="312">
                  <c:v>345.072</c:v>
                </c:pt>
                <c:pt idx="313">
                  <c:v>346.17800000000005</c:v>
                </c:pt>
                <c:pt idx="314">
                  <c:v>347.28400000000005</c:v>
                </c:pt>
                <c:pt idx="315">
                  <c:v>348.39000000000004</c:v>
                </c:pt>
                <c:pt idx="316">
                  <c:v>349.49600000000004</c:v>
                </c:pt>
                <c:pt idx="317">
                  <c:v>350.60200000000003</c:v>
                </c:pt>
                <c:pt idx="318">
                  <c:v>351.70800000000003</c:v>
                </c:pt>
                <c:pt idx="319">
                  <c:v>352.81400000000002</c:v>
                </c:pt>
                <c:pt idx="320">
                  <c:v>353.92</c:v>
                </c:pt>
                <c:pt idx="321">
                  <c:v>355.02600000000001</c:v>
                </c:pt>
                <c:pt idx="322">
                  <c:v>356.13200000000001</c:v>
                </c:pt>
                <c:pt idx="323">
                  <c:v>357.23800000000006</c:v>
                </c:pt>
                <c:pt idx="324">
                  <c:v>358.34400000000005</c:v>
                </c:pt>
                <c:pt idx="325">
                  <c:v>359.45000000000005</c:v>
                </c:pt>
                <c:pt idx="326">
                  <c:v>360.55600000000004</c:v>
                </c:pt>
                <c:pt idx="327">
                  <c:v>361.66200000000003</c:v>
                </c:pt>
                <c:pt idx="328">
                  <c:v>362.76800000000003</c:v>
                </c:pt>
                <c:pt idx="329">
                  <c:v>363.87400000000002</c:v>
                </c:pt>
                <c:pt idx="330">
                  <c:v>364.98</c:v>
                </c:pt>
                <c:pt idx="331">
                  <c:v>366.08600000000001</c:v>
                </c:pt>
                <c:pt idx="332">
                  <c:v>367.19200000000001</c:v>
                </c:pt>
                <c:pt idx="333">
                  <c:v>368.29800000000006</c:v>
                </c:pt>
                <c:pt idx="334">
                  <c:v>369.40400000000005</c:v>
                </c:pt>
                <c:pt idx="335">
                  <c:v>370.51000000000005</c:v>
                </c:pt>
                <c:pt idx="336">
                  <c:v>371.61600000000004</c:v>
                </c:pt>
                <c:pt idx="337">
                  <c:v>372.72200000000004</c:v>
                </c:pt>
                <c:pt idx="338">
                  <c:v>373.82800000000003</c:v>
                </c:pt>
                <c:pt idx="339">
                  <c:v>374.93400000000003</c:v>
                </c:pt>
                <c:pt idx="340">
                  <c:v>376.04</c:v>
                </c:pt>
                <c:pt idx="341">
                  <c:v>377.14600000000002</c:v>
                </c:pt>
                <c:pt idx="342">
                  <c:v>378.25200000000001</c:v>
                </c:pt>
                <c:pt idx="343">
                  <c:v>379.358</c:v>
                </c:pt>
                <c:pt idx="344">
                  <c:v>380.46400000000006</c:v>
                </c:pt>
                <c:pt idx="345">
                  <c:v>381.57000000000005</c:v>
                </c:pt>
                <c:pt idx="346">
                  <c:v>382.67600000000004</c:v>
                </c:pt>
                <c:pt idx="347">
                  <c:v>383.78200000000004</c:v>
                </c:pt>
                <c:pt idx="348">
                  <c:v>384.88800000000003</c:v>
                </c:pt>
                <c:pt idx="349">
                  <c:v>385.99400000000003</c:v>
                </c:pt>
                <c:pt idx="350">
                  <c:v>387.1</c:v>
                </c:pt>
                <c:pt idx="351">
                  <c:v>388.20600000000002</c:v>
                </c:pt>
                <c:pt idx="352">
                  <c:v>389.31200000000001</c:v>
                </c:pt>
                <c:pt idx="353">
                  <c:v>390.41800000000001</c:v>
                </c:pt>
                <c:pt idx="354">
                  <c:v>391.52400000000006</c:v>
                </c:pt>
                <c:pt idx="355">
                  <c:v>392.63000000000005</c:v>
                </c:pt>
                <c:pt idx="356">
                  <c:v>393.73600000000005</c:v>
                </c:pt>
                <c:pt idx="357">
                  <c:v>394.84200000000004</c:v>
                </c:pt>
                <c:pt idx="358">
                  <c:v>395.94800000000004</c:v>
                </c:pt>
                <c:pt idx="359">
                  <c:v>397.05400000000003</c:v>
                </c:pt>
                <c:pt idx="360">
                  <c:v>398.16</c:v>
                </c:pt>
                <c:pt idx="361">
                  <c:v>399.26600000000002</c:v>
                </c:pt>
                <c:pt idx="362">
                  <c:v>400.37200000000001</c:v>
                </c:pt>
                <c:pt idx="363">
                  <c:v>401.47800000000001</c:v>
                </c:pt>
                <c:pt idx="364">
                  <c:v>402.58400000000006</c:v>
                </c:pt>
                <c:pt idx="365">
                  <c:v>403.69000000000005</c:v>
                </c:pt>
                <c:pt idx="366">
                  <c:v>404.79600000000005</c:v>
                </c:pt>
                <c:pt idx="367">
                  <c:v>405.90200000000004</c:v>
                </c:pt>
                <c:pt idx="368">
                  <c:v>407.00800000000004</c:v>
                </c:pt>
                <c:pt idx="369">
                  <c:v>408.11400000000003</c:v>
                </c:pt>
                <c:pt idx="370">
                  <c:v>409.22</c:v>
                </c:pt>
                <c:pt idx="371">
                  <c:v>410.32600000000002</c:v>
                </c:pt>
                <c:pt idx="372">
                  <c:v>411.43200000000002</c:v>
                </c:pt>
                <c:pt idx="373">
                  <c:v>412.53800000000001</c:v>
                </c:pt>
                <c:pt idx="374">
                  <c:v>413.64400000000006</c:v>
                </c:pt>
                <c:pt idx="375">
                  <c:v>414.75000000000006</c:v>
                </c:pt>
                <c:pt idx="376">
                  <c:v>415.85600000000005</c:v>
                </c:pt>
                <c:pt idx="377">
                  <c:v>416.96200000000005</c:v>
                </c:pt>
                <c:pt idx="378">
                  <c:v>418.06800000000004</c:v>
                </c:pt>
                <c:pt idx="379">
                  <c:v>419.17400000000004</c:v>
                </c:pt>
                <c:pt idx="380">
                  <c:v>420.28000000000003</c:v>
                </c:pt>
                <c:pt idx="381">
                  <c:v>421.38600000000002</c:v>
                </c:pt>
                <c:pt idx="382">
                  <c:v>422.49200000000002</c:v>
                </c:pt>
                <c:pt idx="383">
                  <c:v>423.59800000000001</c:v>
                </c:pt>
                <c:pt idx="384">
                  <c:v>424.70400000000006</c:v>
                </c:pt>
                <c:pt idx="385">
                  <c:v>425.81000000000006</c:v>
                </c:pt>
                <c:pt idx="386">
                  <c:v>426.91600000000005</c:v>
                </c:pt>
                <c:pt idx="387">
                  <c:v>428.02200000000005</c:v>
                </c:pt>
                <c:pt idx="388">
                  <c:v>429.12800000000004</c:v>
                </c:pt>
                <c:pt idx="389">
                  <c:v>430.23400000000004</c:v>
                </c:pt>
                <c:pt idx="390">
                  <c:v>431.34000000000003</c:v>
                </c:pt>
                <c:pt idx="391">
                  <c:v>432.44600000000003</c:v>
                </c:pt>
                <c:pt idx="392">
                  <c:v>433.55200000000002</c:v>
                </c:pt>
                <c:pt idx="393">
                  <c:v>434.65800000000002</c:v>
                </c:pt>
                <c:pt idx="394">
                  <c:v>435.76400000000001</c:v>
                </c:pt>
                <c:pt idx="395">
                  <c:v>436.87000000000006</c:v>
                </c:pt>
                <c:pt idx="396">
                  <c:v>437.97600000000006</c:v>
                </c:pt>
                <c:pt idx="397">
                  <c:v>439.08200000000005</c:v>
                </c:pt>
                <c:pt idx="398">
                  <c:v>440.18800000000005</c:v>
                </c:pt>
                <c:pt idx="399">
                  <c:v>441.29400000000004</c:v>
                </c:pt>
                <c:pt idx="400">
                  <c:v>442.40000000000003</c:v>
                </c:pt>
                <c:pt idx="401">
                  <c:v>443.50600000000003</c:v>
                </c:pt>
                <c:pt idx="402">
                  <c:v>444.61200000000002</c:v>
                </c:pt>
                <c:pt idx="403">
                  <c:v>445.71800000000002</c:v>
                </c:pt>
                <c:pt idx="404">
                  <c:v>446.82400000000001</c:v>
                </c:pt>
                <c:pt idx="405">
                  <c:v>447.93000000000006</c:v>
                </c:pt>
                <c:pt idx="406">
                  <c:v>449.03600000000006</c:v>
                </c:pt>
                <c:pt idx="407">
                  <c:v>450.14200000000005</c:v>
                </c:pt>
                <c:pt idx="408">
                  <c:v>451.24800000000005</c:v>
                </c:pt>
                <c:pt idx="409">
                  <c:v>452.35400000000004</c:v>
                </c:pt>
                <c:pt idx="410">
                  <c:v>453.46000000000004</c:v>
                </c:pt>
                <c:pt idx="411">
                  <c:v>454.56600000000003</c:v>
                </c:pt>
                <c:pt idx="412">
                  <c:v>455.67200000000003</c:v>
                </c:pt>
                <c:pt idx="413">
                  <c:v>456.77800000000002</c:v>
                </c:pt>
                <c:pt idx="414">
                  <c:v>457.88400000000001</c:v>
                </c:pt>
                <c:pt idx="415">
                  <c:v>458.99000000000007</c:v>
                </c:pt>
                <c:pt idx="416">
                  <c:v>460.09600000000006</c:v>
                </c:pt>
                <c:pt idx="417">
                  <c:v>461.20200000000006</c:v>
                </c:pt>
                <c:pt idx="418">
                  <c:v>462.30800000000005</c:v>
                </c:pt>
                <c:pt idx="419">
                  <c:v>463.41400000000004</c:v>
                </c:pt>
                <c:pt idx="420">
                  <c:v>464.52000000000004</c:v>
                </c:pt>
                <c:pt idx="421">
                  <c:v>465.62600000000003</c:v>
                </c:pt>
                <c:pt idx="422">
                  <c:v>466.73200000000003</c:v>
                </c:pt>
                <c:pt idx="423">
                  <c:v>467.83800000000002</c:v>
                </c:pt>
                <c:pt idx="424">
                  <c:v>468.94400000000002</c:v>
                </c:pt>
                <c:pt idx="425">
                  <c:v>470.05000000000007</c:v>
                </c:pt>
                <c:pt idx="426">
                  <c:v>471.15600000000006</c:v>
                </c:pt>
                <c:pt idx="427">
                  <c:v>472.26200000000006</c:v>
                </c:pt>
                <c:pt idx="428">
                  <c:v>473.36800000000005</c:v>
                </c:pt>
                <c:pt idx="429">
                  <c:v>474.47400000000005</c:v>
                </c:pt>
                <c:pt idx="430">
                  <c:v>475.58000000000004</c:v>
                </c:pt>
                <c:pt idx="431">
                  <c:v>476.68600000000004</c:v>
                </c:pt>
                <c:pt idx="432">
                  <c:v>477.79200000000003</c:v>
                </c:pt>
                <c:pt idx="433">
                  <c:v>478.89800000000002</c:v>
                </c:pt>
                <c:pt idx="434">
                  <c:v>480.00400000000002</c:v>
                </c:pt>
                <c:pt idx="435">
                  <c:v>481.11</c:v>
                </c:pt>
                <c:pt idx="436">
                  <c:v>482.21600000000007</c:v>
                </c:pt>
                <c:pt idx="437">
                  <c:v>483.32200000000006</c:v>
                </c:pt>
                <c:pt idx="438">
                  <c:v>484.42800000000005</c:v>
                </c:pt>
                <c:pt idx="439">
                  <c:v>485.53400000000005</c:v>
                </c:pt>
                <c:pt idx="440">
                  <c:v>486.64000000000004</c:v>
                </c:pt>
                <c:pt idx="441">
                  <c:v>487.74600000000004</c:v>
                </c:pt>
                <c:pt idx="442">
                  <c:v>488.85200000000003</c:v>
                </c:pt>
                <c:pt idx="443">
                  <c:v>489.95800000000003</c:v>
                </c:pt>
                <c:pt idx="444">
                  <c:v>491.06400000000002</c:v>
                </c:pt>
                <c:pt idx="445">
                  <c:v>492.17</c:v>
                </c:pt>
                <c:pt idx="446">
                  <c:v>493.27600000000007</c:v>
                </c:pt>
                <c:pt idx="447">
                  <c:v>494.38200000000006</c:v>
                </c:pt>
                <c:pt idx="448">
                  <c:v>495.48800000000006</c:v>
                </c:pt>
                <c:pt idx="449">
                  <c:v>496.59400000000005</c:v>
                </c:pt>
                <c:pt idx="450">
                  <c:v>497.70000000000005</c:v>
                </c:pt>
                <c:pt idx="451">
                  <c:v>498.80600000000004</c:v>
                </c:pt>
                <c:pt idx="452">
                  <c:v>499.91200000000003</c:v>
                </c:pt>
                <c:pt idx="453">
                  <c:v>501.01800000000003</c:v>
                </c:pt>
                <c:pt idx="454">
                  <c:v>502.12400000000002</c:v>
                </c:pt>
                <c:pt idx="455">
                  <c:v>503.23</c:v>
                </c:pt>
                <c:pt idx="456">
                  <c:v>504.33600000000007</c:v>
                </c:pt>
                <c:pt idx="457">
                  <c:v>505.44200000000006</c:v>
                </c:pt>
                <c:pt idx="458">
                  <c:v>506.54800000000006</c:v>
                </c:pt>
                <c:pt idx="459">
                  <c:v>507.65400000000005</c:v>
                </c:pt>
                <c:pt idx="460">
                  <c:v>508.76000000000005</c:v>
                </c:pt>
                <c:pt idx="461">
                  <c:v>509.86600000000004</c:v>
                </c:pt>
                <c:pt idx="462">
                  <c:v>510.97200000000004</c:v>
                </c:pt>
                <c:pt idx="463">
                  <c:v>512.07800000000009</c:v>
                </c:pt>
                <c:pt idx="464">
                  <c:v>513.18400000000008</c:v>
                </c:pt>
                <c:pt idx="465">
                  <c:v>514.29000000000008</c:v>
                </c:pt>
                <c:pt idx="466">
                  <c:v>515.39600000000007</c:v>
                </c:pt>
                <c:pt idx="467">
                  <c:v>516.50200000000007</c:v>
                </c:pt>
                <c:pt idx="468">
                  <c:v>517.60800000000006</c:v>
                </c:pt>
                <c:pt idx="469">
                  <c:v>518.71400000000006</c:v>
                </c:pt>
                <c:pt idx="470">
                  <c:v>519.82000000000005</c:v>
                </c:pt>
                <c:pt idx="471">
                  <c:v>520.92600000000004</c:v>
                </c:pt>
                <c:pt idx="472">
                  <c:v>522.03200000000004</c:v>
                </c:pt>
                <c:pt idx="473">
                  <c:v>523.13800000000003</c:v>
                </c:pt>
                <c:pt idx="474">
                  <c:v>524.24400000000003</c:v>
                </c:pt>
                <c:pt idx="475">
                  <c:v>525.35</c:v>
                </c:pt>
                <c:pt idx="476">
                  <c:v>526.45600000000002</c:v>
                </c:pt>
                <c:pt idx="477">
                  <c:v>527.56200000000001</c:v>
                </c:pt>
                <c:pt idx="478">
                  <c:v>528.66800000000001</c:v>
                </c:pt>
                <c:pt idx="479">
                  <c:v>529.774</c:v>
                </c:pt>
                <c:pt idx="480">
                  <c:v>530.88</c:v>
                </c:pt>
                <c:pt idx="481">
                  <c:v>531.98599999999999</c:v>
                </c:pt>
                <c:pt idx="482">
                  <c:v>533.0920000000001</c:v>
                </c:pt>
                <c:pt idx="483">
                  <c:v>534.19800000000009</c:v>
                </c:pt>
                <c:pt idx="484">
                  <c:v>535.30400000000009</c:v>
                </c:pt>
                <c:pt idx="485">
                  <c:v>536.41000000000008</c:v>
                </c:pt>
                <c:pt idx="486">
                  <c:v>537.51600000000008</c:v>
                </c:pt>
                <c:pt idx="487">
                  <c:v>538.62200000000007</c:v>
                </c:pt>
                <c:pt idx="488">
                  <c:v>539.72800000000007</c:v>
                </c:pt>
                <c:pt idx="489">
                  <c:v>540.83400000000006</c:v>
                </c:pt>
                <c:pt idx="490">
                  <c:v>541.94000000000005</c:v>
                </c:pt>
                <c:pt idx="491">
                  <c:v>543.04600000000005</c:v>
                </c:pt>
                <c:pt idx="492">
                  <c:v>544.15200000000004</c:v>
                </c:pt>
                <c:pt idx="493">
                  <c:v>545.25800000000004</c:v>
                </c:pt>
                <c:pt idx="494">
                  <c:v>546.36400000000003</c:v>
                </c:pt>
                <c:pt idx="495">
                  <c:v>547.47</c:v>
                </c:pt>
                <c:pt idx="496">
                  <c:v>548.57600000000002</c:v>
                </c:pt>
                <c:pt idx="497">
                  <c:v>549.68200000000002</c:v>
                </c:pt>
                <c:pt idx="498">
                  <c:v>550.78800000000001</c:v>
                </c:pt>
                <c:pt idx="499">
                  <c:v>551.89400000000001</c:v>
                </c:pt>
                <c:pt idx="500">
                  <c:v>553</c:v>
                </c:pt>
                <c:pt idx="501">
                  <c:v>554.10599999999999</c:v>
                </c:pt>
                <c:pt idx="502">
                  <c:v>555.2120000000001</c:v>
                </c:pt>
                <c:pt idx="503">
                  <c:v>556.3180000000001</c:v>
                </c:pt>
                <c:pt idx="504">
                  <c:v>557.42400000000009</c:v>
                </c:pt>
                <c:pt idx="505">
                  <c:v>558.53000000000009</c:v>
                </c:pt>
                <c:pt idx="506">
                  <c:v>559.63600000000008</c:v>
                </c:pt>
                <c:pt idx="507">
                  <c:v>560.74200000000008</c:v>
                </c:pt>
                <c:pt idx="508">
                  <c:v>561.84800000000007</c:v>
                </c:pt>
                <c:pt idx="509">
                  <c:v>562.95400000000006</c:v>
                </c:pt>
                <c:pt idx="510">
                  <c:v>564.06000000000006</c:v>
                </c:pt>
                <c:pt idx="511">
                  <c:v>565.16600000000005</c:v>
                </c:pt>
              </c:numCache>
            </c:numRef>
          </c:xVal>
          <c:yVal>
            <c:numRef>
              <c:f>'NSTP-CEBR-Ba-133-Enlgd-2016-v10'!$B$2:$B$516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336</c:v>
                </c:pt>
                <c:pt idx="82">
                  <c:v>544</c:v>
                </c:pt>
                <c:pt idx="83">
                  <c:v>309</c:v>
                </c:pt>
                <c:pt idx="84">
                  <c:v>446</c:v>
                </c:pt>
                <c:pt idx="85">
                  <c:v>493</c:v>
                </c:pt>
                <c:pt idx="86">
                  <c:v>501</c:v>
                </c:pt>
                <c:pt idx="87">
                  <c:v>512</c:v>
                </c:pt>
                <c:pt idx="88">
                  <c:v>484</c:v>
                </c:pt>
                <c:pt idx="89">
                  <c:v>492</c:v>
                </c:pt>
                <c:pt idx="90">
                  <c:v>484</c:v>
                </c:pt>
                <c:pt idx="91">
                  <c:v>480</c:v>
                </c:pt>
                <c:pt idx="92">
                  <c:v>495</c:v>
                </c:pt>
                <c:pt idx="93">
                  <c:v>495</c:v>
                </c:pt>
                <c:pt idx="94">
                  <c:v>463</c:v>
                </c:pt>
                <c:pt idx="95">
                  <c:v>481</c:v>
                </c:pt>
                <c:pt idx="96">
                  <c:v>468</c:v>
                </c:pt>
                <c:pt idx="97">
                  <c:v>471</c:v>
                </c:pt>
                <c:pt idx="98">
                  <c:v>471</c:v>
                </c:pt>
                <c:pt idx="99">
                  <c:v>463</c:v>
                </c:pt>
                <c:pt idx="100">
                  <c:v>466</c:v>
                </c:pt>
                <c:pt idx="101">
                  <c:v>494</c:v>
                </c:pt>
                <c:pt idx="102">
                  <c:v>466</c:v>
                </c:pt>
                <c:pt idx="103">
                  <c:v>447</c:v>
                </c:pt>
                <c:pt idx="104">
                  <c:v>483</c:v>
                </c:pt>
                <c:pt idx="105">
                  <c:v>508</c:v>
                </c:pt>
                <c:pt idx="106">
                  <c:v>467</c:v>
                </c:pt>
                <c:pt idx="107">
                  <c:v>468</c:v>
                </c:pt>
                <c:pt idx="108">
                  <c:v>511</c:v>
                </c:pt>
                <c:pt idx="109">
                  <c:v>520</c:v>
                </c:pt>
                <c:pt idx="110">
                  <c:v>532</c:v>
                </c:pt>
                <c:pt idx="111">
                  <c:v>513</c:v>
                </c:pt>
                <c:pt idx="112">
                  <c:v>536</c:v>
                </c:pt>
                <c:pt idx="113">
                  <c:v>546</c:v>
                </c:pt>
                <c:pt idx="114">
                  <c:v>534</c:v>
                </c:pt>
                <c:pt idx="115">
                  <c:v>543</c:v>
                </c:pt>
                <c:pt idx="116">
                  <c:v>537</c:v>
                </c:pt>
                <c:pt idx="117">
                  <c:v>550</c:v>
                </c:pt>
                <c:pt idx="118">
                  <c:v>539</c:v>
                </c:pt>
                <c:pt idx="119">
                  <c:v>577</c:v>
                </c:pt>
                <c:pt idx="120">
                  <c:v>582</c:v>
                </c:pt>
                <c:pt idx="121">
                  <c:v>685</c:v>
                </c:pt>
                <c:pt idx="122">
                  <c:v>614</c:v>
                </c:pt>
                <c:pt idx="123">
                  <c:v>681</c:v>
                </c:pt>
                <c:pt idx="124">
                  <c:v>678</c:v>
                </c:pt>
                <c:pt idx="125">
                  <c:v>693</c:v>
                </c:pt>
                <c:pt idx="126">
                  <c:v>748</c:v>
                </c:pt>
                <c:pt idx="127">
                  <c:v>684</c:v>
                </c:pt>
                <c:pt idx="128">
                  <c:v>735</c:v>
                </c:pt>
                <c:pt idx="129">
                  <c:v>787</c:v>
                </c:pt>
                <c:pt idx="130">
                  <c:v>721</c:v>
                </c:pt>
                <c:pt idx="131">
                  <c:v>763</c:v>
                </c:pt>
                <c:pt idx="132">
                  <c:v>729</c:v>
                </c:pt>
                <c:pt idx="133">
                  <c:v>750</c:v>
                </c:pt>
                <c:pt idx="134">
                  <c:v>760</c:v>
                </c:pt>
                <c:pt idx="135">
                  <c:v>788</c:v>
                </c:pt>
                <c:pt idx="136">
                  <c:v>701</c:v>
                </c:pt>
                <c:pt idx="137">
                  <c:v>736</c:v>
                </c:pt>
                <c:pt idx="138">
                  <c:v>771</c:v>
                </c:pt>
                <c:pt idx="139">
                  <c:v>690</c:v>
                </c:pt>
                <c:pt idx="140">
                  <c:v>667</c:v>
                </c:pt>
                <c:pt idx="141">
                  <c:v>682</c:v>
                </c:pt>
                <c:pt idx="142">
                  <c:v>612</c:v>
                </c:pt>
                <c:pt idx="143">
                  <c:v>643</c:v>
                </c:pt>
                <c:pt idx="144">
                  <c:v>626</c:v>
                </c:pt>
                <c:pt idx="145">
                  <c:v>622</c:v>
                </c:pt>
                <c:pt idx="146">
                  <c:v>553</c:v>
                </c:pt>
                <c:pt idx="147">
                  <c:v>556</c:v>
                </c:pt>
                <c:pt idx="148">
                  <c:v>521</c:v>
                </c:pt>
                <c:pt idx="149">
                  <c:v>555</c:v>
                </c:pt>
                <c:pt idx="150">
                  <c:v>555</c:v>
                </c:pt>
                <c:pt idx="151">
                  <c:v>507</c:v>
                </c:pt>
                <c:pt idx="152">
                  <c:v>512</c:v>
                </c:pt>
                <c:pt idx="153">
                  <c:v>479</c:v>
                </c:pt>
                <c:pt idx="154">
                  <c:v>500</c:v>
                </c:pt>
                <c:pt idx="155">
                  <c:v>504</c:v>
                </c:pt>
                <c:pt idx="156">
                  <c:v>495</c:v>
                </c:pt>
                <c:pt idx="157">
                  <c:v>450</c:v>
                </c:pt>
                <c:pt idx="158">
                  <c:v>478</c:v>
                </c:pt>
                <c:pt idx="159">
                  <c:v>452</c:v>
                </c:pt>
                <c:pt idx="160">
                  <c:v>432</c:v>
                </c:pt>
                <c:pt idx="161">
                  <c:v>443</c:v>
                </c:pt>
                <c:pt idx="162">
                  <c:v>451</c:v>
                </c:pt>
                <c:pt idx="163">
                  <c:v>401</c:v>
                </c:pt>
                <c:pt idx="164">
                  <c:v>394</c:v>
                </c:pt>
                <c:pt idx="165">
                  <c:v>450</c:v>
                </c:pt>
                <c:pt idx="166">
                  <c:v>414</c:v>
                </c:pt>
                <c:pt idx="167">
                  <c:v>392</c:v>
                </c:pt>
                <c:pt idx="168">
                  <c:v>355</c:v>
                </c:pt>
                <c:pt idx="169">
                  <c:v>373</c:v>
                </c:pt>
                <c:pt idx="170">
                  <c:v>409</c:v>
                </c:pt>
                <c:pt idx="171">
                  <c:v>394</c:v>
                </c:pt>
                <c:pt idx="172">
                  <c:v>334</c:v>
                </c:pt>
                <c:pt idx="173">
                  <c:v>358</c:v>
                </c:pt>
                <c:pt idx="174">
                  <c:v>362</c:v>
                </c:pt>
                <c:pt idx="175">
                  <c:v>387</c:v>
                </c:pt>
                <c:pt idx="176">
                  <c:v>375</c:v>
                </c:pt>
                <c:pt idx="177">
                  <c:v>314</c:v>
                </c:pt>
                <c:pt idx="178">
                  <c:v>345</c:v>
                </c:pt>
                <c:pt idx="179">
                  <c:v>330</c:v>
                </c:pt>
                <c:pt idx="180">
                  <c:v>308</c:v>
                </c:pt>
                <c:pt idx="181">
                  <c:v>337</c:v>
                </c:pt>
                <c:pt idx="182">
                  <c:v>293</c:v>
                </c:pt>
                <c:pt idx="183">
                  <c:v>320</c:v>
                </c:pt>
                <c:pt idx="184">
                  <c:v>306</c:v>
                </c:pt>
                <c:pt idx="185">
                  <c:v>317</c:v>
                </c:pt>
                <c:pt idx="186">
                  <c:v>284</c:v>
                </c:pt>
                <c:pt idx="187">
                  <c:v>283</c:v>
                </c:pt>
                <c:pt idx="188">
                  <c:v>262</c:v>
                </c:pt>
                <c:pt idx="189">
                  <c:v>281</c:v>
                </c:pt>
                <c:pt idx="190">
                  <c:v>267</c:v>
                </c:pt>
                <c:pt idx="191">
                  <c:v>247</c:v>
                </c:pt>
                <c:pt idx="192">
                  <c:v>260</c:v>
                </c:pt>
                <c:pt idx="193">
                  <c:v>276</c:v>
                </c:pt>
                <c:pt idx="194">
                  <c:v>268</c:v>
                </c:pt>
                <c:pt idx="195">
                  <c:v>279</c:v>
                </c:pt>
                <c:pt idx="196">
                  <c:v>255</c:v>
                </c:pt>
                <c:pt idx="197">
                  <c:v>247</c:v>
                </c:pt>
                <c:pt idx="198">
                  <c:v>249</c:v>
                </c:pt>
                <c:pt idx="199">
                  <c:v>225</c:v>
                </c:pt>
                <c:pt idx="200">
                  <c:v>224</c:v>
                </c:pt>
                <c:pt idx="201">
                  <c:v>207</c:v>
                </c:pt>
                <c:pt idx="202">
                  <c:v>234</c:v>
                </c:pt>
                <c:pt idx="203">
                  <c:v>225</c:v>
                </c:pt>
                <c:pt idx="204">
                  <c:v>229</c:v>
                </c:pt>
                <c:pt idx="205">
                  <c:v>203</c:v>
                </c:pt>
                <c:pt idx="206">
                  <c:v>175</c:v>
                </c:pt>
                <c:pt idx="207">
                  <c:v>218</c:v>
                </c:pt>
                <c:pt idx="208">
                  <c:v>197</c:v>
                </c:pt>
                <c:pt idx="209">
                  <c:v>204</c:v>
                </c:pt>
                <c:pt idx="210">
                  <c:v>204</c:v>
                </c:pt>
                <c:pt idx="211">
                  <c:v>178</c:v>
                </c:pt>
                <c:pt idx="212">
                  <c:v>155</c:v>
                </c:pt>
                <c:pt idx="213">
                  <c:v>180</c:v>
                </c:pt>
                <c:pt idx="214">
                  <c:v>182</c:v>
                </c:pt>
                <c:pt idx="215">
                  <c:v>191</c:v>
                </c:pt>
                <c:pt idx="216">
                  <c:v>197</c:v>
                </c:pt>
                <c:pt idx="217">
                  <c:v>157</c:v>
                </c:pt>
                <c:pt idx="218">
                  <c:v>154</c:v>
                </c:pt>
                <c:pt idx="219">
                  <c:v>195</c:v>
                </c:pt>
                <c:pt idx="220">
                  <c:v>152</c:v>
                </c:pt>
                <c:pt idx="221">
                  <c:v>172</c:v>
                </c:pt>
                <c:pt idx="222">
                  <c:v>155</c:v>
                </c:pt>
                <c:pt idx="223">
                  <c:v>152</c:v>
                </c:pt>
                <c:pt idx="224">
                  <c:v>171</c:v>
                </c:pt>
                <c:pt idx="225">
                  <c:v>180</c:v>
                </c:pt>
                <c:pt idx="226">
                  <c:v>185</c:v>
                </c:pt>
                <c:pt idx="227">
                  <c:v>183</c:v>
                </c:pt>
                <c:pt idx="228">
                  <c:v>167</c:v>
                </c:pt>
                <c:pt idx="229">
                  <c:v>180</c:v>
                </c:pt>
                <c:pt idx="230">
                  <c:v>194</c:v>
                </c:pt>
                <c:pt idx="231">
                  <c:v>187</c:v>
                </c:pt>
                <c:pt idx="232">
                  <c:v>213</c:v>
                </c:pt>
                <c:pt idx="233">
                  <c:v>210</c:v>
                </c:pt>
                <c:pt idx="234">
                  <c:v>234</c:v>
                </c:pt>
                <c:pt idx="235">
                  <c:v>280</c:v>
                </c:pt>
                <c:pt idx="236">
                  <c:v>312</c:v>
                </c:pt>
                <c:pt idx="237">
                  <c:v>329</c:v>
                </c:pt>
                <c:pt idx="238">
                  <c:v>362</c:v>
                </c:pt>
                <c:pt idx="239">
                  <c:v>387</c:v>
                </c:pt>
                <c:pt idx="240">
                  <c:v>370</c:v>
                </c:pt>
                <c:pt idx="241">
                  <c:v>437</c:v>
                </c:pt>
                <c:pt idx="242">
                  <c:v>460</c:v>
                </c:pt>
                <c:pt idx="243">
                  <c:v>441</c:v>
                </c:pt>
                <c:pt idx="244">
                  <c:v>507</c:v>
                </c:pt>
                <c:pt idx="245">
                  <c:v>498</c:v>
                </c:pt>
                <c:pt idx="246">
                  <c:v>476</c:v>
                </c:pt>
                <c:pt idx="247">
                  <c:v>438</c:v>
                </c:pt>
                <c:pt idx="248">
                  <c:v>469</c:v>
                </c:pt>
                <c:pt idx="249">
                  <c:v>492</c:v>
                </c:pt>
                <c:pt idx="250">
                  <c:v>446</c:v>
                </c:pt>
                <c:pt idx="251">
                  <c:v>472</c:v>
                </c:pt>
                <c:pt idx="252">
                  <c:v>414</c:v>
                </c:pt>
                <c:pt idx="253">
                  <c:v>359</c:v>
                </c:pt>
                <c:pt idx="254">
                  <c:v>351</c:v>
                </c:pt>
                <c:pt idx="255">
                  <c:v>369</c:v>
                </c:pt>
                <c:pt idx="256">
                  <c:v>354</c:v>
                </c:pt>
                <c:pt idx="257">
                  <c:v>389</c:v>
                </c:pt>
                <c:pt idx="258">
                  <c:v>366</c:v>
                </c:pt>
                <c:pt idx="259">
                  <c:v>423</c:v>
                </c:pt>
                <c:pt idx="260">
                  <c:v>442</c:v>
                </c:pt>
                <c:pt idx="261">
                  <c:v>473</c:v>
                </c:pt>
                <c:pt idx="262">
                  <c:v>555</c:v>
                </c:pt>
                <c:pt idx="263">
                  <c:v>623</c:v>
                </c:pt>
                <c:pt idx="264">
                  <c:v>686</c:v>
                </c:pt>
                <c:pt idx="265">
                  <c:v>735</c:v>
                </c:pt>
                <c:pt idx="266">
                  <c:v>750</c:v>
                </c:pt>
                <c:pt idx="267">
                  <c:v>833</c:v>
                </c:pt>
                <c:pt idx="268">
                  <c:v>838</c:v>
                </c:pt>
                <c:pt idx="269">
                  <c:v>950</c:v>
                </c:pt>
                <c:pt idx="270">
                  <c:v>958</c:v>
                </c:pt>
                <c:pt idx="271">
                  <c:v>963</c:v>
                </c:pt>
                <c:pt idx="272">
                  <c:v>899</c:v>
                </c:pt>
                <c:pt idx="273">
                  <c:v>850</c:v>
                </c:pt>
                <c:pt idx="274">
                  <c:v>871</c:v>
                </c:pt>
                <c:pt idx="275">
                  <c:v>832</c:v>
                </c:pt>
                <c:pt idx="276">
                  <c:v>746</c:v>
                </c:pt>
                <c:pt idx="277">
                  <c:v>701</c:v>
                </c:pt>
                <c:pt idx="278">
                  <c:v>595</c:v>
                </c:pt>
                <c:pt idx="279">
                  <c:v>511</c:v>
                </c:pt>
                <c:pt idx="280">
                  <c:v>459</c:v>
                </c:pt>
                <c:pt idx="281">
                  <c:v>449</c:v>
                </c:pt>
                <c:pt idx="282">
                  <c:v>377</c:v>
                </c:pt>
                <c:pt idx="283">
                  <c:v>292</c:v>
                </c:pt>
                <c:pt idx="284">
                  <c:v>252</c:v>
                </c:pt>
                <c:pt idx="285">
                  <c:v>256</c:v>
                </c:pt>
                <c:pt idx="286">
                  <c:v>240</c:v>
                </c:pt>
                <c:pt idx="287">
                  <c:v>206</c:v>
                </c:pt>
                <c:pt idx="288">
                  <c:v>177</c:v>
                </c:pt>
                <c:pt idx="289">
                  <c:v>167</c:v>
                </c:pt>
                <c:pt idx="290">
                  <c:v>174</c:v>
                </c:pt>
                <c:pt idx="291">
                  <c:v>161</c:v>
                </c:pt>
                <c:pt idx="292">
                  <c:v>149</c:v>
                </c:pt>
                <c:pt idx="293">
                  <c:v>124</c:v>
                </c:pt>
                <c:pt idx="294">
                  <c:v>159</c:v>
                </c:pt>
                <c:pt idx="295">
                  <c:v>133</c:v>
                </c:pt>
                <c:pt idx="296">
                  <c:v>145</c:v>
                </c:pt>
                <c:pt idx="297">
                  <c:v>164</c:v>
                </c:pt>
                <c:pt idx="298">
                  <c:v>164</c:v>
                </c:pt>
                <c:pt idx="299">
                  <c:v>172</c:v>
                </c:pt>
                <c:pt idx="300">
                  <c:v>208</c:v>
                </c:pt>
                <c:pt idx="301">
                  <c:v>215</c:v>
                </c:pt>
                <c:pt idx="302">
                  <c:v>288</c:v>
                </c:pt>
                <c:pt idx="303">
                  <c:v>293</c:v>
                </c:pt>
                <c:pt idx="304">
                  <c:v>389</c:v>
                </c:pt>
                <c:pt idx="305">
                  <c:v>415</c:v>
                </c:pt>
                <c:pt idx="306">
                  <c:v>509</c:v>
                </c:pt>
                <c:pt idx="307">
                  <c:v>586</c:v>
                </c:pt>
                <c:pt idx="308">
                  <c:v>739</c:v>
                </c:pt>
                <c:pt idx="309">
                  <c:v>795</c:v>
                </c:pt>
                <c:pt idx="310">
                  <c:v>981</c:v>
                </c:pt>
                <c:pt idx="311">
                  <c:v>1090</c:v>
                </c:pt>
                <c:pt idx="312">
                  <c:v>1289</c:v>
                </c:pt>
                <c:pt idx="313">
                  <c:v>1494</c:v>
                </c:pt>
                <c:pt idx="314">
                  <c:v>1640</c:v>
                </c:pt>
                <c:pt idx="315">
                  <c:v>1830</c:v>
                </c:pt>
                <c:pt idx="316">
                  <c:v>1945</c:v>
                </c:pt>
                <c:pt idx="317">
                  <c:v>2066</c:v>
                </c:pt>
                <c:pt idx="318">
                  <c:v>2278</c:v>
                </c:pt>
                <c:pt idx="319">
                  <c:v>2203</c:v>
                </c:pt>
                <c:pt idx="320">
                  <c:v>2385</c:v>
                </c:pt>
                <c:pt idx="321">
                  <c:v>2434</c:v>
                </c:pt>
                <c:pt idx="322">
                  <c:v>2582</c:v>
                </c:pt>
                <c:pt idx="323">
                  <c:v>2263</c:v>
                </c:pt>
                <c:pt idx="324">
                  <c:v>2351</c:v>
                </c:pt>
                <c:pt idx="325">
                  <c:v>2160</c:v>
                </c:pt>
                <c:pt idx="326">
                  <c:v>2149</c:v>
                </c:pt>
                <c:pt idx="327">
                  <c:v>1906</c:v>
                </c:pt>
                <c:pt idx="328">
                  <c:v>1747</c:v>
                </c:pt>
                <c:pt idx="329">
                  <c:v>1618</c:v>
                </c:pt>
                <c:pt idx="330">
                  <c:v>1533</c:v>
                </c:pt>
                <c:pt idx="331">
                  <c:v>1328</c:v>
                </c:pt>
                <c:pt idx="332">
                  <c:v>1162</c:v>
                </c:pt>
                <c:pt idx="333">
                  <c:v>1034</c:v>
                </c:pt>
                <c:pt idx="334">
                  <c:v>908</c:v>
                </c:pt>
                <c:pt idx="335">
                  <c:v>772</c:v>
                </c:pt>
                <c:pt idx="336">
                  <c:v>678</c:v>
                </c:pt>
                <c:pt idx="337">
                  <c:v>600</c:v>
                </c:pt>
                <c:pt idx="338">
                  <c:v>569</c:v>
                </c:pt>
                <c:pt idx="339">
                  <c:v>528</c:v>
                </c:pt>
                <c:pt idx="340">
                  <c:v>458</c:v>
                </c:pt>
                <c:pt idx="341">
                  <c:v>428</c:v>
                </c:pt>
                <c:pt idx="342">
                  <c:v>463</c:v>
                </c:pt>
                <c:pt idx="343">
                  <c:v>400</c:v>
                </c:pt>
                <c:pt idx="344">
                  <c:v>426</c:v>
                </c:pt>
                <c:pt idx="345">
                  <c:v>408</c:v>
                </c:pt>
                <c:pt idx="346">
                  <c:v>459</c:v>
                </c:pt>
                <c:pt idx="347">
                  <c:v>406</c:v>
                </c:pt>
                <c:pt idx="348">
                  <c:v>435</c:v>
                </c:pt>
                <c:pt idx="349">
                  <c:v>395</c:v>
                </c:pt>
                <c:pt idx="350">
                  <c:v>420</c:v>
                </c:pt>
                <c:pt idx="351">
                  <c:v>407</c:v>
                </c:pt>
                <c:pt idx="352">
                  <c:v>410</c:v>
                </c:pt>
                <c:pt idx="353">
                  <c:v>367</c:v>
                </c:pt>
                <c:pt idx="354">
                  <c:v>365</c:v>
                </c:pt>
                <c:pt idx="355">
                  <c:v>325</c:v>
                </c:pt>
                <c:pt idx="356">
                  <c:v>290</c:v>
                </c:pt>
                <c:pt idx="357">
                  <c:v>310</c:v>
                </c:pt>
                <c:pt idx="358">
                  <c:v>234</c:v>
                </c:pt>
                <c:pt idx="359">
                  <c:v>210</c:v>
                </c:pt>
                <c:pt idx="360">
                  <c:v>188</c:v>
                </c:pt>
                <c:pt idx="361">
                  <c:v>186</c:v>
                </c:pt>
                <c:pt idx="362">
                  <c:v>170</c:v>
                </c:pt>
                <c:pt idx="363">
                  <c:v>141</c:v>
                </c:pt>
                <c:pt idx="364">
                  <c:v>127</c:v>
                </c:pt>
                <c:pt idx="365">
                  <c:v>133</c:v>
                </c:pt>
                <c:pt idx="366">
                  <c:v>106</c:v>
                </c:pt>
                <c:pt idx="367">
                  <c:v>94</c:v>
                </c:pt>
                <c:pt idx="368">
                  <c:v>89</c:v>
                </c:pt>
                <c:pt idx="369">
                  <c:v>109</c:v>
                </c:pt>
                <c:pt idx="370">
                  <c:v>91</c:v>
                </c:pt>
                <c:pt idx="371">
                  <c:v>95</c:v>
                </c:pt>
                <c:pt idx="372">
                  <c:v>73</c:v>
                </c:pt>
                <c:pt idx="373">
                  <c:v>88</c:v>
                </c:pt>
                <c:pt idx="374">
                  <c:v>91</c:v>
                </c:pt>
                <c:pt idx="375">
                  <c:v>67</c:v>
                </c:pt>
                <c:pt idx="376">
                  <c:v>90</c:v>
                </c:pt>
                <c:pt idx="377">
                  <c:v>85</c:v>
                </c:pt>
                <c:pt idx="378">
                  <c:v>86</c:v>
                </c:pt>
                <c:pt idx="379">
                  <c:v>96</c:v>
                </c:pt>
                <c:pt idx="380">
                  <c:v>84</c:v>
                </c:pt>
                <c:pt idx="381">
                  <c:v>84</c:v>
                </c:pt>
                <c:pt idx="382">
                  <c:v>92</c:v>
                </c:pt>
                <c:pt idx="383">
                  <c:v>102</c:v>
                </c:pt>
                <c:pt idx="384">
                  <c:v>91</c:v>
                </c:pt>
                <c:pt idx="385">
                  <c:v>75</c:v>
                </c:pt>
                <c:pt idx="386">
                  <c:v>91</c:v>
                </c:pt>
                <c:pt idx="387">
                  <c:v>85</c:v>
                </c:pt>
                <c:pt idx="388">
                  <c:v>81</c:v>
                </c:pt>
                <c:pt idx="389">
                  <c:v>85</c:v>
                </c:pt>
                <c:pt idx="390">
                  <c:v>103</c:v>
                </c:pt>
                <c:pt idx="391">
                  <c:v>104</c:v>
                </c:pt>
                <c:pt idx="392">
                  <c:v>87</c:v>
                </c:pt>
                <c:pt idx="393">
                  <c:v>93</c:v>
                </c:pt>
                <c:pt idx="394">
                  <c:v>91</c:v>
                </c:pt>
                <c:pt idx="395">
                  <c:v>76</c:v>
                </c:pt>
                <c:pt idx="396">
                  <c:v>95</c:v>
                </c:pt>
                <c:pt idx="397">
                  <c:v>95</c:v>
                </c:pt>
                <c:pt idx="398">
                  <c:v>79</c:v>
                </c:pt>
                <c:pt idx="399">
                  <c:v>91</c:v>
                </c:pt>
                <c:pt idx="400">
                  <c:v>89</c:v>
                </c:pt>
                <c:pt idx="401">
                  <c:v>85</c:v>
                </c:pt>
                <c:pt idx="402">
                  <c:v>79</c:v>
                </c:pt>
                <c:pt idx="403">
                  <c:v>71</c:v>
                </c:pt>
                <c:pt idx="404">
                  <c:v>92</c:v>
                </c:pt>
                <c:pt idx="405">
                  <c:v>69</c:v>
                </c:pt>
                <c:pt idx="406">
                  <c:v>73</c:v>
                </c:pt>
                <c:pt idx="407">
                  <c:v>75</c:v>
                </c:pt>
                <c:pt idx="408">
                  <c:v>61</c:v>
                </c:pt>
                <c:pt idx="409">
                  <c:v>70</c:v>
                </c:pt>
                <c:pt idx="410">
                  <c:v>63</c:v>
                </c:pt>
                <c:pt idx="411">
                  <c:v>59</c:v>
                </c:pt>
                <c:pt idx="412">
                  <c:v>59</c:v>
                </c:pt>
                <c:pt idx="413">
                  <c:v>66</c:v>
                </c:pt>
                <c:pt idx="414">
                  <c:v>65</c:v>
                </c:pt>
                <c:pt idx="415">
                  <c:v>52</c:v>
                </c:pt>
                <c:pt idx="416">
                  <c:v>48</c:v>
                </c:pt>
                <c:pt idx="417">
                  <c:v>59</c:v>
                </c:pt>
                <c:pt idx="418">
                  <c:v>57</c:v>
                </c:pt>
                <c:pt idx="419">
                  <c:v>48</c:v>
                </c:pt>
                <c:pt idx="420">
                  <c:v>51</c:v>
                </c:pt>
                <c:pt idx="421">
                  <c:v>43</c:v>
                </c:pt>
                <c:pt idx="422">
                  <c:v>56</c:v>
                </c:pt>
                <c:pt idx="423">
                  <c:v>51</c:v>
                </c:pt>
                <c:pt idx="424">
                  <c:v>57</c:v>
                </c:pt>
                <c:pt idx="425">
                  <c:v>60</c:v>
                </c:pt>
                <c:pt idx="426">
                  <c:v>50</c:v>
                </c:pt>
                <c:pt idx="427">
                  <c:v>56</c:v>
                </c:pt>
                <c:pt idx="428">
                  <c:v>68</c:v>
                </c:pt>
                <c:pt idx="429">
                  <c:v>61</c:v>
                </c:pt>
                <c:pt idx="430">
                  <c:v>44</c:v>
                </c:pt>
                <c:pt idx="431">
                  <c:v>47</c:v>
                </c:pt>
                <c:pt idx="432">
                  <c:v>51</c:v>
                </c:pt>
                <c:pt idx="433">
                  <c:v>70</c:v>
                </c:pt>
                <c:pt idx="434">
                  <c:v>49</c:v>
                </c:pt>
                <c:pt idx="435">
                  <c:v>38</c:v>
                </c:pt>
                <c:pt idx="436">
                  <c:v>62</c:v>
                </c:pt>
                <c:pt idx="437">
                  <c:v>42</c:v>
                </c:pt>
                <c:pt idx="438">
                  <c:v>53</c:v>
                </c:pt>
                <c:pt idx="439">
                  <c:v>61</c:v>
                </c:pt>
                <c:pt idx="440">
                  <c:v>46</c:v>
                </c:pt>
                <c:pt idx="441">
                  <c:v>64</c:v>
                </c:pt>
                <c:pt idx="442">
                  <c:v>53</c:v>
                </c:pt>
                <c:pt idx="443">
                  <c:v>60</c:v>
                </c:pt>
                <c:pt idx="444">
                  <c:v>45</c:v>
                </c:pt>
                <c:pt idx="445">
                  <c:v>53</c:v>
                </c:pt>
                <c:pt idx="446">
                  <c:v>44</c:v>
                </c:pt>
                <c:pt idx="447">
                  <c:v>60</c:v>
                </c:pt>
                <c:pt idx="448">
                  <c:v>49</c:v>
                </c:pt>
                <c:pt idx="449">
                  <c:v>53</c:v>
                </c:pt>
                <c:pt idx="450">
                  <c:v>40</c:v>
                </c:pt>
                <c:pt idx="451">
                  <c:v>64</c:v>
                </c:pt>
                <c:pt idx="452">
                  <c:v>59</c:v>
                </c:pt>
                <c:pt idx="453">
                  <c:v>46</c:v>
                </c:pt>
                <c:pt idx="454">
                  <c:v>60</c:v>
                </c:pt>
                <c:pt idx="455">
                  <c:v>55</c:v>
                </c:pt>
                <c:pt idx="456">
                  <c:v>47</c:v>
                </c:pt>
                <c:pt idx="457">
                  <c:v>47</c:v>
                </c:pt>
                <c:pt idx="458">
                  <c:v>47</c:v>
                </c:pt>
                <c:pt idx="459">
                  <c:v>49</c:v>
                </c:pt>
                <c:pt idx="460">
                  <c:v>56</c:v>
                </c:pt>
                <c:pt idx="461">
                  <c:v>43</c:v>
                </c:pt>
                <c:pt idx="462">
                  <c:v>44</c:v>
                </c:pt>
                <c:pt idx="463">
                  <c:v>56</c:v>
                </c:pt>
                <c:pt idx="464">
                  <c:v>59</c:v>
                </c:pt>
                <c:pt idx="465">
                  <c:v>43</c:v>
                </c:pt>
                <c:pt idx="466">
                  <c:v>46</c:v>
                </c:pt>
                <c:pt idx="467">
                  <c:v>52</c:v>
                </c:pt>
                <c:pt idx="468">
                  <c:v>62</c:v>
                </c:pt>
                <c:pt idx="469">
                  <c:v>55</c:v>
                </c:pt>
                <c:pt idx="470">
                  <c:v>55</c:v>
                </c:pt>
                <c:pt idx="471">
                  <c:v>46</c:v>
                </c:pt>
                <c:pt idx="472">
                  <c:v>56</c:v>
                </c:pt>
                <c:pt idx="473">
                  <c:v>50</c:v>
                </c:pt>
                <c:pt idx="474">
                  <c:v>52</c:v>
                </c:pt>
                <c:pt idx="475">
                  <c:v>70</c:v>
                </c:pt>
                <c:pt idx="476">
                  <c:v>55</c:v>
                </c:pt>
                <c:pt idx="477">
                  <c:v>51</c:v>
                </c:pt>
                <c:pt idx="478">
                  <c:v>42</c:v>
                </c:pt>
                <c:pt idx="479">
                  <c:v>45</c:v>
                </c:pt>
                <c:pt idx="480">
                  <c:v>59</c:v>
                </c:pt>
                <c:pt idx="481">
                  <c:v>49</c:v>
                </c:pt>
                <c:pt idx="482">
                  <c:v>50</c:v>
                </c:pt>
                <c:pt idx="483">
                  <c:v>56</c:v>
                </c:pt>
                <c:pt idx="484">
                  <c:v>62</c:v>
                </c:pt>
                <c:pt idx="485">
                  <c:v>48</c:v>
                </c:pt>
                <c:pt idx="486">
                  <c:v>50</c:v>
                </c:pt>
                <c:pt idx="487">
                  <c:v>49</c:v>
                </c:pt>
                <c:pt idx="488">
                  <c:v>53</c:v>
                </c:pt>
                <c:pt idx="489">
                  <c:v>55</c:v>
                </c:pt>
                <c:pt idx="490">
                  <c:v>56</c:v>
                </c:pt>
                <c:pt idx="491">
                  <c:v>50</c:v>
                </c:pt>
                <c:pt idx="492">
                  <c:v>59</c:v>
                </c:pt>
                <c:pt idx="493">
                  <c:v>52</c:v>
                </c:pt>
                <c:pt idx="494">
                  <c:v>60</c:v>
                </c:pt>
                <c:pt idx="495">
                  <c:v>52</c:v>
                </c:pt>
                <c:pt idx="496">
                  <c:v>55</c:v>
                </c:pt>
                <c:pt idx="497">
                  <c:v>45</c:v>
                </c:pt>
                <c:pt idx="498">
                  <c:v>63</c:v>
                </c:pt>
                <c:pt idx="499">
                  <c:v>60</c:v>
                </c:pt>
                <c:pt idx="500">
                  <c:v>111</c:v>
                </c:pt>
                <c:pt idx="501">
                  <c:v>91</c:v>
                </c:pt>
                <c:pt idx="502">
                  <c:v>81</c:v>
                </c:pt>
                <c:pt idx="503">
                  <c:v>65</c:v>
                </c:pt>
                <c:pt idx="504">
                  <c:v>66</c:v>
                </c:pt>
                <c:pt idx="505">
                  <c:v>66</c:v>
                </c:pt>
                <c:pt idx="506">
                  <c:v>54</c:v>
                </c:pt>
                <c:pt idx="507">
                  <c:v>42</c:v>
                </c:pt>
                <c:pt idx="508">
                  <c:v>30</c:v>
                </c:pt>
                <c:pt idx="509">
                  <c:v>29</c:v>
                </c:pt>
                <c:pt idx="510">
                  <c:v>18</c:v>
                </c:pt>
                <c:pt idx="51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0552"/>
        <c:axId val="186066432"/>
      </c:scatterChart>
      <c:valAx>
        <c:axId val="186060552"/>
        <c:scaling>
          <c:orientation val="minMax"/>
          <c:max val="5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Energy (keV)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6432"/>
        <c:crosses val="autoZero"/>
        <c:crossBetween val="midCat"/>
      </c:valAx>
      <c:valAx>
        <c:axId val="1860664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b="0" i="0" baseline="0">
                    <a:effectLst/>
                  </a:rPr>
                  <a:t>Gamma ray Exp. Yield</a:t>
                </a:r>
                <a:endParaRPr lang="en-GB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12885462555066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0552"/>
        <c:crosses val="autoZero"/>
        <c:crossBetween val="midCat"/>
        <c:majorUnit val="1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4152123048594"/>
          <c:y val="0.10064138320772074"/>
          <c:w val="0.80448295040466411"/>
          <c:h val="0.71133110333639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'NSTP-CEBr-Co-60-2016-v5'!$B$1</c:f>
              <c:strCache>
                <c:ptCount val="1"/>
                <c:pt idx="0">
                  <c:v>NSTP-CEBr-Co-60-2016-v5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'NSTP-CEBr-Co-60-2016-v5'!$A$2:$A$516</c:f>
              <c:numCache>
                <c:formatCode>General</c:formatCode>
                <c:ptCount val="515"/>
                <c:pt idx="0">
                  <c:v>0</c:v>
                </c:pt>
                <c:pt idx="1">
                  <c:v>7.18</c:v>
                </c:pt>
                <c:pt idx="2">
                  <c:v>14.36</c:v>
                </c:pt>
                <c:pt idx="3">
                  <c:v>21.54</c:v>
                </c:pt>
                <c:pt idx="4">
                  <c:v>28.72</c:v>
                </c:pt>
                <c:pt idx="5">
                  <c:v>35.9</c:v>
                </c:pt>
                <c:pt idx="6">
                  <c:v>43.08</c:v>
                </c:pt>
                <c:pt idx="7">
                  <c:v>50.26</c:v>
                </c:pt>
                <c:pt idx="8">
                  <c:v>57.44</c:v>
                </c:pt>
                <c:pt idx="9">
                  <c:v>64.62</c:v>
                </c:pt>
                <c:pt idx="10">
                  <c:v>71.8</c:v>
                </c:pt>
                <c:pt idx="11">
                  <c:v>78.97999999999999</c:v>
                </c:pt>
                <c:pt idx="12">
                  <c:v>86.16</c:v>
                </c:pt>
                <c:pt idx="13">
                  <c:v>93.34</c:v>
                </c:pt>
                <c:pt idx="14">
                  <c:v>100.52</c:v>
                </c:pt>
                <c:pt idx="15">
                  <c:v>107.69999999999999</c:v>
                </c:pt>
                <c:pt idx="16">
                  <c:v>114.88</c:v>
                </c:pt>
                <c:pt idx="17">
                  <c:v>122.06</c:v>
                </c:pt>
                <c:pt idx="18">
                  <c:v>129.24</c:v>
                </c:pt>
                <c:pt idx="19">
                  <c:v>136.41999999999999</c:v>
                </c:pt>
                <c:pt idx="20">
                  <c:v>143.6</c:v>
                </c:pt>
                <c:pt idx="21">
                  <c:v>150.78</c:v>
                </c:pt>
                <c:pt idx="22">
                  <c:v>157.95999999999998</c:v>
                </c:pt>
                <c:pt idx="23">
                  <c:v>165.14</c:v>
                </c:pt>
                <c:pt idx="24">
                  <c:v>172.32</c:v>
                </c:pt>
                <c:pt idx="25">
                  <c:v>179.5</c:v>
                </c:pt>
                <c:pt idx="26">
                  <c:v>186.68</c:v>
                </c:pt>
                <c:pt idx="27">
                  <c:v>193.85999999999999</c:v>
                </c:pt>
                <c:pt idx="28">
                  <c:v>201.04</c:v>
                </c:pt>
                <c:pt idx="29">
                  <c:v>208.22</c:v>
                </c:pt>
                <c:pt idx="30">
                  <c:v>215.39999999999998</c:v>
                </c:pt>
                <c:pt idx="31">
                  <c:v>222.57999999999998</c:v>
                </c:pt>
                <c:pt idx="32">
                  <c:v>229.76</c:v>
                </c:pt>
                <c:pt idx="33">
                  <c:v>236.94</c:v>
                </c:pt>
                <c:pt idx="34">
                  <c:v>244.12</c:v>
                </c:pt>
                <c:pt idx="35">
                  <c:v>251.29999999999998</c:v>
                </c:pt>
                <c:pt idx="36">
                  <c:v>258.48</c:v>
                </c:pt>
                <c:pt idx="37">
                  <c:v>265.65999999999997</c:v>
                </c:pt>
                <c:pt idx="38">
                  <c:v>272.83999999999997</c:v>
                </c:pt>
                <c:pt idx="39">
                  <c:v>280.02</c:v>
                </c:pt>
                <c:pt idx="40">
                  <c:v>287.2</c:v>
                </c:pt>
                <c:pt idx="41">
                  <c:v>294.38</c:v>
                </c:pt>
                <c:pt idx="42">
                  <c:v>301.56</c:v>
                </c:pt>
                <c:pt idx="43">
                  <c:v>308.74</c:v>
                </c:pt>
                <c:pt idx="44">
                  <c:v>315.91999999999996</c:v>
                </c:pt>
                <c:pt idx="45">
                  <c:v>323.09999999999997</c:v>
                </c:pt>
                <c:pt idx="46">
                  <c:v>330.28</c:v>
                </c:pt>
                <c:pt idx="47">
                  <c:v>337.46</c:v>
                </c:pt>
                <c:pt idx="48">
                  <c:v>344.64</c:v>
                </c:pt>
                <c:pt idx="49">
                  <c:v>351.82</c:v>
                </c:pt>
                <c:pt idx="50">
                  <c:v>359</c:v>
                </c:pt>
                <c:pt idx="51">
                  <c:v>366.18</c:v>
                </c:pt>
                <c:pt idx="52">
                  <c:v>373.36</c:v>
                </c:pt>
                <c:pt idx="53">
                  <c:v>380.53999999999996</c:v>
                </c:pt>
                <c:pt idx="54">
                  <c:v>387.71999999999997</c:v>
                </c:pt>
                <c:pt idx="55">
                  <c:v>394.9</c:v>
                </c:pt>
                <c:pt idx="56">
                  <c:v>402.08</c:v>
                </c:pt>
                <c:pt idx="57">
                  <c:v>409.26</c:v>
                </c:pt>
                <c:pt idx="58">
                  <c:v>416.44</c:v>
                </c:pt>
                <c:pt idx="59">
                  <c:v>423.62</c:v>
                </c:pt>
                <c:pt idx="60">
                  <c:v>430.79999999999995</c:v>
                </c:pt>
                <c:pt idx="61">
                  <c:v>437.97999999999996</c:v>
                </c:pt>
                <c:pt idx="62">
                  <c:v>445.15999999999997</c:v>
                </c:pt>
                <c:pt idx="63">
                  <c:v>452.34</c:v>
                </c:pt>
                <c:pt idx="64">
                  <c:v>459.52</c:v>
                </c:pt>
                <c:pt idx="65">
                  <c:v>466.7</c:v>
                </c:pt>
                <c:pt idx="66">
                  <c:v>473.88</c:v>
                </c:pt>
                <c:pt idx="67">
                  <c:v>481.06</c:v>
                </c:pt>
                <c:pt idx="68">
                  <c:v>488.24</c:v>
                </c:pt>
                <c:pt idx="69">
                  <c:v>495.41999999999996</c:v>
                </c:pt>
                <c:pt idx="70">
                  <c:v>502.59999999999997</c:v>
                </c:pt>
                <c:pt idx="71">
                  <c:v>509.78</c:v>
                </c:pt>
                <c:pt idx="72">
                  <c:v>516.96</c:v>
                </c:pt>
                <c:pt idx="73">
                  <c:v>524.14</c:v>
                </c:pt>
                <c:pt idx="74">
                  <c:v>531.31999999999994</c:v>
                </c:pt>
                <c:pt idx="75">
                  <c:v>538.5</c:v>
                </c:pt>
                <c:pt idx="76">
                  <c:v>545.67999999999995</c:v>
                </c:pt>
                <c:pt idx="77">
                  <c:v>552.86</c:v>
                </c:pt>
                <c:pt idx="78">
                  <c:v>560.04</c:v>
                </c:pt>
                <c:pt idx="79">
                  <c:v>567.22</c:v>
                </c:pt>
                <c:pt idx="80">
                  <c:v>574.4</c:v>
                </c:pt>
                <c:pt idx="81">
                  <c:v>581.57999999999993</c:v>
                </c:pt>
                <c:pt idx="82">
                  <c:v>588.76</c:v>
                </c:pt>
                <c:pt idx="83">
                  <c:v>595.93999999999994</c:v>
                </c:pt>
                <c:pt idx="84">
                  <c:v>603.12</c:v>
                </c:pt>
                <c:pt idx="85">
                  <c:v>610.29999999999995</c:v>
                </c:pt>
                <c:pt idx="86">
                  <c:v>617.48</c:v>
                </c:pt>
                <c:pt idx="87">
                  <c:v>624.66</c:v>
                </c:pt>
                <c:pt idx="88">
                  <c:v>631.83999999999992</c:v>
                </c:pt>
                <c:pt idx="89">
                  <c:v>639.02</c:v>
                </c:pt>
                <c:pt idx="90">
                  <c:v>646.19999999999993</c:v>
                </c:pt>
                <c:pt idx="91">
                  <c:v>653.38</c:v>
                </c:pt>
                <c:pt idx="92">
                  <c:v>660.56</c:v>
                </c:pt>
                <c:pt idx="93">
                  <c:v>667.74</c:v>
                </c:pt>
                <c:pt idx="94">
                  <c:v>674.92</c:v>
                </c:pt>
                <c:pt idx="95">
                  <c:v>682.1</c:v>
                </c:pt>
                <c:pt idx="96">
                  <c:v>689.28</c:v>
                </c:pt>
                <c:pt idx="97">
                  <c:v>696.45999999999992</c:v>
                </c:pt>
                <c:pt idx="98">
                  <c:v>703.64</c:v>
                </c:pt>
                <c:pt idx="99">
                  <c:v>710.81999999999994</c:v>
                </c:pt>
                <c:pt idx="100">
                  <c:v>718</c:v>
                </c:pt>
                <c:pt idx="101">
                  <c:v>725.18</c:v>
                </c:pt>
                <c:pt idx="102">
                  <c:v>732.36</c:v>
                </c:pt>
                <c:pt idx="103">
                  <c:v>739.54</c:v>
                </c:pt>
                <c:pt idx="104">
                  <c:v>746.72</c:v>
                </c:pt>
                <c:pt idx="105">
                  <c:v>753.9</c:v>
                </c:pt>
                <c:pt idx="106">
                  <c:v>761.07999999999993</c:v>
                </c:pt>
                <c:pt idx="107">
                  <c:v>768.26</c:v>
                </c:pt>
                <c:pt idx="108">
                  <c:v>775.43999999999994</c:v>
                </c:pt>
                <c:pt idx="109">
                  <c:v>782.62</c:v>
                </c:pt>
                <c:pt idx="110">
                  <c:v>789.8</c:v>
                </c:pt>
                <c:pt idx="111">
                  <c:v>796.98</c:v>
                </c:pt>
                <c:pt idx="112">
                  <c:v>804.16</c:v>
                </c:pt>
                <c:pt idx="113">
                  <c:v>811.33999999999992</c:v>
                </c:pt>
                <c:pt idx="114">
                  <c:v>818.52</c:v>
                </c:pt>
                <c:pt idx="115">
                  <c:v>825.69999999999993</c:v>
                </c:pt>
                <c:pt idx="116">
                  <c:v>832.88</c:v>
                </c:pt>
                <c:pt idx="117">
                  <c:v>840.06</c:v>
                </c:pt>
                <c:pt idx="118">
                  <c:v>847.24</c:v>
                </c:pt>
                <c:pt idx="119">
                  <c:v>854.42</c:v>
                </c:pt>
                <c:pt idx="120">
                  <c:v>861.59999999999991</c:v>
                </c:pt>
                <c:pt idx="121">
                  <c:v>868.78</c:v>
                </c:pt>
                <c:pt idx="122">
                  <c:v>875.95999999999992</c:v>
                </c:pt>
                <c:pt idx="123">
                  <c:v>883.14</c:v>
                </c:pt>
                <c:pt idx="124">
                  <c:v>890.31999999999994</c:v>
                </c:pt>
                <c:pt idx="125">
                  <c:v>897.5</c:v>
                </c:pt>
                <c:pt idx="126">
                  <c:v>904.68</c:v>
                </c:pt>
                <c:pt idx="127">
                  <c:v>911.86</c:v>
                </c:pt>
                <c:pt idx="128">
                  <c:v>919.04</c:v>
                </c:pt>
                <c:pt idx="129">
                  <c:v>926.21999999999991</c:v>
                </c:pt>
                <c:pt idx="130">
                  <c:v>933.4</c:v>
                </c:pt>
                <c:pt idx="131">
                  <c:v>940.57999999999993</c:v>
                </c:pt>
                <c:pt idx="132">
                  <c:v>947.76</c:v>
                </c:pt>
                <c:pt idx="133">
                  <c:v>954.93999999999994</c:v>
                </c:pt>
                <c:pt idx="134">
                  <c:v>962.12</c:v>
                </c:pt>
                <c:pt idx="135">
                  <c:v>969.3</c:v>
                </c:pt>
                <c:pt idx="136">
                  <c:v>976.48</c:v>
                </c:pt>
                <c:pt idx="137">
                  <c:v>983.66</c:v>
                </c:pt>
                <c:pt idx="138">
                  <c:v>990.83999999999992</c:v>
                </c:pt>
                <c:pt idx="139">
                  <c:v>998.02</c:v>
                </c:pt>
                <c:pt idx="140">
                  <c:v>1005.1999999999999</c:v>
                </c:pt>
                <c:pt idx="141">
                  <c:v>1012.38</c:v>
                </c:pt>
                <c:pt idx="142">
                  <c:v>1019.56</c:v>
                </c:pt>
                <c:pt idx="143">
                  <c:v>1026.74</c:v>
                </c:pt>
                <c:pt idx="144">
                  <c:v>1033.92</c:v>
                </c:pt>
                <c:pt idx="145">
                  <c:v>1041.0999999999999</c:v>
                </c:pt>
                <c:pt idx="146">
                  <c:v>1048.28</c:v>
                </c:pt>
                <c:pt idx="147">
                  <c:v>1055.46</c:v>
                </c:pt>
                <c:pt idx="148">
                  <c:v>1062.6399999999999</c:v>
                </c:pt>
                <c:pt idx="149">
                  <c:v>1069.82</c:v>
                </c:pt>
                <c:pt idx="150">
                  <c:v>1077</c:v>
                </c:pt>
                <c:pt idx="151">
                  <c:v>1084.18</c:v>
                </c:pt>
                <c:pt idx="152">
                  <c:v>1091.3599999999999</c:v>
                </c:pt>
                <c:pt idx="153">
                  <c:v>1098.54</c:v>
                </c:pt>
                <c:pt idx="154">
                  <c:v>1105.72</c:v>
                </c:pt>
                <c:pt idx="155">
                  <c:v>1112.8999999999999</c:v>
                </c:pt>
                <c:pt idx="156">
                  <c:v>1120.08</c:v>
                </c:pt>
                <c:pt idx="157">
                  <c:v>1127.26</c:v>
                </c:pt>
                <c:pt idx="158">
                  <c:v>1134.44</c:v>
                </c:pt>
                <c:pt idx="159">
                  <c:v>1141.6199999999999</c:v>
                </c:pt>
                <c:pt idx="160">
                  <c:v>1148.8</c:v>
                </c:pt>
                <c:pt idx="161">
                  <c:v>1155.98</c:v>
                </c:pt>
                <c:pt idx="162">
                  <c:v>1163.1599999999999</c:v>
                </c:pt>
                <c:pt idx="163">
                  <c:v>1170.3399999999999</c:v>
                </c:pt>
                <c:pt idx="164">
                  <c:v>1177.52</c:v>
                </c:pt>
                <c:pt idx="165">
                  <c:v>1184.7</c:v>
                </c:pt>
                <c:pt idx="166">
                  <c:v>1191.8799999999999</c:v>
                </c:pt>
                <c:pt idx="167">
                  <c:v>1199.06</c:v>
                </c:pt>
                <c:pt idx="168">
                  <c:v>1206.24</c:v>
                </c:pt>
                <c:pt idx="169">
                  <c:v>1213.4199999999998</c:v>
                </c:pt>
                <c:pt idx="170">
                  <c:v>1220.5999999999999</c:v>
                </c:pt>
                <c:pt idx="171">
                  <c:v>1227.78</c:v>
                </c:pt>
                <c:pt idx="172">
                  <c:v>1234.96</c:v>
                </c:pt>
                <c:pt idx="173">
                  <c:v>1242.1399999999999</c:v>
                </c:pt>
                <c:pt idx="174">
                  <c:v>1249.32</c:v>
                </c:pt>
                <c:pt idx="175">
                  <c:v>1256.5</c:v>
                </c:pt>
                <c:pt idx="176">
                  <c:v>1263.6799999999998</c:v>
                </c:pt>
                <c:pt idx="177">
                  <c:v>1270.8599999999999</c:v>
                </c:pt>
                <c:pt idx="178">
                  <c:v>1278.04</c:v>
                </c:pt>
                <c:pt idx="179">
                  <c:v>1285.22</c:v>
                </c:pt>
                <c:pt idx="180">
                  <c:v>1292.3999999999999</c:v>
                </c:pt>
                <c:pt idx="181">
                  <c:v>1299.58</c:v>
                </c:pt>
                <c:pt idx="182">
                  <c:v>1306.76</c:v>
                </c:pt>
                <c:pt idx="183">
                  <c:v>1313.94</c:v>
                </c:pt>
                <c:pt idx="184">
                  <c:v>1321.12</c:v>
                </c:pt>
                <c:pt idx="185">
                  <c:v>1328.3</c:v>
                </c:pt>
                <c:pt idx="186">
                  <c:v>1335.48</c:v>
                </c:pt>
                <c:pt idx="187">
                  <c:v>1342.6599999999999</c:v>
                </c:pt>
                <c:pt idx="188">
                  <c:v>1349.84</c:v>
                </c:pt>
                <c:pt idx="189">
                  <c:v>1357.02</c:v>
                </c:pt>
                <c:pt idx="190">
                  <c:v>1364.2</c:v>
                </c:pt>
                <c:pt idx="191">
                  <c:v>1371.3799999999999</c:v>
                </c:pt>
                <c:pt idx="192">
                  <c:v>1378.56</c:v>
                </c:pt>
                <c:pt idx="193">
                  <c:v>1385.74</c:v>
                </c:pt>
                <c:pt idx="194">
                  <c:v>1392.9199999999998</c:v>
                </c:pt>
                <c:pt idx="195">
                  <c:v>1400.1</c:v>
                </c:pt>
                <c:pt idx="196">
                  <c:v>1407.28</c:v>
                </c:pt>
                <c:pt idx="197">
                  <c:v>1414.46</c:v>
                </c:pt>
                <c:pt idx="198">
                  <c:v>1421.6399999999999</c:v>
                </c:pt>
                <c:pt idx="199">
                  <c:v>1428.82</c:v>
                </c:pt>
                <c:pt idx="200">
                  <c:v>1436</c:v>
                </c:pt>
                <c:pt idx="201">
                  <c:v>1443.1799999999998</c:v>
                </c:pt>
                <c:pt idx="202">
                  <c:v>1450.36</c:v>
                </c:pt>
                <c:pt idx="203">
                  <c:v>1457.54</c:v>
                </c:pt>
                <c:pt idx="204">
                  <c:v>1464.72</c:v>
                </c:pt>
                <c:pt idx="205">
                  <c:v>1471.8999999999999</c:v>
                </c:pt>
                <c:pt idx="206">
                  <c:v>1479.08</c:v>
                </c:pt>
                <c:pt idx="207">
                  <c:v>1486.26</c:v>
                </c:pt>
                <c:pt idx="208">
                  <c:v>1493.44</c:v>
                </c:pt>
                <c:pt idx="209">
                  <c:v>1500.62</c:v>
                </c:pt>
                <c:pt idx="210">
                  <c:v>1507.8</c:v>
                </c:pt>
                <c:pt idx="211">
                  <c:v>1514.98</c:v>
                </c:pt>
                <c:pt idx="212">
                  <c:v>1522.1599999999999</c:v>
                </c:pt>
                <c:pt idx="213">
                  <c:v>1529.34</c:v>
                </c:pt>
                <c:pt idx="214">
                  <c:v>1536.52</c:v>
                </c:pt>
                <c:pt idx="215">
                  <c:v>1543.7</c:v>
                </c:pt>
                <c:pt idx="216">
                  <c:v>1550.8799999999999</c:v>
                </c:pt>
                <c:pt idx="217">
                  <c:v>1558.06</c:v>
                </c:pt>
                <c:pt idx="218">
                  <c:v>1565.24</c:v>
                </c:pt>
                <c:pt idx="219">
                  <c:v>1572.4199999999998</c:v>
                </c:pt>
                <c:pt idx="220">
                  <c:v>1579.6</c:v>
                </c:pt>
                <c:pt idx="221">
                  <c:v>1586.78</c:v>
                </c:pt>
                <c:pt idx="222">
                  <c:v>1593.96</c:v>
                </c:pt>
                <c:pt idx="223">
                  <c:v>1601.1399999999999</c:v>
                </c:pt>
                <c:pt idx="224">
                  <c:v>1608.32</c:v>
                </c:pt>
                <c:pt idx="225">
                  <c:v>1615.5</c:v>
                </c:pt>
                <c:pt idx="226">
                  <c:v>1622.6799999999998</c:v>
                </c:pt>
                <c:pt idx="227">
                  <c:v>1629.86</c:v>
                </c:pt>
                <c:pt idx="228">
                  <c:v>1637.04</c:v>
                </c:pt>
                <c:pt idx="229">
                  <c:v>1644.22</c:v>
                </c:pt>
                <c:pt idx="230">
                  <c:v>1651.3999999999999</c:v>
                </c:pt>
                <c:pt idx="231">
                  <c:v>1658.58</c:v>
                </c:pt>
                <c:pt idx="232">
                  <c:v>1665.76</c:v>
                </c:pt>
                <c:pt idx="233">
                  <c:v>1672.9399999999998</c:v>
                </c:pt>
                <c:pt idx="234">
                  <c:v>1680.12</c:v>
                </c:pt>
                <c:pt idx="235">
                  <c:v>1687.3</c:v>
                </c:pt>
                <c:pt idx="236">
                  <c:v>1694.48</c:v>
                </c:pt>
                <c:pt idx="237">
                  <c:v>1701.6599999999999</c:v>
                </c:pt>
                <c:pt idx="238">
                  <c:v>1708.84</c:v>
                </c:pt>
                <c:pt idx="239">
                  <c:v>1716.02</c:v>
                </c:pt>
                <c:pt idx="240">
                  <c:v>1723.1999999999998</c:v>
                </c:pt>
                <c:pt idx="241">
                  <c:v>1730.3799999999999</c:v>
                </c:pt>
                <c:pt idx="242">
                  <c:v>1737.56</c:v>
                </c:pt>
                <c:pt idx="243">
                  <c:v>1744.74</c:v>
                </c:pt>
                <c:pt idx="244">
                  <c:v>1751.9199999999998</c:v>
                </c:pt>
                <c:pt idx="245">
                  <c:v>1759.1</c:v>
                </c:pt>
                <c:pt idx="246">
                  <c:v>1766.28</c:v>
                </c:pt>
                <c:pt idx="247">
                  <c:v>1773.46</c:v>
                </c:pt>
                <c:pt idx="248">
                  <c:v>1780.6399999999999</c:v>
                </c:pt>
                <c:pt idx="249">
                  <c:v>1787.82</c:v>
                </c:pt>
                <c:pt idx="250">
                  <c:v>1795</c:v>
                </c:pt>
                <c:pt idx="251">
                  <c:v>1802.1799999999998</c:v>
                </c:pt>
                <c:pt idx="252">
                  <c:v>1809.36</c:v>
                </c:pt>
                <c:pt idx="253">
                  <c:v>1816.54</c:v>
                </c:pt>
                <c:pt idx="254">
                  <c:v>1823.72</c:v>
                </c:pt>
                <c:pt idx="255">
                  <c:v>1830.8999999999999</c:v>
                </c:pt>
                <c:pt idx="256">
                  <c:v>1838.08</c:v>
                </c:pt>
                <c:pt idx="257">
                  <c:v>1845.26</c:v>
                </c:pt>
                <c:pt idx="258">
                  <c:v>1852.4399999999998</c:v>
                </c:pt>
                <c:pt idx="259">
                  <c:v>1859.62</c:v>
                </c:pt>
                <c:pt idx="260">
                  <c:v>1866.8</c:v>
                </c:pt>
                <c:pt idx="261">
                  <c:v>1873.98</c:v>
                </c:pt>
                <c:pt idx="262">
                  <c:v>1881.1599999999999</c:v>
                </c:pt>
                <c:pt idx="263">
                  <c:v>1888.34</c:v>
                </c:pt>
                <c:pt idx="264">
                  <c:v>1895.52</c:v>
                </c:pt>
                <c:pt idx="265">
                  <c:v>1902.6999999999998</c:v>
                </c:pt>
                <c:pt idx="266">
                  <c:v>1909.8799999999999</c:v>
                </c:pt>
                <c:pt idx="267">
                  <c:v>1917.06</c:v>
                </c:pt>
                <c:pt idx="268">
                  <c:v>1924.24</c:v>
                </c:pt>
                <c:pt idx="269">
                  <c:v>1931.4199999999998</c:v>
                </c:pt>
                <c:pt idx="270">
                  <c:v>1938.6</c:v>
                </c:pt>
                <c:pt idx="271">
                  <c:v>1945.78</c:v>
                </c:pt>
                <c:pt idx="272">
                  <c:v>1952.96</c:v>
                </c:pt>
                <c:pt idx="273">
                  <c:v>1960.1399999999999</c:v>
                </c:pt>
                <c:pt idx="274">
                  <c:v>1967.32</c:v>
                </c:pt>
                <c:pt idx="275">
                  <c:v>1974.5</c:v>
                </c:pt>
                <c:pt idx="276">
                  <c:v>1981.6799999999998</c:v>
                </c:pt>
                <c:pt idx="277">
                  <c:v>1988.86</c:v>
                </c:pt>
                <c:pt idx="278">
                  <c:v>1996.04</c:v>
                </c:pt>
                <c:pt idx="279">
                  <c:v>2003.22</c:v>
                </c:pt>
                <c:pt idx="280">
                  <c:v>2010.3999999999999</c:v>
                </c:pt>
                <c:pt idx="281">
                  <c:v>2017.58</c:v>
                </c:pt>
                <c:pt idx="282">
                  <c:v>2024.76</c:v>
                </c:pt>
                <c:pt idx="283">
                  <c:v>2031.9399999999998</c:v>
                </c:pt>
                <c:pt idx="284">
                  <c:v>2039.12</c:v>
                </c:pt>
                <c:pt idx="285">
                  <c:v>2046.3</c:v>
                </c:pt>
                <c:pt idx="286">
                  <c:v>2053.48</c:v>
                </c:pt>
                <c:pt idx="287">
                  <c:v>2060.66</c:v>
                </c:pt>
                <c:pt idx="288">
                  <c:v>2067.84</c:v>
                </c:pt>
                <c:pt idx="289">
                  <c:v>2075.02</c:v>
                </c:pt>
                <c:pt idx="290">
                  <c:v>2082.1999999999998</c:v>
                </c:pt>
                <c:pt idx="291">
                  <c:v>2089.38</c:v>
                </c:pt>
                <c:pt idx="292">
                  <c:v>2096.56</c:v>
                </c:pt>
                <c:pt idx="293">
                  <c:v>2103.7399999999998</c:v>
                </c:pt>
                <c:pt idx="294">
                  <c:v>2110.92</c:v>
                </c:pt>
                <c:pt idx="295">
                  <c:v>2118.1</c:v>
                </c:pt>
                <c:pt idx="296">
                  <c:v>2125.2799999999997</c:v>
                </c:pt>
                <c:pt idx="297">
                  <c:v>2132.46</c:v>
                </c:pt>
                <c:pt idx="298">
                  <c:v>2139.64</c:v>
                </c:pt>
                <c:pt idx="299">
                  <c:v>2146.8199999999997</c:v>
                </c:pt>
                <c:pt idx="300">
                  <c:v>2154</c:v>
                </c:pt>
                <c:pt idx="301">
                  <c:v>2161.1799999999998</c:v>
                </c:pt>
                <c:pt idx="302">
                  <c:v>2168.36</c:v>
                </c:pt>
                <c:pt idx="303">
                  <c:v>2175.54</c:v>
                </c:pt>
                <c:pt idx="304">
                  <c:v>2182.7199999999998</c:v>
                </c:pt>
                <c:pt idx="305">
                  <c:v>2189.9</c:v>
                </c:pt>
                <c:pt idx="306">
                  <c:v>2197.08</c:v>
                </c:pt>
                <c:pt idx="307">
                  <c:v>2204.2599999999998</c:v>
                </c:pt>
                <c:pt idx="308">
                  <c:v>2211.44</c:v>
                </c:pt>
                <c:pt idx="309">
                  <c:v>2218.62</c:v>
                </c:pt>
                <c:pt idx="310">
                  <c:v>2225.7999999999997</c:v>
                </c:pt>
                <c:pt idx="311">
                  <c:v>2232.98</c:v>
                </c:pt>
                <c:pt idx="312">
                  <c:v>2240.16</c:v>
                </c:pt>
                <c:pt idx="313">
                  <c:v>2247.3399999999997</c:v>
                </c:pt>
                <c:pt idx="314">
                  <c:v>2254.52</c:v>
                </c:pt>
                <c:pt idx="315">
                  <c:v>2261.6999999999998</c:v>
                </c:pt>
                <c:pt idx="316">
                  <c:v>2268.88</c:v>
                </c:pt>
                <c:pt idx="317">
                  <c:v>2276.06</c:v>
                </c:pt>
                <c:pt idx="318">
                  <c:v>2283.2399999999998</c:v>
                </c:pt>
                <c:pt idx="319">
                  <c:v>2290.42</c:v>
                </c:pt>
                <c:pt idx="320">
                  <c:v>2297.6</c:v>
                </c:pt>
                <c:pt idx="321">
                  <c:v>2304.7799999999997</c:v>
                </c:pt>
                <c:pt idx="322">
                  <c:v>2311.96</c:v>
                </c:pt>
                <c:pt idx="323">
                  <c:v>2319.14</c:v>
                </c:pt>
                <c:pt idx="324">
                  <c:v>2326.3199999999997</c:v>
                </c:pt>
                <c:pt idx="325">
                  <c:v>2333.5</c:v>
                </c:pt>
                <c:pt idx="326">
                  <c:v>2340.6799999999998</c:v>
                </c:pt>
                <c:pt idx="327">
                  <c:v>2347.86</c:v>
                </c:pt>
                <c:pt idx="328">
                  <c:v>2355.04</c:v>
                </c:pt>
                <c:pt idx="329">
                  <c:v>2362.2199999999998</c:v>
                </c:pt>
                <c:pt idx="330">
                  <c:v>2369.4</c:v>
                </c:pt>
                <c:pt idx="331">
                  <c:v>2376.58</c:v>
                </c:pt>
                <c:pt idx="332">
                  <c:v>2383.7599999999998</c:v>
                </c:pt>
                <c:pt idx="333">
                  <c:v>2390.94</c:v>
                </c:pt>
                <c:pt idx="334">
                  <c:v>2398.12</c:v>
                </c:pt>
                <c:pt idx="335">
                  <c:v>2405.2999999999997</c:v>
                </c:pt>
                <c:pt idx="336">
                  <c:v>2412.48</c:v>
                </c:pt>
                <c:pt idx="337">
                  <c:v>2419.66</c:v>
                </c:pt>
                <c:pt idx="338">
                  <c:v>2426.8399999999997</c:v>
                </c:pt>
                <c:pt idx="339">
                  <c:v>2434.02</c:v>
                </c:pt>
                <c:pt idx="340">
                  <c:v>2441.1999999999998</c:v>
                </c:pt>
                <c:pt idx="341">
                  <c:v>2448.38</c:v>
                </c:pt>
                <c:pt idx="342">
                  <c:v>2455.56</c:v>
                </c:pt>
                <c:pt idx="343">
                  <c:v>2462.7399999999998</c:v>
                </c:pt>
                <c:pt idx="344">
                  <c:v>2469.92</c:v>
                </c:pt>
                <c:pt idx="345">
                  <c:v>2477.1</c:v>
                </c:pt>
                <c:pt idx="346">
                  <c:v>2484.2799999999997</c:v>
                </c:pt>
                <c:pt idx="347">
                  <c:v>2491.46</c:v>
                </c:pt>
                <c:pt idx="348">
                  <c:v>2498.64</c:v>
                </c:pt>
                <c:pt idx="349">
                  <c:v>2505.8199999999997</c:v>
                </c:pt>
                <c:pt idx="350">
                  <c:v>2513</c:v>
                </c:pt>
                <c:pt idx="351">
                  <c:v>2520.1799999999998</c:v>
                </c:pt>
                <c:pt idx="352">
                  <c:v>2527.3599999999997</c:v>
                </c:pt>
                <c:pt idx="353">
                  <c:v>2534.54</c:v>
                </c:pt>
                <c:pt idx="354">
                  <c:v>2541.7199999999998</c:v>
                </c:pt>
                <c:pt idx="355">
                  <c:v>2548.9</c:v>
                </c:pt>
                <c:pt idx="356">
                  <c:v>2556.08</c:v>
                </c:pt>
                <c:pt idx="357">
                  <c:v>2563.2599999999998</c:v>
                </c:pt>
                <c:pt idx="358">
                  <c:v>2570.44</c:v>
                </c:pt>
                <c:pt idx="359">
                  <c:v>2577.62</c:v>
                </c:pt>
                <c:pt idx="360">
                  <c:v>2584.7999999999997</c:v>
                </c:pt>
                <c:pt idx="361">
                  <c:v>2591.98</c:v>
                </c:pt>
                <c:pt idx="362">
                  <c:v>2599.16</c:v>
                </c:pt>
                <c:pt idx="363">
                  <c:v>2606.3399999999997</c:v>
                </c:pt>
                <c:pt idx="364">
                  <c:v>2613.52</c:v>
                </c:pt>
                <c:pt idx="365">
                  <c:v>2620.6999999999998</c:v>
                </c:pt>
                <c:pt idx="366">
                  <c:v>2627.88</c:v>
                </c:pt>
                <c:pt idx="367">
                  <c:v>2635.06</c:v>
                </c:pt>
                <c:pt idx="368">
                  <c:v>2642.24</c:v>
                </c:pt>
                <c:pt idx="369">
                  <c:v>2649.42</c:v>
                </c:pt>
                <c:pt idx="370">
                  <c:v>2656.6</c:v>
                </c:pt>
                <c:pt idx="371">
                  <c:v>2663.7799999999997</c:v>
                </c:pt>
                <c:pt idx="372">
                  <c:v>2670.96</c:v>
                </c:pt>
                <c:pt idx="373">
                  <c:v>2678.14</c:v>
                </c:pt>
                <c:pt idx="374">
                  <c:v>2685.3199999999997</c:v>
                </c:pt>
                <c:pt idx="375">
                  <c:v>2692.5</c:v>
                </c:pt>
                <c:pt idx="376">
                  <c:v>2699.68</c:v>
                </c:pt>
                <c:pt idx="377">
                  <c:v>2706.8599999999997</c:v>
                </c:pt>
                <c:pt idx="378">
                  <c:v>2714.04</c:v>
                </c:pt>
                <c:pt idx="379">
                  <c:v>2721.22</c:v>
                </c:pt>
                <c:pt idx="380">
                  <c:v>2728.4</c:v>
                </c:pt>
                <c:pt idx="381">
                  <c:v>2735.58</c:v>
                </c:pt>
                <c:pt idx="382">
                  <c:v>2742.7599999999998</c:v>
                </c:pt>
                <c:pt idx="383">
                  <c:v>2749.94</c:v>
                </c:pt>
                <c:pt idx="384">
                  <c:v>2757.12</c:v>
                </c:pt>
                <c:pt idx="385">
                  <c:v>2764.2999999999997</c:v>
                </c:pt>
                <c:pt idx="386">
                  <c:v>2771.48</c:v>
                </c:pt>
                <c:pt idx="387">
                  <c:v>2778.66</c:v>
                </c:pt>
                <c:pt idx="388">
                  <c:v>2785.8399999999997</c:v>
                </c:pt>
                <c:pt idx="389">
                  <c:v>2793.02</c:v>
                </c:pt>
                <c:pt idx="390">
                  <c:v>2800.2</c:v>
                </c:pt>
                <c:pt idx="391">
                  <c:v>2807.38</c:v>
                </c:pt>
                <c:pt idx="392">
                  <c:v>2814.56</c:v>
                </c:pt>
                <c:pt idx="393">
                  <c:v>2821.74</c:v>
                </c:pt>
                <c:pt idx="394">
                  <c:v>2828.92</c:v>
                </c:pt>
                <c:pt idx="395">
                  <c:v>2836.1</c:v>
                </c:pt>
                <c:pt idx="396">
                  <c:v>2843.2799999999997</c:v>
                </c:pt>
                <c:pt idx="397">
                  <c:v>2850.46</c:v>
                </c:pt>
                <c:pt idx="398">
                  <c:v>2857.64</c:v>
                </c:pt>
                <c:pt idx="399">
                  <c:v>2864.8199999999997</c:v>
                </c:pt>
                <c:pt idx="400">
                  <c:v>2872</c:v>
                </c:pt>
                <c:pt idx="401">
                  <c:v>2879.18</c:v>
                </c:pt>
                <c:pt idx="402">
                  <c:v>2886.3599999999997</c:v>
                </c:pt>
                <c:pt idx="403">
                  <c:v>2893.54</c:v>
                </c:pt>
                <c:pt idx="404">
                  <c:v>2900.72</c:v>
                </c:pt>
                <c:pt idx="405">
                  <c:v>2907.9</c:v>
                </c:pt>
                <c:pt idx="406">
                  <c:v>2915.08</c:v>
                </c:pt>
                <c:pt idx="407">
                  <c:v>2922.2599999999998</c:v>
                </c:pt>
                <c:pt idx="408">
                  <c:v>2929.44</c:v>
                </c:pt>
                <c:pt idx="409">
                  <c:v>2936.62</c:v>
                </c:pt>
                <c:pt idx="410">
                  <c:v>2943.7999999999997</c:v>
                </c:pt>
                <c:pt idx="411">
                  <c:v>2950.98</c:v>
                </c:pt>
                <c:pt idx="412">
                  <c:v>2958.16</c:v>
                </c:pt>
                <c:pt idx="413">
                  <c:v>2965.3399999999997</c:v>
                </c:pt>
                <c:pt idx="414">
                  <c:v>2972.52</c:v>
                </c:pt>
                <c:pt idx="415">
                  <c:v>2979.7</c:v>
                </c:pt>
                <c:pt idx="416">
                  <c:v>2986.88</c:v>
                </c:pt>
                <c:pt idx="417">
                  <c:v>2994.06</c:v>
                </c:pt>
                <c:pt idx="418">
                  <c:v>3001.24</c:v>
                </c:pt>
                <c:pt idx="419">
                  <c:v>3008.42</c:v>
                </c:pt>
                <c:pt idx="420">
                  <c:v>3015.6</c:v>
                </c:pt>
                <c:pt idx="421">
                  <c:v>3022.7799999999997</c:v>
                </c:pt>
                <c:pt idx="422">
                  <c:v>3029.96</c:v>
                </c:pt>
                <c:pt idx="423">
                  <c:v>3037.14</c:v>
                </c:pt>
                <c:pt idx="424">
                  <c:v>3044.3199999999997</c:v>
                </c:pt>
                <c:pt idx="425">
                  <c:v>3051.5</c:v>
                </c:pt>
                <c:pt idx="426">
                  <c:v>3058.68</c:v>
                </c:pt>
                <c:pt idx="427">
                  <c:v>3065.8599999999997</c:v>
                </c:pt>
                <c:pt idx="428">
                  <c:v>3073.04</c:v>
                </c:pt>
                <c:pt idx="429">
                  <c:v>3080.22</c:v>
                </c:pt>
                <c:pt idx="430">
                  <c:v>3087.4</c:v>
                </c:pt>
                <c:pt idx="431">
                  <c:v>3094.58</c:v>
                </c:pt>
                <c:pt idx="432">
                  <c:v>3101.7599999999998</c:v>
                </c:pt>
                <c:pt idx="433">
                  <c:v>3108.94</c:v>
                </c:pt>
                <c:pt idx="434">
                  <c:v>3116.12</c:v>
                </c:pt>
                <c:pt idx="435">
                  <c:v>3123.2999999999997</c:v>
                </c:pt>
                <c:pt idx="436">
                  <c:v>3130.48</c:v>
                </c:pt>
                <c:pt idx="437">
                  <c:v>3137.66</c:v>
                </c:pt>
                <c:pt idx="438">
                  <c:v>3144.8399999999997</c:v>
                </c:pt>
                <c:pt idx="439">
                  <c:v>3152.02</c:v>
                </c:pt>
                <c:pt idx="440">
                  <c:v>3159.2</c:v>
                </c:pt>
                <c:pt idx="441">
                  <c:v>3166.3799999999997</c:v>
                </c:pt>
                <c:pt idx="442">
                  <c:v>3173.56</c:v>
                </c:pt>
                <c:pt idx="443">
                  <c:v>3180.74</c:v>
                </c:pt>
                <c:pt idx="444">
                  <c:v>3187.92</c:v>
                </c:pt>
                <c:pt idx="445">
                  <c:v>3195.1</c:v>
                </c:pt>
                <c:pt idx="446">
                  <c:v>3202.2799999999997</c:v>
                </c:pt>
                <c:pt idx="447">
                  <c:v>3209.46</c:v>
                </c:pt>
                <c:pt idx="448">
                  <c:v>3216.64</c:v>
                </c:pt>
                <c:pt idx="449">
                  <c:v>3223.8199999999997</c:v>
                </c:pt>
                <c:pt idx="450">
                  <c:v>3231</c:v>
                </c:pt>
                <c:pt idx="451">
                  <c:v>3238.18</c:v>
                </c:pt>
                <c:pt idx="452">
                  <c:v>3245.3599999999997</c:v>
                </c:pt>
                <c:pt idx="453">
                  <c:v>3252.54</c:v>
                </c:pt>
                <c:pt idx="454">
                  <c:v>3259.72</c:v>
                </c:pt>
                <c:pt idx="455">
                  <c:v>3266.9</c:v>
                </c:pt>
                <c:pt idx="456">
                  <c:v>3274.08</c:v>
                </c:pt>
                <c:pt idx="457">
                  <c:v>3281.2599999999998</c:v>
                </c:pt>
                <c:pt idx="458">
                  <c:v>3288.44</c:v>
                </c:pt>
                <c:pt idx="459">
                  <c:v>3295.62</c:v>
                </c:pt>
                <c:pt idx="460">
                  <c:v>3302.7999999999997</c:v>
                </c:pt>
                <c:pt idx="461">
                  <c:v>3309.98</c:v>
                </c:pt>
                <c:pt idx="462">
                  <c:v>3317.16</c:v>
                </c:pt>
                <c:pt idx="463">
                  <c:v>3324.3399999999997</c:v>
                </c:pt>
                <c:pt idx="464">
                  <c:v>3331.52</c:v>
                </c:pt>
                <c:pt idx="465">
                  <c:v>3338.7</c:v>
                </c:pt>
                <c:pt idx="466">
                  <c:v>3345.8799999999997</c:v>
                </c:pt>
                <c:pt idx="467">
                  <c:v>3353.06</c:v>
                </c:pt>
                <c:pt idx="468">
                  <c:v>3360.24</c:v>
                </c:pt>
                <c:pt idx="469">
                  <c:v>3367.42</c:v>
                </c:pt>
                <c:pt idx="470">
                  <c:v>3374.6</c:v>
                </c:pt>
                <c:pt idx="471">
                  <c:v>3381.7799999999997</c:v>
                </c:pt>
                <c:pt idx="472">
                  <c:v>3388.96</c:v>
                </c:pt>
                <c:pt idx="473">
                  <c:v>3396.14</c:v>
                </c:pt>
                <c:pt idx="474">
                  <c:v>3403.3199999999997</c:v>
                </c:pt>
                <c:pt idx="475">
                  <c:v>3410.5</c:v>
                </c:pt>
                <c:pt idx="476">
                  <c:v>3417.68</c:v>
                </c:pt>
                <c:pt idx="477">
                  <c:v>3424.8599999999997</c:v>
                </c:pt>
                <c:pt idx="478">
                  <c:v>3432.04</c:v>
                </c:pt>
                <c:pt idx="479">
                  <c:v>3439.22</c:v>
                </c:pt>
                <c:pt idx="480">
                  <c:v>3446.3999999999996</c:v>
                </c:pt>
                <c:pt idx="481">
                  <c:v>3453.58</c:v>
                </c:pt>
                <c:pt idx="482">
                  <c:v>3460.7599999999998</c:v>
                </c:pt>
                <c:pt idx="483">
                  <c:v>3467.94</c:v>
                </c:pt>
                <c:pt idx="484">
                  <c:v>3475.12</c:v>
                </c:pt>
                <c:pt idx="485">
                  <c:v>3482.2999999999997</c:v>
                </c:pt>
                <c:pt idx="486">
                  <c:v>3489.48</c:v>
                </c:pt>
                <c:pt idx="487">
                  <c:v>3496.66</c:v>
                </c:pt>
                <c:pt idx="488">
                  <c:v>3503.8399999999997</c:v>
                </c:pt>
                <c:pt idx="489">
                  <c:v>3511.02</c:v>
                </c:pt>
                <c:pt idx="490">
                  <c:v>3518.2</c:v>
                </c:pt>
                <c:pt idx="491">
                  <c:v>3525.3799999999997</c:v>
                </c:pt>
                <c:pt idx="492">
                  <c:v>3532.56</c:v>
                </c:pt>
                <c:pt idx="493">
                  <c:v>3539.74</c:v>
                </c:pt>
                <c:pt idx="494">
                  <c:v>3546.92</c:v>
                </c:pt>
                <c:pt idx="495">
                  <c:v>3554.1</c:v>
                </c:pt>
                <c:pt idx="496">
                  <c:v>3561.2799999999997</c:v>
                </c:pt>
                <c:pt idx="497">
                  <c:v>3568.46</c:v>
                </c:pt>
                <c:pt idx="498">
                  <c:v>3575.64</c:v>
                </c:pt>
                <c:pt idx="499">
                  <c:v>3582.8199999999997</c:v>
                </c:pt>
                <c:pt idx="500">
                  <c:v>3590</c:v>
                </c:pt>
                <c:pt idx="501">
                  <c:v>3597.18</c:v>
                </c:pt>
                <c:pt idx="502">
                  <c:v>3604.3599999999997</c:v>
                </c:pt>
                <c:pt idx="503">
                  <c:v>3611.54</c:v>
                </c:pt>
                <c:pt idx="504">
                  <c:v>3618.72</c:v>
                </c:pt>
                <c:pt idx="505">
                  <c:v>3625.8999999999996</c:v>
                </c:pt>
                <c:pt idx="506">
                  <c:v>3633.08</c:v>
                </c:pt>
                <c:pt idx="507">
                  <c:v>3640.2599999999998</c:v>
                </c:pt>
                <c:pt idx="508">
                  <c:v>3647.44</c:v>
                </c:pt>
                <c:pt idx="509">
                  <c:v>3654.62</c:v>
                </c:pt>
                <c:pt idx="510">
                  <c:v>3661.7999999999997</c:v>
                </c:pt>
                <c:pt idx="511">
                  <c:v>3668.98</c:v>
                </c:pt>
              </c:numCache>
            </c:numRef>
          </c:xVal>
          <c:yVal>
            <c:numRef>
              <c:f>'NSTP-CEBr-Co-60-2016-v5'!$B$2:$B$516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951</c:v>
                </c:pt>
                <c:pt idx="46">
                  <c:v>739</c:v>
                </c:pt>
                <c:pt idx="47">
                  <c:v>787</c:v>
                </c:pt>
                <c:pt idx="48">
                  <c:v>1002</c:v>
                </c:pt>
                <c:pt idx="49">
                  <c:v>1058</c:v>
                </c:pt>
                <c:pt idx="50">
                  <c:v>976</c:v>
                </c:pt>
                <c:pt idx="51">
                  <c:v>917</c:v>
                </c:pt>
                <c:pt idx="52">
                  <c:v>901</c:v>
                </c:pt>
                <c:pt idx="53">
                  <c:v>941</c:v>
                </c:pt>
                <c:pt idx="54">
                  <c:v>865</c:v>
                </c:pt>
                <c:pt idx="55">
                  <c:v>899</c:v>
                </c:pt>
                <c:pt idx="56">
                  <c:v>807</c:v>
                </c:pt>
                <c:pt idx="57">
                  <c:v>922</c:v>
                </c:pt>
                <c:pt idx="58">
                  <c:v>784</c:v>
                </c:pt>
                <c:pt idx="59">
                  <c:v>852</c:v>
                </c:pt>
                <c:pt idx="60">
                  <c:v>841</c:v>
                </c:pt>
                <c:pt idx="61">
                  <c:v>854</c:v>
                </c:pt>
                <c:pt idx="62">
                  <c:v>842</c:v>
                </c:pt>
                <c:pt idx="63">
                  <c:v>835</c:v>
                </c:pt>
                <c:pt idx="64">
                  <c:v>793</c:v>
                </c:pt>
                <c:pt idx="65">
                  <c:v>799</c:v>
                </c:pt>
                <c:pt idx="66">
                  <c:v>809</c:v>
                </c:pt>
                <c:pt idx="67">
                  <c:v>806</c:v>
                </c:pt>
                <c:pt idx="68">
                  <c:v>742</c:v>
                </c:pt>
                <c:pt idx="69">
                  <c:v>728</c:v>
                </c:pt>
                <c:pt idx="70">
                  <c:v>715</c:v>
                </c:pt>
                <c:pt idx="71">
                  <c:v>710</c:v>
                </c:pt>
                <c:pt idx="72">
                  <c:v>708</c:v>
                </c:pt>
                <c:pt idx="73">
                  <c:v>763</c:v>
                </c:pt>
                <c:pt idx="74">
                  <c:v>775</c:v>
                </c:pt>
                <c:pt idx="75">
                  <c:v>816</c:v>
                </c:pt>
                <c:pt idx="76">
                  <c:v>863</c:v>
                </c:pt>
                <c:pt idx="77">
                  <c:v>914</c:v>
                </c:pt>
                <c:pt idx="78">
                  <c:v>834</c:v>
                </c:pt>
                <c:pt idx="79">
                  <c:v>735</c:v>
                </c:pt>
                <c:pt idx="80">
                  <c:v>742</c:v>
                </c:pt>
                <c:pt idx="81">
                  <c:v>701</c:v>
                </c:pt>
                <c:pt idx="82">
                  <c:v>673</c:v>
                </c:pt>
                <c:pt idx="83">
                  <c:v>687</c:v>
                </c:pt>
                <c:pt idx="84">
                  <c:v>678</c:v>
                </c:pt>
                <c:pt idx="85">
                  <c:v>668</c:v>
                </c:pt>
                <c:pt idx="86">
                  <c:v>673</c:v>
                </c:pt>
                <c:pt idx="87">
                  <c:v>660</c:v>
                </c:pt>
                <c:pt idx="88">
                  <c:v>631</c:v>
                </c:pt>
                <c:pt idx="89">
                  <c:v>658</c:v>
                </c:pt>
                <c:pt idx="90">
                  <c:v>624</c:v>
                </c:pt>
                <c:pt idx="91">
                  <c:v>673</c:v>
                </c:pt>
                <c:pt idx="92">
                  <c:v>706</c:v>
                </c:pt>
                <c:pt idx="93">
                  <c:v>622</c:v>
                </c:pt>
                <c:pt idx="94">
                  <c:v>666</c:v>
                </c:pt>
                <c:pt idx="95">
                  <c:v>694</c:v>
                </c:pt>
                <c:pt idx="96">
                  <c:v>648</c:v>
                </c:pt>
                <c:pt idx="97">
                  <c:v>684</c:v>
                </c:pt>
                <c:pt idx="98">
                  <c:v>695</c:v>
                </c:pt>
                <c:pt idx="99">
                  <c:v>691</c:v>
                </c:pt>
                <c:pt idx="100">
                  <c:v>717</c:v>
                </c:pt>
                <c:pt idx="101">
                  <c:v>668</c:v>
                </c:pt>
                <c:pt idx="102">
                  <c:v>737</c:v>
                </c:pt>
                <c:pt idx="103">
                  <c:v>704</c:v>
                </c:pt>
                <c:pt idx="104">
                  <c:v>672</c:v>
                </c:pt>
                <c:pt idx="105">
                  <c:v>692</c:v>
                </c:pt>
                <c:pt idx="106">
                  <c:v>734</c:v>
                </c:pt>
                <c:pt idx="107">
                  <c:v>710</c:v>
                </c:pt>
                <c:pt idx="108">
                  <c:v>773</c:v>
                </c:pt>
                <c:pt idx="109">
                  <c:v>736</c:v>
                </c:pt>
                <c:pt idx="110">
                  <c:v>767</c:v>
                </c:pt>
                <c:pt idx="111">
                  <c:v>722</c:v>
                </c:pt>
                <c:pt idx="112">
                  <c:v>717</c:v>
                </c:pt>
                <c:pt idx="113">
                  <c:v>767</c:v>
                </c:pt>
                <c:pt idx="114">
                  <c:v>726</c:v>
                </c:pt>
                <c:pt idx="115">
                  <c:v>762</c:v>
                </c:pt>
                <c:pt idx="116">
                  <c:v>695</c:v>
                </c:pt>
                <c:pt idx="117">
                  <c:v>787</c:v>
                </c:pt>
                <c:pt idx="118">
                  <c:v>741</c:v>
                </c:pt>
                <c:pt idx="119">
                  <c:v>787</c:v>
                </c:pt>
                <c:pt idx="120">
                  <c:v>812</c:v>
                </c:pt>
                <c:pt idx="121">
                  <c:v>778</c:v>
                </c:pt>
                <c:pt idx="122">
                  <c:v>819</c:v>
                </c:pt>
                <c:pt idx="123">
                  <c:v>810</c:v>
                </c:pt>
                <c:pt idx="124">
                  <c:v>865</c:v>
                </c:pt>
                <c:pt idx="125">
                  <c:v>844</c:v>
                </c:pt>
                <c:pt idx="126">
                  <c:v>845</c:v>
                </c:pt>
                <c:pt idx="127">
                  <c:v>850</c:v>
                </c:pt>
                <c:pt idx="128">
                  <c:v>838</c:v>
                </c:pt>
                <c:pt idx="129">
                  <c:v>765</c:v>
                </c:pt>
                <c:pt idx="130">
                  <c:v>718</c:v>
                </c:pt>
                <c:pt idx="131">
                  <c:v>720</c:v>
                </c:pt>
                <c:pt idx="132">
                  <c:v>667</c:v>
                </c:pt>
                <c:pt idx="133">
                  <c:v>577</c:v>
                </c:pt>
                <c:pt idx="134">
                  <c:v>592</c:v>
                </c:pt>
                <c:pt idx="135">
                  <c:v>603</c:v>
                </c:pt>
                <c:pt idx="136">
                  <c:v>564</c:v>
                </c:pt>
                <c:pt idx="137">
                  <c:v>523</c:v>
                </c:pt>
                <c:pt idx="138">
                  <c:v>533</c:v>
                </c:pt>
                <c:pt idx="139">
                  <c:v>503</c:v>
                </c:pt>
                <c:pt idx="140">
                  <c:v>533</c:v>
                </c:pt>
                <c:pt idx="141">
                  <c:v>530</c:v>
                </c:pt>
                <c:pt idx="142">
                  <c:v>489</c:v>
                </c:pt>
                <c:pt idx="143">
                  <c:v>517</c:v>
                </c:pt>
                <c:pt idx="144">
                  <c:v>520</c:v>
                </c:pt>
                <c:pt idx="145">
                  <c:v>585</c:v>
                </c:pt>
                <c:pt idx="146">
                  <c:v>544</c:v>
                </c:pt>
                <c:pt idx="147">
                  <c:v>493</c:v>
                </c:pt>
                <c:pt idx="148">
                  <c:v>526</c:v>
                </c:pt>
                <c:pt idx="149">
                  <c:v>518</c:v>
                </c:pt>
                <c:pt idx="150">
                  <c:v>507</c:v>
                </c:pt>
                <c:pt idx="151">
                  <c:v>529</c:v>
                </c:pt>
                <c:pt idx="152">
                  <c:v>480</c:v>
                </c:pt>
                <c:pt idx="153">
                  <c:v>486</c:v>
                </c:pt>
                <c:pt idx="154">
                  <c:v>461</c:v>
                </c:pt>
                <c:pt idx="155">
                  <c:v>533</c:v>
                </c:pt>
                <c:pt idx="156">
                  <c:v>741</c:v>
                </c:pt>
                <c:pt idx="157">
                  <c:v>1204</c:v>
                </c:pt>
                <c:pt idx="158">
                  <c:v>2099</c:v>
                </c:pt>
                <c:pt idx="159">
                  <c:v>3148</c:v>
                </c:pt>
                <c:pt idx="160">
                  <c:v>4135</c:v>
                </c:pt>
                <c:pt idx="161">
                  <c:v>4925</c:v>
                </c:pt>
                <c:pt idx="162">
                  <c:v>4776</c:v>
                </c:pt>
                <c:pt idx="163">
                  <c:v>4272</c:v>
                </c:pt>
                <c:pt idx="164">
                  <c:v>3152</c:v>
                </c:pt>
                <c:pt idx="165">
                  <c:v>2060</c:v>
                </c:pt>
                <c:pt idx="166">
                  <c:v>1302</c:v>
                </c:pt>
                <c:pt idx="167">
                  <c:v>741</c:v>
                </c:pt>
                <c:pt idx="168">
                  <c:v>424</c:v>
                </c:pt>
                <c:pt idx="169">
                  <c:v>297</c:v>
                </c:pt>
                <c:pt idx="170">
                  <c:v>192</c:v>
                </c:pt>
                <c:pt idx="171">
                  <c:v>182</c:v>
                </c:pt>
                <c:pt idx="172">
                  <c:v>146</c:v>
                </c:pt>
                <c:pt idx="173">
                  <c:v>129</c:v>
                </c:pt>
                <c:pt idx="174">
                  <c:v>108</c:v>
                </c:pt>
                <c:pt idx="175">
                  <c:v>117</c:v>
                </c:pt>
                <c:pt idx="176">
                  <c:v>105</c:v>
                </c:pt>
                <c:pt idx="177">
                  <c:v>108</c:v>
                </c:pt>
                <c:pt idx="178">
                  <c:v>183</c:v>
                </c:pt>
                <c:pt idx="179">
                  <c:v>283</c:v>
                </c:pt>
                <c:pt idx="180">
                  <c:v>516</c:v>
                </c:pt>
                <c:pt idx="181">
                  <c:v>997</c:v>
                </c:pt>
                <c:pt idx="182">
                  <c:v>1725</c:v>
                </c:pt>
                <c:pt idx="183">
                  <c:v>2630</c:v>
                </c:pt>
                <c:pt idx="184">
                  <c:v>3366</c:v>
                </c:pt>
                <c:pt idx="185">
                  <c:v>4013</c:v>
                </c:pt>
                <c:pt idx="186">
                  <c:v>4178</c:v>
                </c:pt>
                <c:pt idx="187">
                  <c:v>3550</c:v>
                </c:pt>
                <c:pt idx="188">
                  <c:v>2783</c:v>
                </c:pt>
                <c:pt idx="189">
                  <c:v>2007</c:v>
                </c:pt>
                <c:pt idx="190">
                  <c:v>1277</c:v>
                </c:pt>
                <c:pt idx="191">
                  <c:v>780</c:v>
                </c:pt>
                <c:pt idx="192">
                  <c:v>520</c:v>
                </c:pt>
                <c:pt idx="193">
                  <c:v>329</c:v>
                </c:pt>
                <c:pt idx="194">
                  <c:v>198</c:v>
                </c:pt>
                <c:pt idx="195">
                  <c:v>166</c:v>
                </c:pt>
                <c:pt idx="196">
                  <c:v>111</c:v>
                </c:pt>
                <c:pt idx="197">
                  <c:v>112</c:v>
                </c:pt>
                <c:pt idx="198">
                  <c:v>99</c:v>
                </c:pt>
                <c:pt idx="199">
                  <c:v>83</c:v>
                </c:pt>
                <c:pt idx="200">
                  <c:v>109</c:v>
                </c:pt>
                <c:pt idx="201">
                  <c:v>101</c:v>
                </c:pt>
                <c:pt idx="202">
                  <c:v>126</c:v>
                </c:pt>
                <c:pt idx="203">
                  <c:v>148</c:v>
                </c:pt>
                <c:pt idx="204">
                  <c:v>182</c:v>
                </c:pt>
                <c:pt idx="205">
                  <c:v>179</c:v>
                </c:pt>
                <c:pt idx="206">
                  <c:v>143</c:v>
                </c:pt>
                <c:pt idx="207">
                  <c:v>163</c:v>
                </c:pt>
                <c:pt idx="208">
                  <c:v>171</c:v>
                </c:pt>
                <c:pt idx="209">
                  <c:v>168</c:v>
                </c:pt>
                <c:pt idx="210">
                  <c:v>165</c:v>
                </c:pt>
                <c:pt idx="211">
                  <c:v>142</c:v>
                </c:pt>
                <c:pt idx="212">
                  <c:v>148</c:v>
                </c:pt>
                <c:pt idx="213">
                  <c:v>138</c:v>
                </c:pt>
                <c:pt idx="214">
                  <c:v>170</c:v>
                </c:pt>
                <c:pt idx="215">
                  <c:v>170</c:v>
                </c:pt>
                <c:pt idx="216">
                  <c:v>175</c:v>
                </c:pt>
                <c:pt idx="217">
                  <c:v>140</c:v>
                </c:pt>
                <c:pt idx="218">
                  <c:v>144</c:v>
                </c:pt>
                <c:pt idx="219">
                  <c:v>153</c:v>
                </c:pt>
                <c:pt idx="220">
                  <c:v>168</c:v>
                </c:pt>
                <c:pt idx="221">
                  <c:v>139</c:v>
                </c:pt>
                <c:pt idx="222">
                  <c:v>111</c:v>
                </c:pt>
                <c:pt idx="223">
                  <c:v>103</c:v>
                </c:pt>
                <c:pt idx="224">
                  <c:v>105</c:v>
                </c:pt>
                <c:pt idx="225">
                  <c:v>83</c:v>
                </c:pt>
                <c:pt idx="226">
                  <c:v>73</c:v>
                </c:pt>
                <c:pt idx="227">
                  <c:v>77</c:v>
                </c:pt>
                <c:pt idx="228">
                  <c:v>81</c:v>
                </c:pt>
                <c:pt idx="229">
                  <c:v>93</c:v>
                </c:pt>
                <c:pt idx="230">
                  <c:v>74</c:v>
                </c:pt>
                <c:pt idx="231">
                  <c:v>76</c:v>
                </c:pt>
                <c:pt idx="232">
                  <c:v>61</c:v>
                </c:pt>
                <c:pt idx="233">
                  <c:v>104</c:v>
                </c:pt>
                <c:pt idx="234">
                  <c:v>87</c:v>
                </c:pt>
                <c:pt idx="235">
                  <c:v>111</c:v>
                </c:pt>
                <c:pt idx="236">
                  <c:v>118</c:v>
                </c:pt>
                <c:pt idx="237">
                  <c:v>129</c:v>
                </c:pt>
                <c:pt idx="238">
                  <c:v>120</c:v>
                </c:pt>
                <c:pt idx="239">
                  <c:v>134</c:v>
                </c:pt>
                <c:pt idx="240">
                  <c:v>142</c:v>
                </c:pt>
                <c:pt idx="241">
                  <c:v>134</c:v>
                </c:pt>
                <c:pt idx="242">
                  <c:v>154</c:v>
                </c:pt>
                <c:pt idx="243">
                  <c:v>149</c:v>
                </c:pt>
                <c:pt idx="244">
                  <c:v>168</c:v>
                </c:pt>
                <c:pt idx="245">
                  <c:v>168</c:v>
                </c:pt>
                <c:pt idx="246">
                  <c:v>189</c:v>
                </c:pt>
                <c:pt idx="247">
                  <c:v>168</c:v>
                </c:pt>
                <c:pt idx="248">
                  <c:v>184</c:v>
                </c:pt>
                <c:pt idx="249">
                  <c:v>158</c:v>
                </c:pt>
                <c:pt idx="250">
                  <c:v>145</c:v>
                </c:pt>
                <c:pt idx="251">
                  <c:v>177</c:v>
                </c:pt>
                <c:pt idx="252">
                  <c:v>176</c:v>
                </c:pt>
                <c:pt idx="253">
                  <c:v>115</c:v>
                </c:pt>
                <c:pt idx="254">
                  <c:v>140</c:v>
                </c:pt>
                <c:pt idx="255">
                  <c:v>114</c:v>
                </c:pt>
                <c:pt idx="256">
                  <c:v>134</c:v>
                </c:pt>
                <c:pt idx="257">
                  <c:v>123</c:v>
                </c:pt>
                <c:pt idx="258">
                  <c:v>112</c:v>
                </c:pt>
                <c:pt idx="259">
                  <c:v>70</c:v>
                </c:pt>
                <c:pt idx="260">
                  <c:v>66</c:v>
                </c:pt>
                <c:pt idx="261">
                  <c:v>67</c:v>
                </c:pt>
                <c:pt idx="262">
                  <c:v>53</c:v>
                </c:pt>
                <c:pt idx="263">
                  <c:v>51</c:v>
                </c:pt>
                <c:pt idx="264">
                  <c:v>45</c:v>
                </c:pt>
                <c:pt idx="265">
                  <c:v>41</c:v>
                </c:pt>
                <c:pt idx="266">
                  <c:v>37</c:v>
                </c:pt>
                <c:pt idx="267">
                  <c:v>24</c:v>
                </c:pt>
                <c:pt idx="268">
                  <c:v>37</c:v>
                </c:pt>
                <c:pt idx="269">
                  <c:v>35</c:v>
                </c:pt>
                <c:pt idx="270">
                  <c:v>29</c:v>
                </c:pt>
                <c:pt idx="271">
                  <c:v>42</c:v>
                </c:pt>
                <c:pt idx="272">
                  <c:v>48</c:v>
                </c:pt>
                <c:pt idx="273">
                  <c:v>35</c:v>
                </c:pt>
                <c:pt idx="274">
                  <c:v>36</c:v>
                </c:pt>
                <c:pt idx="275">
                  <c:v>53</c:v>
                </c:pt>
                <c:pt idx="276">
                  <c:v>63</c:v>
                </c:pt>
                <c:pt idx="277">
                  <c:v>56</c:v>
                </c:pt>
                <c:pt idx="278">
                  <c:v>74</c:v>
                </c:pt>
                <c:pt idx="279">
                  <c:v>69</c:v>
                </c:pt>
                <c:pt idx="280">
                  <c:v>79</c:v>
                </c:pt>
                <c:pt idx="281">
                  <c:v>88</c:v>
                </c:pt>
                <c:pt idx="282">
                  <c:v>93</c:v>
                </c:pt>
                <c:pt idx="283">
                  <c:v>100</c:v>
                </c:pt>
                <c:pt idx="284">
                  <c:v>110</c:v>
                </c:pt>
                <c:pt idx="285">
                  <c:v>78</c:v>
                </c:pt>
                <c:pt idx="286">
                  <c:v>103</c:v>
                </c:pt>
                <c:pt idx="287">
                  <c:v>113</c:v>
                </c:pt>
                <c:pt idx="288">
                  <c:v>108</c:v>
                </c:pt>
                <c:pt idx="289">
                  <c:v>108</c:v>
                </c:pt>
                <c:pt idx="290">
                  <c:v>97</c:v>
                </c:pt>
                <c:pt idx="291">
                  <c:v>85</c:v>
                </c:pt>
                <c:pt idx="292">
                  <c:v>83</c:v>
                </c:pt>
                <c:pt idx="293">
                  <c:v>74</c:v>
                </c:pt>
                <c:pt idx="294">
                  <c:v>64</c:v>
                </c:pt>
                <c:pt idx="295">
                  <c:v>57</c:v>
                </c:pt>
                <c:pt idx="296">
                  <c:v>37</c:v>
                </c:pt>
                <c:pt idx="297">
                  <c:v>34</c:v>
                </c:pt>
                <c:pt idx="298">
                  <c:v>28</c:v>
                </c:pt>
                <c:pt idx="299">
                  <c:v>36</c:v>
                </c:pt>
                <c:pt idx="300">
                  <c:v>35</c:v>
                </c:pt>
                <c:pt idx="301">
                  <c:v>29</c:v>
                </c:pt>
                <c:pt idx="302">
                  <c:v>32</c:v>
                </c:pt>
                <c:pt idx="303">
                  <c:v>23</c:v>
                </c:pt>
                <c:pt idx="304">
                  <c:v>24</c:v>
                </c:pt>
                <c:pt idx="305">
                  <c:v>17</c:v>
                </c:pt>
                <c:pt idx="306">
                  <c:v>22</c:v>
                </c:pt>
                <c:pt idx="307">
                  <c:v>15</c:v>
                </c:pt>
                <c:pt idx="308">
                  <c:v>22</c:v>
                </c:pt>
                <c:pt idx="309">
                  <c:v>26</c:v>
                </c:pt>
                <c:pt idx="310">
                  <c:v>12</c:v>
                </c:pt>
                <c:pt idx="311">
                  <c:v>25</c:v>
                </c:pt>
                <c:pt idx="312">
                  <c:v>14</c:v>
                </c:pt>
                <c:pt idx="313">
                  <c:v>26</c:v>
                </c:pt>
                <c:pt idx="314">
                  <c:v>14</c:v>
                </c:pt>
                <c:pt idx="315">
                  <c:v>18</c:v>
                </c:pt>
                <c:pt idx="316">
                  <c:v>25</c:v>
                </c:pt>
                <c:pt idx="317">
                  <c:v>30</c:v>
                </c:pt>
                <c:pt idx="318">
                  <c:v>30</c:v>
                </c:pt>
                <c:pt idx="319">
                  <c:v>29</c:v>
                </c:pt>
                <c:pt idx="320">
                  <c:v>25</c:v>
                </c:pt>
                <c:pt idx="321">
                  <c:v>29</c:v>
                </c:pt>
                <c:pt idx="322">
                  <c:v>23</c:v>
                </c:pt>
                <c:pt idx="323">
                  <c:v>27</c:v>
                </c:pt>
                <c:pt idx="324">
                  <c:v>27</c:v>
                </c:pt>
                <c:pt idx="325">
                  <c:v>22</c:v>
                </c:pt>
                <c:pt idx="326">
                  <c:v>17</c:v>
                </c:pt>
                <c:pt idx="327">
                  <c:v>20</c:v>
                </c:pt>
                <c:pt idx="328">
                  <c:v>23</c:v>
                </c:pt>
                <c:pt idx="329">
                  <c:v>23</c:v>
                </c:pt>
                <c:pt idx="330">
                  <c:v>20</c:v>
                </c:pt>
                <c:pt idx="331">
                  <c:v>17</c:v>
                </c:pt>
                <c:pt idx="332">
                  <c:v>12</c:v>
                </c:pt>
                <c:pt idx="333">
                  <c:v>14</c:v>
                </c:pt>
                <c:pt idx="334">
                  <c:v>13</c:v>
                </c:pt>
                <c:pt idx="335">
                  <c:v>13</c:v>
                </c:pt>
                <c:pt idx="336">
                  <c:v>15</c:v>
                </c:pt>
                <c:pt idx="337">
                  <c:v>8</c:v>
                </c:pt>
                <c:pt idx="338">
                  <c:v>9</c:v>
                </c:pt>
                <c:pt idx="339">
                  <c:v>6</c:v>
                </c:pt>
                <c:pt idx="340">
                  <c:v>8</c:v>
                </c:pt>
                <c:pt idx="341">
                  <c:v>6</c:v>
                </c:pt>
                <c:pt idx="342">
                  <c:v>6</c:v>
                </c:pt>
                <c:pt idx="343">
                  <c:v>6</c:v>
                </c:pt>
                <c:pt idx="344">
                  <c:v>4</c:v>
                </c:pt>
                <c:pt idx="345">
                  <c:v>16</c:v>
                </c:pt>
                <c:pt idx="346">
                  <c:v>7</c:v>
                </c:pt>
                <c:pt idx="347">
                  <c:v>7</c:v>
                </c:pt>
                <c:pt idx="348">
                  <c:v>5</c:v>
                </c:pt>
                <c:pt idx="349">
                  <c:v>5</c:v>
                </c:pt>
                <c:pt idx="350">
                  <c:v>6</c:v>
                </c:pt>
                <c:pt idx="351">
                  <c:v>7</c:v>
                </c:pt>
                <c:pt idx="352">
                  <c:v>7</c:v>
                </c:pt>
                <c:pt idx="353">
                  <c:v>7</c:v>
                </c:pt>
                <c:pt idx="354">
                  <c:v>9</c:v>
                </c:pt>
                <c:pt idx="355">
                  <c:v>8</c:v>
                </c:pt>
                <c:pt idx="356">
                  <c:v>4</c:v>
                </c:pt>
                <c:pt idx="357">
                  <c:v>13</c:v>
                </c:pt>
                <c:pt idx="358">
                  <c:v>14</c:v>
                </c:pt>
                <c:pt idx="359">
                  <c:v>9</c:v>
                </c:pt>
                <c:pt idx="360">
                  <c:v>15</c:v>
                </c:pt>
                <c:pt idx="361">
                  <c:v>29</c:v>
                </c:pt>
                <c:pt idx="362">
                  <c:v>19</c:v>
                </c:pt>
                <c:pt idx="363">
                  <c:v>21</c:v>
                </c:pt>
                <c:pt idx="364">
                  <c:v>34</c:v>
                </c:pt>
                <c:pt idx="365">
                  <c:v>33</c:v>
                </c:pt>
                <c:pt idx="366">
                  <c:v>34</c:v>
                </c:pt>
                <c:pt idx="367">
                  <c:v>30</c:v>
                </c:pt>
                <c:pt idx="368">
                  <c:v>25</c:v>
                </c:pt>
                <c:pt idx="369">
                  <c:v>22</c:v>
                </c:pt>
                <c:pt idx="370">
                  <c:v>18</c:v>
                </c:pt>
                <c:pt idx="371">
                  <c:v>14</c:v>
                </c:pt>
                <c:pt idx="372">
                  <c:v>12</c:v>
                </c:pt>
                <c:pt idx="373">
                  <c:v>15</c:v>
                </c:pt>
                <c:pt idx="374">
                  <c:v>4</c:v>
                </c:pt>
                <c:pt idx="375">
                  <c:v>5</c:v>
                </c:pt>
                <c:pt idx="376">
                  <c:v>6</c:v>
                </c:pt>
                <c:pt idx="377">
                  <c:v>12</c:v>
                </c:pt>
                <c:pt idx="378">
                  <c:v>5</c:v>
                </c:pt>
                <c:pt idx="379">
                  <c:v>6</c:v>
                </c:pt>
                <c:pt idx="380">
                  <c:v>12</c:v>
                </c:pt>
                <c:pt idx="381">
                  <c:v>13</c:v>
                </c:pt>
                <c:pt idx="382">
                  <c:v>12</c:v>
                </c:pt>
                <c:pt idx="383">
                  <c:v>13</c:v>
                </c:pt>
                <c:pt idx="384">
                  <c:v>10</c:v>
                </c:pt>
                <c:pt idx="385">
                  <c:v>13</c:v>
                </c:pt>
                <c:pt idx="386">
                  <c:v>5</c:v>
                </c:pt>
                <c:pt idx="387">
                  <c:v>9</c:v>
                </c:pt>
                <c:pt idx="388">
                  <c:v>5</c:v>
                </c:pt>
                <c:pt idx="389">
                  <c:v>5</c:v>
                </c:pt>
                <c:pt idx="390">
                  <c:v>3</c:v>
                </c:pt>
                <c:pt idx="391">
                  <c:v>7</c:v>
                </c:pt>
                <c:pt idx="392">
                  <c:v>2</c:v>
                </c:pt>
                <c:pt idx="393">
                  <c:v>8</c:v>
                </c:pt>
                <c:pt idx="394">
                  <c:v>4</c:v>
                </c:pt>
                <c:pt idx="395">
                  <c:v>2</c:v>
                </c:pt>
                <c:pt idx="396">
                  <c:v>3</c:v>
                </c:pt>
                <c:pt idx="397">
                  <c:v>5</c:v>
                </c:pt>
                <c:pt idx="398">
                  <c:v>1</c:v>
                </c:pt>
                <c:pt idx="399">
                  <c:v>6</c:v>
                </c:pt>
                <c:pt idx="400">
                  <c:v>4</c:v>
                </c:pt>
                <c:pt idx="401">
                  <c:v>2</c:v>
                </c:pt>
                <c:pt idx="402">
                  <c:v>0</c:v>
                </c:pt>
                <c:pt idx="403">
                  <c:v>2</c:v>
                </c:pt>
                <c:pt idx="404">
                  <c:v>2</c:v>
                </c:pt>
                <c:pt idx="405">
                  <c:v>1</c:v>
                </c:pt>
                <c:pt idx="406">
                  <c:v>2</c:v>
                </c:pt>
                <c:pt idx="407">
                  <c:v>2</c:v>
                </c:pt>
                <c:pt idx="408">
                  <c:v>0</c:v>
                </c:pt>
                <c:pt idx="409">
                  <c:v>4</c:v>
                </c:pt>
                <c:pt idx="410">
                  <c:v>0</c:v>
                </c:pt>
                <c:pt idx="411">
                  <c:v>1</c:v>
                </c:pt>
                <c:pt idx="412">
                  <c:v>6</c:v>
                </c:pt>
                <c:pt idx="413">
                  <c:v>4</c:v>
                </c:pt>
                <c:pt idx="414">
                  <c:v>3</c:v>
                </c:pt>
                <c:pt idx="415">
                  <c:v>0</c:v>
                </c:pt>
                <c:pt idx="416">
                  <c:v>2</c:v>
                </c:pt>
                <c:pt idx="417">
                  <c:v>1</c:v>
                </c:pt>
                <c:pt idx="418">
                  <c:v>3</c:v>
                </c:pt>
                <c:pt idx="419">
                  <c:v>2</c:v>
                </c:pt>
                <c:pt idx="420">
                  <c:v>4</c:v>
                </c:pt>
                <c:pt idx="421">
                  <c:v>1</c:v>
                </c:pt>
                <c:pt idx="422">
                  <c:v>2</c:v>
                </c:pt>
                <c:pt idx="423">
                  <c:v>2</c:v>
                </c:pt>
                <c:pt idx="424">
                  <c:v>4</c:v>
                </c:pt>
                <c:pt idx="425">
                  <c:v>1</c:v>
                </c:pt>
                <c:pt idx="426">
                  <c:v>2</c:v>
                </c:pt>
                <c:pt idx="427">
                  <c:v>0</c:v>
                </c:pt>
                <c:pt idx="428">
                  <c:v>1</c:v>
                </c:pt>
                <c:pt idx="429">
                  <c:v>0</c:v>
                </c:pt>
                <c:pt idx="430">
                  <c:v>2</c:v>
                </c:pt>
                <c:pt idx="431">
                  <c:v>4</c:v>
                </c:pt>
                <c:pt idx="432">
                  <c:v>0</c:v>
                </c:pt>
                <c:pt idx="433">
                  <c:v>1</c:v>
                </c:pt>
                <c:pt idx="434">
                  <c:v>1</c:v>
                </c:pt>
                <c:pt idx="435">
                  <c:v>3</c:v>
                </c:pt>
                <c:pt idx="436">
                  <c:v>2</c:v>
                </c:pt>
                <c:pt idx="437">
                  <c:v>0</c:v>
                </c:pt>
                <c:pt idx="438">
                  <c:v>4</c:v>
                </c:pt>
                <c:pt idx="439">
                  <c:v>2</c:v>
                </c:pt>
                <c:pt idx="440">
                  <c:v>1</c:v>
                </c:pt>
                <c:pt idx="441">
                  <c:v>0</c:v>
                </c:pt>
                <c:pt idx="442">
                  <c:v>1</c:v>
                </c:pt>
                <c:pt idx="443">
                  <c:v>0</c:v>
                </c:pt>
                <c:pt idx="444">
                  <c:v>1</c:v>
                </c:pt>
                <c:pt idx="445">
                  <c:v>0</c:v>
                </c:pt>
                <c:pt idx="446">
                  <c:v>4</c:v>
                </c:pt>
                <c:pt idx="447">
                  <c:v>2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1</c:v>
                </c:pt>
                <c:pt idx="453">
                  <c:v>3</c:v>
                </c:pt>
                <c:pt idx="454">
                  <c:v>0</c:v>
                </c:pt>
                <c:pt idx="455">
                  <c:v>1</c:v>
                </c:pt>
                <c:pt idx="456">
                  <c:v>1</c:v>
                </c:pt>
                <c:pt idx="457">
                  <c:v>0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0</c:v>
                </c:pt>
                <c:pt idx="462">
                  <c:v>1</c:v>
                </c:pt>
                <c:pt idx="463">
                  <c:v>1</c:v>
                </c:pt>
                <c:pt idx="464">
                  <c:v>0</c:v>
                </c:pt>
                <c:pt idx="465">
                  <c:v>2</c:v>
                </c:pt>
                <c:pt idx="466">
                  <c:v>2</c:v>
                </c:pt>
                <c:pt idx="467">
                  <c:v>1</c:v>
                </c:pt>
                <c:pt idx="468">
                  <c:v>1</c:v>
                </c:pt>
                <c:pt idx="469">
                  <c:v>0</c:v>
                </c:pt>
                <c:pt idx="470">
                  <c:v>2</c:v>
                </c:pt>
                <c:pt idx="471">
                  <c:v>0</c:v>
                </c:pt>
                <c:pt idx="472">
                  <c:v>1</c:v>
                </c:pt>
                <c:pt idx="473">
                  <c:v>0</c:v>
                </c:pt>
                <c:pt idx="474">
                  <c:v>0</c:v>
                </c:pt>
                <c:pt idx="475">
                  <c:v>1</c:v>
                </c:pt>
                <c:pt idx="476">
                  <c:v>0</c:v>
                </c:pt>
                <c:pt idx="477">
                  <c:v>0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2</c:v>
                </c:pt>
                <c:pt idx="490">
                  <c:v>2</c:v>
                </c:pt>
                <c:pt idx="491">
                  <c:v>1</c:v>
                </c:pt>
                <c:pt idx="492">
                  <c:v>2</c:v>
                </c:pt>
                <c:pt idx="493">
                  <c:v>2</c:v>
                </c:pt>
                <c:pt idx="494">
                  <c:v>0</c:v>
                </c:pt>
                <c:pt idx="495">
                  <c:v>0</c:v>
                </c:pt>
                <c:pt idx="496">
                  <c:v>1</c:v>
                </c:pt>
                <c:pt idx="497">
                  <c:v>1</c:v>
                </c:pt>
                <c:pt idx="498">
                  <c:v>0</c:v>
                </c:pt>
                <c:pt idx="499">
                  <c:v>0</c:v>
                </c:pt>
                <c:pt idx="500">
                  <c:v>2</c:v>
                </c:pt>
                <c:pt idx="501">
                  <c:v>1</c:v>
                </c:pt>
                <c:pt idx="502">
                  <c:v>2</c:v>
                </c:pt>
                <c:pt idx="503">
                  <c:v>3</c:v>
                </c:pt>
                <c:pt idx="504">
                  <c:v>3</c:v>
                </c:pt>
                <c:pt idx="505">
                  <c:v>1</c:v>
                </c:pt>
                <c:pt idx="506">
                  <c:v>2</c:v>
                </c:pt>
                <c:pt idx="507">
                  <c:v>1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4472"/>
        <c:axId val="186068000"/>
      </c:scatterChart>
      <c:valAx>
        <c:axId val="186064472"/>
        <c:scaling>
          <c:orientation val="minMax"/>
          <c:max val="1600"/>
          <c:min val="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Energy</a:t>
                </a:r>
                <a:r>
                  <a:rPr lang="en-GB" baseline="0"/>
                  <a:t> (keV)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8000"/>
        <c:crosses val="autoZero"/>
        <c:crossBetween val="midCat"/>
        <c:majorUnit val="200"/>
        <c:minorUnit val="200"/>
      </c:valAx>
      <c:valAx>
        <c:axId val="186068000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Gamma Ray Exp Yield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4472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CeBr</a:t>
            </a:r>
            <a:r>
              <a:rPr lang="en-US" sz="1600" b="1" i="0" u="none" strike="noStrike" kern="1200" baseline="-250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Intrinsic Activity Spectrum </a:t>
            </a:r>
          </a:p>
        </c:rich>
      </c:tx>
      <c:layout>
        <c:manualLayout>
          <c:xMode val="edge"/>
          <c:yMode val="edge"/>
          <c:x val="0.31221616528703139"/>
          <c:y val="5.895881719820994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21384346187495"/>
          <c:y val="9.1684888309824575E-2"/>
          <c:w val="0.8536964129483815"/>
          <c:h val="0.758008648199550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'NSTP-CEBr-Intrinsic-2016-v5'!$B$1</c:f>
              <c:strCache>
                <c:ptCount val="1"/>
                <c:pt idx="0">
                  <c:v>NSTP-CEBr-Intrinsic-2016-v5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'NSTP-CEBr-Intrinsic-2016-v5'!$A$2:$A$516</c:f>
              <c:numCache>
                <c:formatCode>General</c:formatCode>
                <c:ptCount val="51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70</c:v>
                </c:pt>
                <c:pt idx="11">
                  <c:v>77</c:v>
                </c:pt>
                <c:pt idx="12">
                  <c:v>84</c:v>
                </c:pt>
                <c:pt idx="13">
                  <c:v>91</c:v>
                </c:pt>
                <c:pt idx="14">
                  <c:v>98</c:v>
                </c:pt>
                <c:pt idx="15">
                  <c:v>105</c:v>
                </c:pt>
                <c:pt idx="16">
                  <c:v>112</c:v>
                </c:pt>
                <c:pt idx="17">
                  <c:v>119</c:v>
                </c:pt>
                <c:pt idx="18">
                  <c:v>126</c:v>
                </c:pt>
                <c:pt idx="19">
                  <c:v>133</c:v>
                </c:pt>
                <c:pt idx="20">
                  <c:v>140</c:v>
                </c:pt>
                <c:pt idx="21">
                  <c:v>147</c:v>
                </c:pt>
                <c:pt idx="22">
                  <c:v>154</c:v>
                </c:pt>
                <c:pt idx="23">
                  <c:v>161</c:v>
                </c:pt>
                <c:pt idx="24">
                  <c:v>168</c:v>
                </c:pt>
                <c:pt idx="25">
                  <c:v>175</c:v>
                </c:pt>
                <c:pt idx="26">
                  <c:v>182</c:v>
                </c:pt>
                <c:pt idx="27">
                  <c:v>189</c:v>
                </c:pt>
                <c:pt idx="28">
                  <c:v>196</c:v>
                </c:pt>
                <c:pt idx="29">
                  <c:v>203</c:v>
                </c:pt>
                <c:pt idx="30">
                  <c:v>210</c:v>
                </c:pt>
                <c:pt idx="31">
                  <c:v>217</c:v>
                </c:pt>
                <c:pt idx="32">
                  <c:v>224</c:v>
                </c:pt>
                <c:pt idx="33">
                  <c:v>231</c:v>
                </c:pt>
                <c:pt idx="34">
                  <c:v>238</c:v>
                </c:pt>
                <c:pt idx="35">
                  <c:v>245</c:v>
                </c:pt>
                <c:pt idx="36">
                  <c:v>252</c:v>
                </c:pt>
                <c:pt idx="37">
                  <c:v>259</c:v>
                </c:pt>
                <c:pt idx="38">
                  <c:v>266</c:v>
                </c:pt>
                <c:pt idx="39">
                  <c:v>273</c:v>
                </c:pt>
                <c:pt idx="40">
                  <c:v>280</c:v>
                </c:pt>
                <c:pt idx="41">
                  <c:v>287</c:v>
                </c:pt>
                <c:pt idx="42">
                  <c:v>294</c:v>
                </c:pt>
                <c:pt idx="43">
                  <c:v>301</c:v>
                </c:pt>
                <c:pt idx="44">
                  <c:v>308</c:v>
                </c:pt>
                <c:pt idx="45">
                  <c:v>315</c:v>
                </c:pt>
                <c:pt idx="46">
                  <c:v>322</c:v>
                </c:pt>
                <c:pt idx="47">
                  <c:v>329</c:v>
                </c:pt>
                <c:pt idx="48">
                  <c:v>336</c:v>
                </c:pt>
                <c:pt idx="49">
                  <c:v>343</c:v>
                </c:pt>
                <c:pt idx="50">
                  <c:v>350</c:v>
                </c:pt>
                <c:pt idx="51">
                  <c:v>357</c:v>
                </c:pt>
                <c:pt idx="52">
                  <c:v>364</c:v>
                </c:pt>
                <c:pt idx="53">
                  <c:v>371</c:v>
                </c:pt>
                <c:pt idx="54">
                  <c:v>378</c:v>
                </c:pt>
                <c:pt idx="55">
                  <c:v>385</c:v>
                </c:pt>
                <c:pt idx="56">
                  <c:v>392</c:v>
                </c:pt>
                <c:pt idx="57">
                  <c:v>399</c:v>
                </c:pt>
                <c:pt idx="58">
                  <c:v>406</c:v>
                </c:pt>
                <c:pt idx="59">
                  <c:v>413</c:v>
                </c:pt>
                <c:pt idx="60">
                  <c:v>420</c:v>
                </c:pt>
                <c:pt idx="61">
                  <c:v>427</c:v>
                </c:pt>
                <c:pt idx="62">
                  <c:v>434</c:v>
                </c:pt>
                <c:pt idx="63">
                  <c:v>441</c:v>
                </c:pt>
                <c:pt idx="64">
                  <c:v>448</c:v>
                </c:pt>
                <c:pt idx="65">
                  <c:v>455</c:v>
                </c:pt>
                <c:pt idx="66">
                  <c:v>462</c:v>
                </c:pt>
                <c:pt idx="67">
                  <c:v>469</c:v>
                </c:pt>
                <c:pt idx="68">
                  <c:v>476</c:v>
                </c:pt>
                <c:pt idx="69">
                  <c:v>483</c:v>
                </c:pt>
                <c:pt idx="70">
                  <c:v>490</c:v>
                </c:pt>
                <c:pt idx="71">
                  <c:v>497</c:v>
                </c:pt>
                <c:pt idx="72">
                  <c:v>504</c:v>
                </c:pt>
                <c:pt idx="73">
                  <c:v>511</c:v>
                </c:pt>
                <c:pt idx="74">
                  <c:v>518</c:v>
                </c:pt>
                <c:pt idx="75">
                  <c:v>525</c:v>
                </c:pt>
                <c:pt idx="76">
                  <c:v>532</c:v>
                </c:pt>
                <c:pt idx="77">
                  <c:v>539</c:v>
                </c:pt>
                <c:pt idx="78">
                  <c:v>546</c:v>
                </c:pt>
                <c:pt idx="79">
                  <c:v>553</c:v>
                </c:pt>
                <c:pt idx="80">
                  <c:v>560</c:v>
                </c:pt>
                <c:pt idx="81">
                  <c:v>567</c:v>
                </c:pt>
                <c:pt idx="82">
                  <c:v>574</c:v>
                </c:pt>
                <c:pt idx="83">
                  <c:v>581</c:v>
                </c:pt>
                <c:pt idx="84">
                  <c:v>588</c:v>
                </c:pt>
                <c:pt idx="85">
                  <c:v>595</c:v>
                </c:pt>
                <c:pt idx="86">
                  <c:v>602</c:v>
                </c:pt>
                <c:pt idx="87">
                  <c:v>609</c:v>
                </c:pt>
                <c:pt idx="88">
                  <c:v>616</c:v>
                </c:pt>
                <c:pt idx="89">
                  <c:v>623</c:v>
                </c:pt>
                <c:pt idx="90">
                  <c:v>630</c:v>
                </c:pt>
                <c:pt idx="91">
                  <c:v>637</c:v>
                </c:pt>
                <c:pt idx="92">
                  <c:v>644</c:v>
                </c:pt>
                <c:pt idx="93">
                  <c:v>651</c:v>
                </c:pt>
                <c:pt idx="94">
                  <c:v>658</c:v>
                </c:pt>
                <c:pt idx="95">
                  <c:v>665</c:v>
                </c:pt>
                <c:pt idx="96">
                  <c:v>672</c:v>
                </c:pt>
                <c:pt idx="97">
                  <c:v>679</c:v>
                </c:pt>
                <c:pt idx="98">
                  <c:v>686</c:v>
                </c:pt>
                <c:pt idx="99">
                  <c:v>693</c:v>
                </c:pt>
                <c:pt idx="100">
                  <c:v>700</c:v>
                </c:pt>
                <c:pt idx="101">
                  <c:v>707</c:v>
                </c:pt>
                <c:pt idx="102">
                  <c:v>714</c:v>
                </c:pt>
                <c:pt idx="103">
                  <c:v>721</c:v>
                </c:pt>
                <c:pt idx="104">
                  <c:v>728</c:v>
                </c:pt>
                <c:pt idx="105">
                  <c:v>735</c:v>
                </c:pt>
                <c:pt idx="106">
                  <c:v>742</c:v>
                </c:pt>
                <c:pt idx="107">
                  <c:v>749</c:v>
                </c:pt>
                <c:pt idx="108">
                  <c:v>756</c:v>
                </c:pt>
                <c:pt idx="109">
                  <c:v>763</c:v>
                </c:pt>
                <c:pt idx="110">
                  <c:v>770</c:v>
                </c:pt>
                <c:pt idx="111">
                  <c:v>777</c:v>
                </c:pt>
                <c:pt idx="112">
                  <c:v>784</c:v>
                </c:pt>
                <c:pt idx="113">
                  <c:v>791</c:v>
                </c:pt>
                <c:pt idx="114">
                  <c:v>798</c:v>
                </c:pt>
                <c:pt idx="115">
                  <c:v>805</c:v>
                </c:pt>
                <c:pt idx="116">
                  <c:v>812</c:v>
                </c:pt>
                <c:pt idx="117">
                  <c:v>819</c:v>
                </c:pt>
                <c:pt idx="118">
                  <c:v>826</c:v>
                </c:pt>
                <c:pt idx="119">
                  <c:v>833</c:v>
                </c:pt>
                <c:pt idx="120">
                  <c:v>840</c:v>
                </c:pt>
                <c:pt idx="121">
                  <c:v>847</c:v>
                </c:pt>
                <c:pt idx="122">
                  <c:v>854</c:v>
                </c:pt>
                <c:pt idx="123">
                  <c:v>861</c:v>
                </c:pt>
                <c:pt idx="124">
                  <c:v>868</c:v>
                </c:pt>
                <c:pt idx="125">
                  <c:v>875</c:v>
                </c:pt>
                <c:pt idx="126">
                  <c:v>882</c:v>
                </c:pt>
                <c:pt idx="127">
                  <c:v>889</c:v>
                </c:pt>
                <c:pt idx="128">
                  <c:v>896</c:v>
                </c:pt>
                <c:pt idx="129">
                  <c:v>903</c:v>
                </c:pt>
                <c:pt idx="130">
                  <c:v>910</c:v>
                </c:pt>
                <c:pt idx="131">
                  <c:v>917</c:v>
                </c:pt>
                <c:pt idx="132">
                  <c:v>924</c:v>
                </c:pt>
                <c:pt idx="133">
                  <c:v>931</c:v>
                </c:pt>
                <c:pt idx="134">
                  <c:v>938</c:v>
                </c:pt>
                <c:pt idx="135">
                  <c:v>945</c:v>
                </c:pt>
                <c:pt idx="136">
                  <c:v>952</c:v>
                </c:pt>
                <c:pt idx="137">
                  <c:v>959</c:v>
                </c:pt>
                <c:pt idx="138">
                  <c:v>966</c:v>
                </c:pt>
                <c:pt idx="139">
                  <c:v>973</c:v>
                </c:pt>
                <c:pt idx="140">
                  <c:v>980</c:v>
                </c:pt>
                <c:pt idx="141">
                  <c:v>987</c:v>
                </c:pt>
                <c:pt idx="142">
                  <c:v>994</c:v>
                </c:pt>
                <c:pt idx="143">
                  <c:v>1001</c:v>
                </c:pt>
                <c:pt idx="144">
                  <c:v>1008</c:v>
                </c:pt>
                <c:pt idx="145">
                  <c:v>1015</c:v>
                </c:pt>
                <c:pt idx="146">
                  <c:v>1022</c:v>
                </c:pt>
                <c:pt idx="147">
                  <c:v>1029</c:v>
                </c:pt>
                <c:pt idx="148">
                  <c:v>1036</c:v>
                </c:pt>
                <c:pt idx="149">
                  <c:v>1043</c:v>
                </c:pt>
                <c:pt idx="150">
                  <c:v>1050</c:v>
                </c:pt>
                <c:pt idx="151">
                  <c:v>1057</c:v>
                </c:pt>
                <c:pt idx="152">
                  <c:v>1064</c:v>
                </c:pt>
                <c:pt idx="153">
                  <c:v>1071</c:v>
                </c:pt>
                <c:pt idx="154">
                  <c:v>1078</c:v>
                </c:pt>
                <c:pt idx="155">
                  <c:v>1085</c:v>
                </c:pt>
                <c:pt idx="156">
                  <c:v>1092</c:v>
                </c:pt>
                <c:pt idx="157">
                  <c:v>1099</c:v>
                </c:pt>
                <c:pt idx="158">
                  <c:v>1106</c:v>
                </c:pt>
                <c:pt idx="159">
                  <c:v>1113</c:v>
                </c:pt>
                <c:pt idx="160">
                  <c:v>1120</c:v>
                </c:pt>
                <c:pt idx="161">
                  <c:v>1127</c:v>
                </c:pt>
                <c:pt idx="162">
                  <c:v>1134</c:v>
                </c:pt>
                <c:pt idx="163">
                  <c:v>1141</c:v>
                </c:pt>
                <c:pt idx="164">
                  <c:v>1148</c:v>
                </c:pt>
                <c:pt idx="165">
                  <c:v>1155</c:v>
                </c:pt>
                <c:pt idx="166">
                  <c:v>1162</c:v>
                </c:pt>
                <c:pt idx="167">
                  <c:v>1169</c:v>
                </c:pt>
                <c:pt idx="168">
                  <c:v>1176</c:v>
                </c:pt>
                <c:pt idx="169">
                  <c:v>1183</c:v>
                </c:pt>
                <c:pt idx="170">
                  <c:v>1190</c:v>
                </c:pt>
                <c:pt idx="171">
                  <c:v>1197</c:v>
                </c:pt>
                <c:pt idx="172">
                  <c:v>1204</c:v>
                </c:pt>
                <c:pt idx="173">
                  <c:v>1211</c:v>
                </c:pt>
                <c:pt idx="174">
                  <c:v>1218</c:v>
                </c:pt>
                <c:pt idx="175">
                  <c:v>1225</c:v>
                </c:pt>
                <c:pt idx="176">
                  <c:v>1232</c:v>
                </c:pt>
                <c:pt idx="177">
                  <c:v>1239</c:v>
                </c:pt>
                <c:pt idx="178">
                  <c:v>1246</c:v>
                </c:pt>
                <c:pt idx="179">
                  <c:v>1253</c:v>
                </c:pt>
                <c:pt idx="180">
                  <c:v>1260</c:v>
                </c:pt>
                <c:pt idx="181">
                  <c:v>1267</c:v>
                </c:pt>
                <c:pt idx="182">
                  <c:v>1274</c:v>
                </c:pt>
                <c:pt idx="183">
                  <c:v>1281</c:v>
                </c:pt>
                <c:pt idx="184">
                  <c:v>1288</c:v>
                </c:pt>
                <c:pt idx="185">
                  <c:v>1295</c:v>
                </c:pt>
                <c:pt idx="186">
                  <c:v>1302</c:v>
                </c:pt>
                <c:pt idx="187">
                  <c:v>1309</c:v>
                </c:pt>
                <c:pt idx="188">
                  <c:v>1316</c:v>
                </c:pt>
                <c:pt idx="189">
                  <c:v>1323</c:v>
                </c:pt>
                <c:pt idx="190">
                  <c:v>1330</c:v>
                </c:pt>
                <c:pt idx="191">
                  <c:v>1337</c:v>
                </c:pt>
                <c:pt idx="192">
                  <c:v>1344</c:v>
                </c:pt>
                <c:pt idx="193">
                  <c:v>1351</c:v>
                </c:pt>
                <c:pt idx="194">
                  <c:v>1358</c:v>
                </c:pt>
                <c:pt idx="195">
                  <c:v>1365</c:v>
                </c:pt>
                <c:pt idx="196">
                  <c:v>1372</c:v>
                </c:pt>
                <c:pt idx="197">
                  <c:v>1379</c:v>
                </c:pt>
                <c:pt idx="198">
                  <c:v>1386</c:v>
                </c:pt>
                <c:pt idx="199">
                  <c:v>1393</c:v>
                </c:pt>
                <c:pt idx="200">
                  <c:v>1400</c:v>
                </c:pt>
                <c:pt idx="201">
                  <c:v>1407</c:v>
                </c:pt>
                <c:pt idx="202">
                  <c:v>1414</c:v>
                </c:pt>
                <c:pt idx="203">
                  <c:v>1421</c:v>
                </c:pt>
                <c:pt idx="204">
                  <c:v>1428</c:v>
                </c:pt>
                <c:pt idx="205">
                  <c:v>1435</c:v>
                </c:pt>
                <c:pt idx="206">
                  <c:v>1442</c:v>
                </c:pt>
                <c:pt idx="207">
                  <c:v>1449</c:v>
                </c:pt>
                <c:pt idx="208">
                  <c:v>1456</c:v>
                </c:pt>
                <c:pt idx="209">
                  <c:v>1463</c:v>
                </c:pt>
                <c:pt idx="210">
                  <c:v>1470</c:v>
                </c:pt>
                <c:pt idx="211">
                  <c:v>1477</c:v>
                </c:pt>
                <c:pt idx="212">
                  <c:v>1484</c:v>
                </c:pt>
                <c:pt idx="213">
                  <c:v>1491</c:v>
                </c:pt>
                <c:pt idx="214">
                  <c:v>1498</c:v>
                </c:pt>
                <c:pt idx="215">
                  <c:v>1505</c:v>
                </c:pt>
                <c:pt idx="216">
                  <c:v>1512</c:v>
                </c:pt>
                <c:pt idx="217">
                  <c:v>1519</c:v>
                </c:pt>
                <c:pt idx="218">
                  <c:v>1526</c:v>
                </c:pt>
                <c:pt idx="219">
                  <c:v>1533</c:v>
                </c:pt>
                <c:pt idx="220">
                  <c:v>1540</c:v>
                </c:pt>
                <c:pt idx="221">
                  <c:v>1547</c:v>
                </c:pt>
                <c:pt idx="222">
                  <c:v>1554</c:v>
                </c:pt>
                <c:pt idx="223">
                  <c:v>1561</c:v>
                </c:pt>
                <c:pt idx="224">
                  <c:v>1568</c:v>
                </c:pt>
                <c:pt idx="225">
                  <c:v>1575</c:v>
                </c:pt>
                <c:pt idx="226">
                  <c:v>1582</c:v>
                </c:pt>
                <c:pt idx="227">
                  <c:v>1589</c:v>
                </c:pt>
                <c:pt idx="228">
                  <c:v>1596</c:v>
                </c:pt>
                <c:pt idx="229">
                  <c:v>1603</c:v>
                </c:pt>
                <c:pt idx="230">
                  <c:v>1610</c:v>
                </c:pt>
                <c:pt idx="231">
                  <c:v>1617</c:v>
                </c:pt>
                <c:pt idx="232">
                  <c:v>1624</c:v>
                </c:pt>
                <c:pt idx="233">
                  <c:v>1631</c:v>
                </c:pt>
                <c:pt idx="234">
                  <c:v>1638</c:v>
                </c:pt>
                <c:pt idx="235">
                  <c:v>1645</c:v>
                </c:pt>
                <c:pt idx="236">
                  <c:v>1652</c:v>
                </c:pt>
                <c:pt idx="237">
                  <c:v>1659</c:v>
                </c:pt>
                <c:pt idx="238">
                  <c:v>1666</c:v>
                </c:pt>
                <c:pt idx="239">
                  <c:v>1673</c:v>
                </c:pt>
                <c:pt idx="240">
                  <c:v>1680</c:v>
                </c:pt>
                <c:pt idx="241">
                  <c:v>1687</c:v>
                </c:pt>
                <c:pt idx="242">
                  <c:v>1694</c:v>
                </c:pt>
                <c:pt idx="243">
                  <c:v>1701</c:v>
                </c:pt>
                <c:pt idx="244">
                  <c:v>1708</c:v>
                </c:pt>
                <c:pt idx="245">
                  <c:v>1715</c:v>
                </c:pt>
                <c:pt idx="246">
                  <c:v>1722</c:v>
                </c:pt>
                <c:pt idx="247">
                  <c:v>1729</c:v>
                </c:pt>
                <c:pt idx="248">
                  <c:v>1736</c:v>
                </c:pt>
                <c:pt idx="249">
                  <c:v>1743</c:v>
                </c:pt>
                <c:pt idx="250">
                  <c:v>1750</c:v>
                </c:pt>
                <c:pt idx="251">
                  <c:v>1757</c:v>
                </c:pt>
                <c:pt idx="252">
                  <c:v>1764</c:v>
                </c:pt>
                <c:pt idx="253">
                  <c:v>1771</c:v>
                </c:pt>
                <c:pt idx="254">
                  <c:v>1778</c:v>
                </c:pt>
                <c:pt idx="255">
                  <c:v>1785</c:v>
                </c:pt>
                <c:pt idx="256">
                  <c:v>1792</c:v>
                </c:pt>
                <c:pt idx="257">
                  <c:v>1799</c:v>
                </c:pt>
                <c:pt idx="258">
                  <c:v>1806</c:v>
                </c:pt>
                <c:pt idx="259">
                  <c:v>1813</c:v>
                </c:pt>
                <c:pt idx="260">
                  <c:v>1820</c:v>
                </c:pt>
                <c:pt idx="261">
                  <c:v>1827</c:v>
                </c:pt>
                <c:pt idx="262">
                  <c:v>1834</c:v>
                </c:pt>
                <c:pt idx="263">
                  <c:v>1841</c:v>
                </c:pt>
                <c:pt idx="264">
                  <c:v>1848</c:v>
                </c:pt>
                <c:pt idx="265">
                  <c:v>1855</c:v>
                </c:pt>
                <c:pt idx="266">
                  <c:v>1862</c:v>
                </c:pt>
                <c:pt idx="267">
                  <c:v>1869</c:v>
                </c:pt>
                <c:pt idx="268">
                  <c:v>1876</c:v>
                </c:pt>
                <c:pt idx="269">
                  <c:v>1883</c:v>
                </c:pt>
                <c:pt idx="270">
                  <c:v>1890</c:v>
                </c:pt>
                <c:pt idx="271">
                  <c:v>1897</c:v>
                </c:pt>
                <c:pt idx="272">
                  <c:v>1904</c:v>
                </c:pt>
                <c:pt idx="273">
                  <c:v>1911</c:v>
                </c:pt>
                <c:pt idx="274">
                  <c:v>1918</c:v>
                </c:pt>
                <c:pt idx="275">
                  <c:v>1925</c:v>
                </c:pt>
                <c:pt idx="276">
                  <c:v>1932</c:v>
                </c:pt>
                <c:pt idx="277">
                  <c:v>1939</c:v>
                </c:pt>
                <c:pt idx="278">
                  <c:v>1946</c:v>
                </c:pt>
                <c:pt idx="279">
                  <c:v>1953</c:v>
                </c:pt>
                <c:pt idx="280">
                  <c:v>1960</c:v>
                </c:pt>
                <c:pt idx="281">
                  <c:v>1967</c:v>
                </c:pt>
                <c:pt idx="282">
                  <c:v>1974</c:v>
                </c:pt>
                <c:pt idx="283">
                  <c:v>1981</c:v>
                </c:pt>
                <c:pt idx="284">
                  <c:v>1988</c:v>
                </c:pt>
                <c:pt idx="285">
                  <c:v>1995</c:v>
                </c:pt>
                <c:pt idx="286">
                  <c:v>2002</c:v>
                </c:pt>
                <c:pt idx="287">
                  <c:v>2009</c:v>
                </c:pt>
                <c:pt idx="288">
                  <c:v>2016</c:v>
                </c:pt>
                <c:pt idx="289">
                  <c:v>2023</c:v>
                </c:pt>
                <c:pt idx="290">
                  <c:v>2030</c:v>
                </c:pt>
                <c:pt idx="291">
                  <c:v>2037</c:v>
                </c:pt>
                <c:pt idx="292">
                  <c:v>2044</c:v>
                </c:pt>
                <c:pt idx="293">
                  <c:v>2051</c:v>
                </c:pt>
                <c:pt idx="294">
                  <c:v>2058</c:v>
                </c:pt>
                <c:pt idx="295">
                  <c:v>2065</c:v>
                </c:pt>
                <c:pt idx="296">
                  <c:v>2072</c:v>
                </c:pt>
                <c:pt idx="297">
                  <c:v>2079</c:v>
                </c:pt>
                <c:pt idx="298">
                  <c:v>2086</c:v>
                </c:pt>
                <c:pt idx="299">
                  <c:v>2093</c:v>
                </c:pt>
                <c:pt idx="300">
                  <c:v>2100</c:v>
                </c:pt>
                <c:pt idx="301">
                  <c:v>2107</c:v>
                </c:pt>
                <c:pt idx="302">
                  <c:v>2114</c:v>
                </c:pt>
                <c:pt idx="303">
                  <c:v>2121</c:v>
                </c:pt>
                <c:pt idx="304">
                  <c:v>2128</c:v>
                </c:pt>
                <c:pt idx="305">
                  <c:v>2135</c:v>
                </c:pt>
                <c:pt idx="306">
                  <c:v>2142</c:v>
                </c:pt>
                <c:pt idx="307">
                  <c:v>2149</c:v>
                </c:pt>
                <c:pt idx="308">
                  <c:v>2156</c:v>
                </c:pt>
                <c:pt idx="309">
                  <c:v>2163</c:v>
                </c:pt>
                <c:pt idx="310">
                  <c:v>2170</c:v>
                </c:pt>
                <c:pt idx="311">
                  <c:v>2177</c:v>
                </c:pt>
                <c:pt idx="312">
                  <c:v>2184</c:v>
                </c:pt>
                <c:pt idx="313">
                  <c:v>2191</c:v>
                </c:pt>
                <c:pt idx="314">
                  <c:v>2198</c:v>
                </c:pt>
                <c:pt idx="315">
                  <c:v>2205</c:v>
                </c:pt>
                <c:pt idx="316">
                  <c:v>2212</c:v>
                </c:pt>
                <c:pt idx="317">
                  <c:v>2219</c:v>
                </c:pt>
                <c:pt idx="318">
                  <c:v>2226</c:v>
                </c:pt>
                <c:pt idx="319">
                  <c:v>2233</c:v>
                </c:pt>
                <c:pt idx="320">
                  <c:v>2240</c:v>
                </c:pt>
                <c:pt idx="321">
                  <c:v>2247</c:v>
                </c:pt>
                <c:pt idx="322">
                  <c:v>2254</c:v>
                </c:pt>
                <c:pt idx="323">
                  <c:v>2261</c:v>
                </c:pt>
                <c:pt idx="324">
                  <c:v>2268</c:v>
                </c:pt>
                <c:pt idx="325">
                  <c:v>2275</c:v>
                </c:pt>
                <c:pt idx="326">
                  <c:v>2282</c:v>
                </c:pt>
                <c:pt idx="327">
                  <c:v>2289</c:v>
                </c:pt>
                <c:pt idx="328">
                  <c:v>2296</c:v>
                </c:pt>
                <c:pt idx="329">
                  <c:v>2303</c:v>
                </c:pt>
                <c:pt idx="330">
                  <c:v>2310</c:v>
                </c:pt>
                <c:pt idx="331">
                  <c:v>2317</c:v>
                </c:pt>
                <c:pt idx="332">
                  <c:v>2324</c:v>
                </c:pt>
                <c:pt idx="333">
                  <c:v>2331</c:v>
                </c:pt>
                <c:pt idx="334">
                  <c:v>2338</c:v>
                </c:pt>
                <c:pt idx="335">
                  <c:v>2345</c:v>
                </c:pt>
                <c:pt idx="336">
                  <c:v>2352</c:v>
                </c:pt>
                <c:pt idx="337">
                  <c:v>2359</c:v>
                </c:pt>
                <c:pt idx="338">
                  <c:v>2366</c:v>
                </c:pt>
                <c:pt idx="339">
                  <c:v>2373</c:v>
                </c:pt>
                <c:pt idx="340">
                  <c:v>2380</c:v>
                </c:pt>
                <c:pt idx="341">
                  <c:v>2387</c:v>
                </c:pt>
                <c:pt idx="342">
                  <c:v>2394</c:v>
                </c:pt>
                <c:pt idx="343">
                  <c:v>2401</c:v>
                </c:pt>
                <c:pt idx="344">
                  <c:v>2408</c:v>
                </c:pt>
                <c:pt idx="345">
                  <c:v>2415</c:v>
                </c:pt>
                <c:pt idx="346">
                  <c:v>2422</c:v>
                </c:pt>
                <c:pt idx="347">
                  <c:v>2429</c:v>
                </c:pt>
                <c:pt idx="348">
                  <c:v>2436</c:v>
                </c:pt>
                <c:pt idx="349">
                  <c:v>2443</c:v>
                </c:pt>
                <c:pt idx="350">
                  <c:v>2450</c:v>
                </c:pt>
                <c:pt idx="351">
                  <c:v>2457</c:v>
                </c:pt>
                <c:pt idx="352">
                  <c:v>2464</c:v>
                </c:pt>
                <c:pt idx="353">
                  <c:v>2471</c:v>
                </c:pt>
                <c:pt idx="354">
                  <c:v>2478</c:v>
                </c:pt>
                <c:pt idx="355">
                  <c:v>2485</c:v>
                </c:pt>
                <c:pt idx="356">
                  <c:v>2492</c:v>
                </c:pt>
                <c:pt idx="357">
                  <c:v>2499</c:v>
                </c:pt>
                <c:pt idx="358">
                  <c:v>2506</c:v>
                </c:pt>
                <c:pt idx="359">
                  <c:v>2513</c:v>
                </c:pt>
                <c:pt idx="360">
                  <c:v>2520</c:v>
                </c:pt>
                <c:pt idx="361">
                  <c:v>2527</c:v>
                </c:pt>
                <c:pt idx="362">
                  <c:v>2534</c:v>
                </c:pt>
                <c:pt idx="363">
                  <c:v>2541</c:v>
                </c:pt>
                <c:pt idx="364">
                  <c:v>2548</c:v>
                </c:pt>
                <c:pt idx="365">
                  <c:v>2555</c:v>
                </c:pt>
                <c:pt idx="366">
                  <c:v>2562</c:v>
                </c:pt>
                <c:pt idx="367">
                  <c:v>2569</c:v>
                </c:pt>
                <c:pt idx="368">
                  <c:v>2576</c:v>
                </c:pt>
                <c:pt idx="369">
                  <c:v>2583</c:v>
                </c:pt>
                <c:pt idx="370">
                  <c:v>2590</c:v>
                </c:pt>
                <c:pt idx="371">
                  <c:v>2597</c:v>
                </c:pt>
                <c:pt idx="372">
                  <c:v>2604</c:v>
                </c:pt>
                <c:pt idx="373">
                  <c:v>2611</c:v>
                </c:pt>
                <c:pt idx="374">
                  <c:v>2618</c:v>
                </c:pt>
                <c:pt idx="375">
                  <c:v>2625</c:v>
                </c:pt>
                <c:pt idx="376">
                  <c:v>2632</c:v>
                </c:pt>
                <c:pt idx="377">
                  <c:v>2639</c:v>
                </c:pt>
                <c:pt idx="378">
                  <c:v>2646</c:v>
                </c:pt>
                <c:pt idx="379">
                  <c:v>2653</c:v>
                </c:pt>
                <c:pt idx="380">
                  <c:v>2660</c:v>
                </c:pt>
                <c:pt idx="381">
                  <c:v>2667</c:v>
                </c:pt>
                <c:pt idx="382">
                  <c:v>2674</c:v>
                </c:pt>
                <c:pt idx="383">
                  <c:v>2681</c:v>
                </c:pt>
                <c:pt idx="384">
                  <c:v>2688</c:v>
                </c:pt>
                <c:pt idx="385">
                  <c:v>2695</c:v>
                </c:pt>
                <c:pt idx="386">
                  <c:v>2702</c:v>
                </c:pt>
                <c:pt idx="387">
                  <c:v>2709</c:v>
                </c:pt>
                <c:pt idx="388">
                  <c:v>2716</c:v>
                </c:pt>
                <c:pt idx="389">
                  <c:v>2723</c:v>
                </c:pt>
                <c:pt idx="390">
                  <c:v>2730</c:v>
                </c:pt>
                <c:pt idx="391">
                  <c:v>2737</c:v>
                </c:pt>
                <c:pt idx="392">
                  <c:v>2744</c:v>
                </c:pt>
                <c:pt idx="393">
                  <c:v>2751</c:v>
                </c:pt>
                <c:pt idx="394">
                  <c:v>2758</c:v>
                </c:pt>
                <c:pt idx="395">
                  <c:v>2765</c:v>
                </c:pt>
                <c:pt idx="396">
                  <c:v>2772</c:v>
                </c:pt>
                <c:pt idx="397">
                  <c:v>2779</c:v>
                </c:pt>
                <c:pt idx="398">
                  <c:v>2786</c:v>
                </c:pt>
                <c:pt idx="399">
                  <c:v>2793</c:v>
                </c:pt>
                <c:pt idx="400">
                  <c:v>2800</c:v>
                </c:pt>
                <c:pt idx="401">
                  <c:v>2807</c:v>
                </c:pt>
                <c:pt idx="402">
                  <c:v>2814</c:v>
                </c:pt>
                <c:pt idx="403">
                  <c:v>2821</c:v>
                </c:pt>
                <c:pt idx="404">
                  <c:v>2828</c:v>
                </c:pt>
                <c:pt idx="405">
                  <c:v>2835</c:v>
                </c:pt>
                <c:pt idx="406">
                  <c:v>2842</c:v>
                </c:pt>
                <c:pt idx="407">
                  <c:v>2849</c:v>
                </c:pt>
                <c:pt idx="408">
                  <c:v>2856</c:v>
                </c:pt>
                <c:pt idx="409">
                  <c:v>2863</c:v>
                </c:pt>
                <c:pt idx="410">
                  <c:v>2870</c:v>
                </c:pt>
                <c:pt idx="411">
                  <c:v>2877</c:v>
                </c:pt>
                <c:pt idx="412">
                  <c:v>2884</c:v>
                </c:pt>
                <c:pt idx="413">
                  <c:v>2891</c:v>
                </c:pt>
                <c:pt idx="414">
                  <c:v>2898</c:v>
                </c:pt>
                <c:pt idx="415">
                  <c:v>2905</c:v>
                </c:pt>
                <c:pt idx="416">
                  <c:v>2912</c:v>
                </c:pt>
                <c:pt idx="417">
                  <c:v>2919</c:v>
                </c:pt>
                <c:pt idx="418">
                  <c:v>2926</c:v>
                </c:pt>
                <c:pt idx="419">
                  <c:v>2933</c:v>
                </c:pt>
                <c:pt idx="420">
                  <c:v>2940</c:v>
                </c:pt>
                <c:pt idx="421">
                  <c:v>2947</c:v>
                </c:pt>
                <c:pt idx="422">
                  <c:v>2954</c:v>
                </c:pt>
                <c:pt idx="423">
                  <c:v>2961</c:v>
                </c:pt>
                <c:pt idx="424">
                  <c:v>2968</c:v>
                </c:pt>
                <c:pt idx="425">
                  <c:v>2975</c:v>
                </c:pt>
                <c:pt idx="426">
                  <c:v>2982</c:v>
                </c:pt>
                <c:pt idx="427">
                  <c:v>2989</c:v>
                </c:pt>
                <c:pt idx="428">
                  <c:v>2996</c:v>
                </c:pt>
                <c:pt idx="429">
                  <c:v>3003</c:v>
                </c:pt>
                <c:pt idx="430">
                  <c:v>3010</c:v>
                </c:pt>
                <c:pt idx="431">
                  <c:v>3017</c:v>
                </c:pt>
                <c:pt idx="432">
                  <c:v>3024</c:v>
                </c:pt>
                <c:pt idx="433">
                  <c:v>3031</c:v>
                </c:pt>
                <c:pt idx="434">
                  <c:v>3038</c:v>
                </c:pt>
                <c:pt idx="435">
                  <c:v>3045</c:v>
                </c:pt>
                <c:pt idx="436">
                  <c:v>3052</c:v>
                </c:pt>
                <c:pt idx="437">
                  <c:v>3059</c:v>
                </c:pt>
                <c:pt idx="438">
                  <c:v>3066</c:v>
                </c:pt>
                <c:pt idx="439">
                  <c:v>3073</c:v>
                </c:pt>
                <c:pt idx="440">
                  <c:v>3080</c:v>
                </c:pt>
                <c:pt idx="441">
                  <c:v>3087</c:v>
                </c:pt>
                <c:pt idx="442">
                  <c:v>3094</c:v>
                </c:pt>
                <c:pt idx="443">
                  <c:v>3101</c:v>
                </c:pt>
                <c:pt idx="444">
                  <c:v>3108</c:v>
                </c:pt>
                <c:pt idx="445">
                  <c:v>3115</c:v>
                </c:pt>
                <c:pt idx="446">
                  <c:v>3122</c:v>
                </c:pt>
                <c:pt idx="447">
                  <c:v>3129</c:v>
                </c:pt>
                <c:pt idx="448">
                  <c:v>3136</c:v>
                </c:pt>
                <c:pt idx="449">
                  <c:v>3143</c:v>
                </c:pt>
                <c:pt idx="450">
                  <c:v>3150</c:v>
                </c:pt>
                <c:pt idx="451">
                  <c:v>3157</c:v>
                </c:pt>
                <c:pt idx="452">
                  <c:v>3164</c:v>
                </c:pt>
                <c:pt idx="453">
                  <c:v>3171</c:v>
                </c:pt>
                <c:pt idx="454">
                  <c:v>3178</c:v>
                </c:pt>
                <c:pt idx="455">
                  <c:v>3185</c:v>
                </c:pt>
                <c:pt idx="456">
                  <c:v>3192</c:v>
                </c:pt>
                <c:pt idx="457">
                  <c:v>3199</c:v>
                </c:pt>
                <c:pt idx="458">
                  <c:v>3206</c:v>
                </c:pt>
                <c:pt idx="459">
                  <c:v>3213</c:v>
                </c:pt>
                <c:pt idx="460">
                  <c:v>3220</c:v>
                </c:pt>
                <c:pt idx="461">
                  <c:v>3227</c:v>
                </c:pt>
                <c:pt idx="462">
                  <c:v>3234</c:v>
                </c:pt>
                <c:pt idx="463">
                  <c:v>3241</c:v>
                </c:pt>
                <c:pt idx="464">
                  <c:v>3248</c:v>
                </c:pt>
                <c:pt idx="465">
                  <c:v>3255</c:v>
                </c:pt>
                <c:pt idx="466">
                  <c:v>3262</c:v>
                </c:pt>
                <c:pt idx="467">
                  <c:v>3269</c:v>
                </c:pt>
                <c:pt idx="468">
                  <c:v>3276</c:v>
                </c:pt>
                <c:pt idx="469">
                  <c:v>3283</c:v>
                </c:pt>
                <c:pt idx="470">
                  <c:v>3290</c:v>
                </c:pt>
                <c:pt idx="471">
                  <c:v>3297</c:v>
                </c:pt>
                <c:pt idx="472">
                  <c:v>3304</c:v>
                </c:pt>
                <c:pt idx="473">
                  <c:v>3311</c:v>
                </c:pt>
                <c:pt idx="474">
                  <c:v>3318</c:v>
                </c:pt>
                <c:pt idx="475">
                  <c:v>3325</c:v>
                </c:pt>
                <c:pt idx="476">
                  <c:v>3332</c:v>
                </c:pt>
                <c:pt idx="477">
                  <c:v>3339</c:v>
                </c:pt>
                <c:pt idx="478">
                  <c:v>3346</c:v>
                </c:pt>
                <c:pt idx="479">
                  <c:v>3353</c:v>
                </c:pt>
                <c:pt idx="480">
                  <c:v>3360</c:v>
                </c:pt>
                <c:pt idx="481">
                  <c:v>3367</c:v>
                </c:pt>
                <c:pt idx="482">
                  <c:v>3374</c:v>
                </c:pt>
                <c:pt idx="483">
                  <c:v>3381</c:v>
                </c:pt>
                <c:pt idx="484">
                  <c:v>3388</c:v>
                </c:pt>
                <c:pt idx="485">
                  <c:v>3395</c:v>
                </c:pt>
                <c:pt idx="486">
                  <c:v>3402</c:v>
                </c:pt>
                <c:pt idx="487">
                  <c:v>3409</c:v>
                </c:pt>
                <c:pt idx="488">
                  <c:v>3416</c:v>
                </c:pt>
                <c:pt idx="489">
                  <c:v>3423</c:v>
                </c:pt>
                <c:pt idx="490">
                  <c:v>3430</c:v>
                </c:pt>
                <c:pt idx="491">
                  <c:v>3437</c:v>
                </c:pt>
                <c:pt idx="492">
                  <c:v>3444</c:v>
                </c:pt>
                <c:pt idx="493">
                  <c:v>3451</c:v>
                </c:pt>
                <c:pt idx="494">
                  <c:v>3458</c:v>
                </c:pt>
                <c:pt idx="495">
                  <c:v>3465</c:v>
                </c:pt>
                <c:pt idx="496">
                  <c:v>3472</c:v>
                </c:pt>
                <c:pt idx="497">
                  <c:v>3479</c:v>
                </c:pt>
                <c:pt idx="498">
                  <c:v>3486</c:v>
                </c:pt>
                <c:pt idx="499">
                  <c:v>3493</c:v>
                </c:pt>
                <c:pt idx="500">
                  <c:v>3500</c:v>
                </c:pt>
                <c:pt idx="501">
                  <c:v>3507</c:v>
                </c:pt>
                <c:pt idx="502">
                  <c:v>3514</c:v>
                </c:pt>
                <c:pt idx="503">
                  <c:v>3521</c:v>
                </c:pt>
                <c:pt idx="504">
                  <c:v>3528</c:v>
                </c:pt>
                <c:pt idx="505">
                  <c:v>3535</c:v>
                </c:pt>
                <c:pt idx="506">
                  <c:v>3542</c:v>
                </c:pt>
                <c:pt idx="507">
                  <c:v>3549</c:v>
                </c:pt>
                <c:pt idx="508">
                  <c:v>3556</c:v>
                </c:pt>
                <c:pt idx="509">
                  <c:v>3563</c:v>
                </c:pt>
                <c:pt idx="510">
                  <c:v>3570</c:v>
                </c:pt>
                <c:pt idx="511">
                  <c:v>3577</c:v>
                </c:pt>
              </c:numCache>
            </c:numRef>
          </c:xVal>
          <c:yVal>
            <c:numRef>
              <c:f>'NSTP-CEBr-Intrinsic-2016-v5'!$B$2:$B$516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455</c:v>
                </c:pt>
                <c:pt idx="46">
                  <c:v>343</c:v>
                </c:pt>
                <c:pt idx="47">
                  <c:v>376</c:v>
                </c:pt>
                <c:pt idx="48">
                  <c:v>469</c:v>
                </c:pt>
                <c:pt idx="49">
                  <c:v>473</c:v>
                </c:pt>
                <c:pt idx="50">
                  <c:v>442</c:v>
                </c:pt>
                <c:pt idx="51">
                  <c:v>413</c:v>
                </c:pt>
                <c:pt idx="52">
                  <c:v>430</c:v>
                </c:pt>
                <c:pt idx="53">
                  <c:v>411</c:v>
                </c:pt>
                <c:pt idx="54">
                  <c:v>414</c:v>
                </c:pt>
                <c:pt idx="55">
                  <c:v>373</c:v>
                </c:pt>
                <c:pt idx="56">
                  <c:v>416</c:v>
                </c:pt>
                <c:pt idx="57">
                  <c:v>401</c:v>
                </c:pt>
                <c:pt idx="58">
                  <c:v>382</c:v>
                </c:pt>
                <c:pt idx="59">
                  <c:v>343</c:v>
                </c:pt>
                <c:pt idx="60">
                  <c:v>407</c:v>
                </c:pt>
                <c:pt idx="61">
                  <c:v>380</c:v>
                </c:pt>
                <c:pt idx="62">
                  <c:v>379</c:v>
                </c:pt>
                <c:pt idx="63">
                  <c:v>394</c:v>
                </c:pt>
                <c:pt idx="64">
                  <c:v>366</c:v>
                </c:pt>
                <c:pt idx="65">
                  <c:v>346</c:v>
                </c:pt>
                <c:pt idx="66">
                  <c:v>298</c:v>
                </c:pt>
                <c:pt idx="67">
                  <c:v>315</c:v>
                </c:pt>
                <c:pt idx="68">
                  <c:v>284</c:v>
                </c:pt>
                <c:pt idx="69">
                  <c:v>311</c:v>
                </c:pt>
                <c:pt idx="70">
                  <c:v>289</c:v>
                </c:pt>
                <c:pt idx="71">
                  <c:v>317</c:v>
                </c:pt>
                <c:pt idx="72">
                  <c:v>313</c:v>
                </c:pt>
                <c:pt idx="73">
                  <c:v>333</c:v>
                </c:pt>
                <c:pt idx="74">
                  <c:v>337</c:v>
                </c:pt>
                <c:pt idx="75">
                  <c:v>460</c:v>
                </c:pt>
                <c:pt idx="76">
                  <c:v>486</c:v>
                </c:pt>
                <c:pt idx="77">
                  <c:v>565</c:v>
                </c:pt>
                <c:pt idx="78">
                  <c:v>491</c:v>
                </c:pt>
                <c:pt idx="79">
                  <c:v>372</c:v>
                </c:pt>
                <c:pt idx="80">
                  <c:v>326</c:v>
                </c:pt>
                <c:pt idx="81">
                  <c:v>284</c:v>
                </c:pt>
                <c:pt idx="82">
                  <c:v>238</c:v>
                </c:pt>
                <c:pt idx="83">
                  <c:v>233</c:v>
                </c:pt>
                <c:pt idx="84">
                  <c:v>229</c:v>
                </c:pt>
                <c:pt idx="85">
                  <c:v>231</c:v>
                </c:pt>
                <c:pt idx="86">
                  <c:v>233</c:v>
                </c:pt>
                <c:pt idx="87">
                  <c:v>234</c:v>
                </c:pt>
                <c:pt idx="88">
                  <c:v>207</c:v>
                </c:pt>
                <c:pt idx="89">
                  <c:v>211</c:v>
                </c:pt>
                <c:pt idx="90">
                  <c:v>185</c:v>
                </c:pt>
                <c:pt idx="91">
                  <c:v>205</c:v>
                </c:pt>
                <c:pt idx="92">
                  <c:v>207</c:v>
                </c:pt>
                <c:pt idx="93">
                  <c:v>212</c:v>
                </c:pt>
                <c:pt idx="94">
                  <c:v>182</c:v>
                </c:pt>
                <c:pt idx="95">
                  <c:v>225</c:v>
                </c:pt>
                <c:pt idx="96">
                  <c:v>218</c:v>
                </c:pt>
                <c:pt idx="97">
                  <c:v>175</c:v>
                </c:pt>
                <c:pt idx="98">
                  <c:v>200</c:v>
                </c:pt>
                <c:pt idx="99">
                  <c:v>178</c:v>
                </c:pt>
                <c:pt idx="100">
                  <c:v>216</c:v>
                </c:pt>
                <c:pt idx="101">
                  <c:v>203</c:v>
                </c:pt>
                <c:pt idx="102">
                  <c:v>206</c:v>
                </c:pt>
                <c:pt idx="103">
                  <c:v>213</c:v>
                </c:pt>
                <c:pt idx="104">
                  <c:v>173</c:v>
                </c:pt>
                <c:pt idx="105">
                  <c:v>195</c:v>
                </c:pt>
                <c:pt idx="106">
                  <c:v>182</c:v>
                </c:pt>
                <c:pt idx="107">
                  <c:v>210</c:v>
                </c:pt>
                <c:pt idx="108">
                  <c:v>186</c:v>
                </c:pt>
                <c:pt idx="109">
                  <c:v>184</c:v>
                </c:pt>
                <c:pt idx="110">
                  <c:v>183</c:v>
                </c:pt>
                <c:pt idx="111">
                  <c:v>161</c:v>
                </c:pt>
                <c:pt idx="112">
                  <c:v>165</c:v>
                </c:pt>
                <c:pt idx="113">
                  <c:v>168</c:v>
                </c:pt>
                <c:pt idx="114">
                  <c:v>159</c:v>
                </c:pt>
                <c:pt idx="115">
                  <c:v>145</c:v>
                </c:pt>
                <c:pt idx="116">
                  <c:v>170</c:v>
                </c:pt>
                <c:pt idx="117">
                  <c:v>170</c:v>
                </c:pt>
                <c:pt idx="118">
                  <c:v>157</c:v>
                </c:pt>
                <c:pt idx="119">
                  <c:v>165</c:v>
                </c:pt>
                <c:pt idx="120">
                  <c:v>176</c:v>
                </c:pt>
                <c:pt idx="121">
                  <c:v>160</c:v>
                </c:pt>
                <c:pt idx="122">
                  <c:v>167</c:v>
                </c:pt>
                <c:pt idx="123">
                  <c:v>155</c:v>
                </c:pt>
                <c:pt idx="124">
                  <c:v>181</c:v>
                </c:pt>
                <c:pt idx="125">
                  <c:v>188</c:v>
                </c:pt>
                <c:pt idx="126">
                  <c:v>132</c:v>
                </c:pt>
                <c:pt idx="127">
                  <c:v>150</c:v>
                </c:pt>
                <c:pt idx="128">
                  <c:v>150</c:v>
                </c:pt>
                <c:pt idx="129">
                  <c:v>138</c:v>
                </c:pt>
                <c:pt idx="130">
                  <c:v>156</c:v>
                </c:pt>
                <c:pt idx="131">
                  <c:v>175</c:v>
                </c:pt>
                <c:pt idx="132">
                  <c:v>149</c:v>
                </c:pt>
                <c:pt idx="133">
                  <c:v>130</c:v>
                </c:pt>
                <c:pt idx="134">
                  <c:v>129</c:v>
                </c:pt>
                <c:pt idx="135">
                  <c:v>139</c:v>
                </c:pt>
                <c:pt idx="136">
                  <c:v>127</c:v>
                </c:pt>
                <c:pt idx="137">
                  <c:v>128</c:v>
                </c:pt>
                <c:pt idx="138">
                  <c:v>145</c:v>
                </c:pt>
                <c:pt idx="139">
                  <c:v>105</c:v>
                </c:pt>
                <c:pt idx="140">
                  <c:v>121</c:v>
                </c:pt>
                <c:pt idx="141">
                  <c:v>118</c:v>
                </c:pt>
                <c:pt idx="142">
                  <c:v>104</c:v>
                </c:pt>
                <c:pt idx="143">
                  <c:v>108</c:v>
                </c:pt>
                <c:pt idx="144">
                  <c:v>129</c:v>
                </c:pt>
                <c:pt idx="145">
                  <c:v>110</c:v>
                </c:pt>
                <c:pt idx="146">
                  <c:v>97</c:v>
                </c:pt>
                <c:pt idx="147">
                  <c:v>106</c:v>
                </c:pt>
                <c:pt idx="148">
                  <c:v>115</c:v>
                </c:pt>
                <c:pt idx="149">
                  <c:v>105</c:v>
                </c:pt>
                <c:pt idx="150">
                  <c:v>117</c:v>
                </c:pt>
                <c:pt idx="151">
                  <c:v>155</c:v>
                </c:pt>
                <c:pt idx="152">
                  <c:v>177</c:v>
                </c:pt>
                <c:pt idx="153">
                  <c:v>186</c:v>
                </c:pt>
                <c:pt idx="154">
                  <c:v>180</c:v>
                </c:pt>
                <c:pt idx="155">
                  <c:v>183</c:v>
                </c:pt>
                <c:pt idx="156">
                  <c:v>144</c:v>
                </c:pt>
                <c:pt idx="157">
                  <c:v>142</c:v>
                </c:pt>
                <c:pt idx="158">
                  <c:v>160</c:v>
                </c:pt>
                <c:pt idx="159">
                  <c:v>115</c:v>
                </c:pt>
                <c:pt idx="160">
                  <c:v>106</c:v>
                </c:pt>
                <c:pt idx="161">
                  <c:v>102</c:v>
                </c:pt>
                <c:pt idx="162">
                  <c:v>110</c:v>
                </c:pt>
                <c:pt idx="163">
                  <c:v>99</c:v>
                </c:pt>
                <c:pt idx="164">
                  <c:v>95</c:v>
                </c:pt>
                <c:pt idx="165">
                  <c:v>97</c:v>
                </c:pt>
                <c:pt idx="166">
                  <c:v>101</c:v>
                </c:pt>
                <c:pt idx="167">
                  <c:v>88</c:v>
                </c:pt>
                <c:pt idx="168">
                  <c:v>91</c:v>
                </c:pt>
                <c:pt idx="169">
                  <c:v>101</c:v>
                </c:pt>
                <c:pt idx="170">
                  <c:v>101</c:v>
                </c:pt>
                <c:pt idx="171">
                  <c:v>116</c:v>
                </c:pt>
                <c:pt idx="172">
                  <c:v>107</c:v>
                </c:pt>
                <c:pt idx="173">
                  <c:v>106</c:v>
                </c:pt>
                <c:pt idx="174">
                  <c:v>96</c:v>
                </c:pt>
                <c:pt idx="175">
                  <c:v>90</c:v>
                </c:pt>
                <c:pt idx="176">
                  <c:v>83</c:v>
                </c:pt>
                <c:pt idx="177">
                  <c:v>87</c:v>
                </c:pt>
                <c:pt idx="178">
                  <c:v>76</c:v>
                </c:pt>
                <c:pt idx="179">
                  <c:v>71</c:v>
                </c:pt>
                <c:pt idx="180">
                  <c:v>61</c:v>
                </c:pt>
                <c:pt idx="181">
                  <c:v>106</c:v>
                </c:pt>
                <c:pt idx="182">
                  <c:v>62</c:v>
                </c:pt>
                <c:pt idx="183">
                  <c:v>79</c:v>
                </c:pt>
                <c:pt idx="184">
                  <c:v>77</c:v>
                </c:pt>
                <c:pt idx="185">
                  <c:v>54</c:v>
                </c:pt>
                <c:pt idx="186">
                  <c:v>73</c:v>
                </c:pt>
                <c:pt idx="187">
                  <c:v>63</c:v>
                </c:pt>
                <c:pt idx="188">
                  <c:v>72</c:v>
                </c:pt>
                <c:pt idx="189">
                  <c:v>77</c:v>
                </c:pt>
                <c:pt idx="190">
                  <c:v>72</c:v>
                </c:pt>
                <c:pt idx="191">
                  <c:v>105</c:v>
                </c:pt>
                <c:pt idx="192">
                  <c:v>84</c:v>
                </c:pt>
                <c:pt idx="193">
                  <c:v>82</c:v>
                </c:pt>
                <c:pt idx="194">
                  <c:v>79</c:v>
                </c:pt>
                <c:pt idx="195">
                  <c:v>96</c:v>
                </c:pt>
                <c:pt idx="196">
                  <c:v>98</c:v>
                </c:pt>
                <c:pt idx="197">
                  <c:v>99</c:v>
                </c:pt>
                <c:pt idx="198">
                  <c:v>85</c:v>
                </c:pt>
                <c:pt idx="199">
                  <c:v>110</c:v>
                </c:pt>
                <c:pt idx="200">
                  <c:v>99</c:v>
                </c:pt>
                <c:pt idx="201">
                  <c:v>132</c:v>
                </c:pt>
                <c:pt idx="202">
                  <c:v>139</c:v>
                </c:pt>
                <c:pt idx="203">
                  <c:v>167</c:v>
                </c:pt>
                <c:pt idx="204">
                  <c:v>198</c:v>
                </c:pt>
                <c:pt idx="205">
                  <c:v>251</c:v>
                </c:pt>
                <c:pt idx="206">
                  <c:v>244</c:v>
                </c:pt>
                <c:pt idx="207">
                  <c:v>233</c:v>
                </c:pt>
                <c:pt idx="208">
                  <c:v>224</c:v>
                </c:pt>
                <c:pt idx="209">
                  <c:v>221</c:v>
                </c:pt>
                <c:pt idx="210">
                  <c:v>198</c:v>
                </c:pt>
                <c:pt idx="211">
                  <c:v>198</c:v>
                </c:pt>
                <c:pt idx="212">
                  <c:v>239</c:v>
                </c:pt>
                <c:pt idx="213">
                  <c:v>205</c:v>
                </c:pt>
                <c:pt idx="214">
                  <c:v>210</c:v>
                </c:pt>
                <c:pt idx="215">
                  <c:v>189</c:v>
                </c:pt>
                <c:pt idx="216">
                  <c:v>175</c:v>
                </c:pt>
                <c:pt idx="217">
                  <c:v>226</c:v>
                </c:pt>
                <c:pt idx="218">
                  <c:v>221</c:v>
                </c:pt>
                <c:pt idx="219">
                  <c:v>190</c:v>
                </c:pt>
                <c:pt idx="220">
                  <c:v>171</c:v>
                </c:pt>
                <c:pt idx="221">
                  <c:v>160</c:v>
                </c:pt>
                <c:pt idx="222">
                  <c:v>134</c:v>
                </c:pt>
                <c:pt idx="223">
                  <c:v>117</c:v>
                </c:pt>
                <c:pt idx="224">
                  <c:v>128</c:v>
                </c:pt>
                <c:pt idx="225">
                  <c:v>85</c:v>
                </c:pt>
                <c:pt idx="226">
                  <c:v>116</c:v>
                </c:pt>
                <c:pt idx="227">
                  <c:v>99</c:v>
                </c:pt>
                <c:pt idx="228">
                  <c:v>117</c:v>
                </c:pt>
                <c:pt idx="229">
                  <c:v>108</c:v>
                </c:pt>
                <c:pt idx="230">
                  <c:v>112</c:v>
                </c:pt>
                <c:pt idx="231">
                  <c:v>119</c:v>
                </c:pt>
                <c:pt idx="232">
                  <c:v>123</c:v>
                </c:pt>
                <c:pt idx="233">
                  <c:v>137</c:v>
                </c:pt>
                <c:pt idx="234">
                  <c:v>111</c:v>
                </c:pt>
                <c:pt idx="235">
                  <c:v>123</c:v>
                </c:pt>
                <c:pt idx="236">
                  <c:v>152</c:v>
                </c:pt>
                <c:pt idx="237">
                  <c:v>170</c:v>
                </c:pt>
                <c:pt idx="238">
                  <c:v>175</c:v>
                </c:pt>
                <c:pt idx="239">
                  <c:v>154</c:v>
                </c:pt>
                <c:pt idx="240">
                  <c:v>208</c:v>
                </c:pt>
                <c:pt idx="241">
                  <c:v>214</c:v>
                </c:pt>
                <c:pt idx="242">
                  <c:v>218</c:v>
                </c:pt>
                <c:pt idx="243">
                  <c:v>218</c:v>
                </c:pt>
                <c:pt idx="244">
                  <c:v>256</c:v>
                </c:pt>
                <c:pt idx="245">
                  <c:v>255</c:v>
                </c:pt>
                <c:pt idx="246">
                  <c:v>260</c:v>
                </c:pt>
                <c:pt idx="247">
                  <c:v>236</c:v>
                </c:pt>
                <c:pt idx="248">
                  <c:v>232</c:v>
                </c:pt>
                <c:pt idx="249">
                  <c:v>197</c:v>
                </c:pt>
                <c:pt idx="250">
                  <c:v>223</c:v>
                </c:pt>
                <c:pt idx="251">
                  <c:v>186</c:v>
                </c:pt>
                <c:pt idx="252">
                  <c:v>220</c:v>
                </c:pt>
                <c:pt idx="253">
                  <c:v>207</c:v>
                </c:pt>
                <c:pt idx="254">
                  <c:v>182</c:v>
                </c:pt>
                <c:pt idx="255">
                  <c:v>168</c:v>
                </c:pt>
                <c:pt idx="256">
                  <c:v>172</c:v>
                </c:pt>
                <c:pt idx="257">
                  <c:v>162</c:v>
                </c:pt>
                <c:pt idx="258">
                  <c:v>132</c:v>
                </c:pt>
                <c:pt idx="259">
                  <c:v>137</c:v>
                </c:pt>
                <c:pt idx="260">
                  <c:v>88</c:v>
                </c:pt>
                <c:pt idx="261">
                  <c:v>72</c:v>
                </c:pt>
                <c:pt idx="262">
                  <c:v>69</c:v>
                </c:pt>
                <c:pt idx="263">
                  <c:v>54</c:v>
                </c:pt>
                <c:pt idx="264">
                  <c:v>55</c:v>
                </c:pt>
                <c:pt idx="265">
                  <c:v>35</c:v>
                </c:pt>
                <c:pt idx="266">
                  <c:v>53</c:v>
                </c:pt>
                <c:pt idx="267">
                  <c:v>32</c:v>
                </c:pt>
                <c:pt idx="268">
                  <c:v>44</c:v>
                </c:pt>
                <c:pt idx="269">
                  <c:v>29</c:v>
                </c:pt>
                <c:pt idx="270">
                  <c:v>43</c:v>
                </c:pt>
                <c:pt idx="271">
                  <c:v>35</c:v>
                </c:pt>
                <c:pt idx="272">
                  <c:v>52</c:v>
                </c:pt>
                <c:pt idx="273">
                  <c:v>51</c:v>
                </c:pt>
                <c:pt idx="274">
                  <c:v>47</c:v>
                </c:pt>
                <c:pt idx="275">
                  <c:v>58</c:v>
                </c:pt>
                <c:pt idx="276">
                  <c:v>82</c:v>
                </c:pt>
                <c:pt idx="277">
                  <c:v>83</c:v>
                </c:pt>
                <c:pt idx="278">
                  <c:v>117</c:v>
                </c:pt>
                <c:pt idx="279">
                  <c:v>93</c:v>
                </c:pt>
                <c:pt idx="280">
                  <c:v>101</c:v>
                </c:pt>
                <c:pt idx="281">
                  <c:v>112</c:v>
                </c:pt>
                <c:pt idx="282">
                  <c:v>137</c:v>
                </c:pt>
                <c:pt idx="283">
                  <c:v>127</c:v>
                </c:pt>
                <c:pt idx="284">
                  <c:v>160</c:v>
                </c:pt>
                <c:pt idx="285">
                  <c:v>140</c:v>
                </c:pt>
                <c:pt idx="286">
                  <c:v>146</c:v>
                </c:pt>
                <c:pt idx="287">
                  <c:v>128</c:v>
                </c:pt>
                <c:pt idx="288">
                  <c:v>149</c:v>
                </c:pt>
                <c:pt idx="289">
                  <c:v>130</c:v>
                </c:pt>
                <c:pt idx="290">
                  <c:v>115</c:v>
                </c:pt>
                <c:pt idx="291">
                  <c:v>129</c:v>
                </c:pt>
                <c:pt idx="292">
                  <c:v>97</c:v>
                </c:pt>
                <c:pt idx="293">
                  <c:v>99</c:v>
                </c:pt>
                <c:pt idx="294">
                  <c:v>70</c:v>
                </c:pt>
                <c:pt idx="295">
                  <c:v>74</c:v>
                </c:pt>
                <c:pt idx="296">
                  <c:v>47</c:v>
                </c:pt>
                <c:pt idx="297">
                  <c:v>46</c:v>
                </c:pt>
                <c:pt idx="298">
                  <c:v>42</c:v>
                </c:pt>
                <c:pt idx="299">
                  <c:v>31</c:v>
                </c:pt>
                <c:pt idx="300">
                  <c:v>33</c:v>
                </c:pt>
                <c:pt idx="301">
                  <c:v>27</c:v>
                </c:pt>
                <c:pt idx="302">
                  <c:v>26</c:v>
                </c:pt>
                <c:pt idx="303">
                  <c:v>20</c:v>
                </c:pt>
                <c:pt idx="304">
                  <c:v>20</c:v>
                </c:pt>
                <c:pt idx="305">
                  <c:v>18</c:v>
                </c:pt>
                <c:pt idx="306">
                  <c:v>28</c:v>
                </c:pt>
                <c:pt idx="307">
                  <c:v>14</c:v>
                </c:pt>
                <c:pt idx="308">
                  <c:v>18</c:v>
                </c:pt>
                <c:pt idx="309">
                  <c:v>16</c:v>
                </c:pt>
                <c:pt idx="310">
                  <c:v>13</c:v>
                </c:pt>
                <c:pt idx="311">
                  <c:v>19</c:v>
                </c:pt>
                <c:pt idx="312">
                  <c:v>20</c:v>
                </c:pt>
                <c:pt idx="313">
                  <c:v>16</c:v>
                </c:pt>
                <c:pt idx="314">
                  <c:v>21</c:v>
                </c:pt>
                <c:pt idx="315">
                  <c:v>17</c:v>
                </c:pt>
                <c:pt idx="316">
                  <c:v>22</c:v>
                </c:pt>
                <c:pt idx="317">
                  <c:v>26</c:v>
                </c:pt>
                <c:pt idx="318">
                  <c:v>39</c:v>
                </c:pt>
                <c:pt idx="319">
                  <c:v>22</c:v>
                </c:pt>
                <c:pt idx="320">
                  <c:v>26</c:v>
                </c:pt>
                <c:pt idx="321">
                  <c:v>31</c:v>
                </c:pt>
                <c:pt idx="322">
                  <c:v>27</c:v>
                </c:pt>
                <c:pt idx="323">
                  <c:v>26</c:v>
                </c:pt>
                <c:pt idx="324">
                  <c:v>18</c:v>
                </c:pt>
                <c:pt idx="325">
                  <c:v>17</c:v>
                </c:pt>
                <c:pt idx="326">
                  <c:v>17</c:v>
                </c:pt>
                <c:pt idx="327">
                  <c:v>6</c:v>
                </c:pt>
                <c:pt idx="328">
                  <c:v>12</c:v>
                </c:pt>
                <c:pt idx="329">
                  <c:v>15</c:v>
                </c:pt>
                <c:pt idx="330">
                  <c:v>12</c:v>
                </c:pt>
                <c:pt idx="331">
                  <c:v>15</c:v>
                </c:pt>
                <c:pt idx="332">
                  <c:v>10</c:v>
                </c:pt>
                <c:pt idx="333">
                  <c:v>11</c:v>
                </c:pt>
                <c:pt idx="334">
                  <c:v>9</c:v>
                </c:pt>
                <c:pt idx="335">
                  <c:v>4</c:v>
                </c:pt>
                <c:pt idx="336">
                  <c:v>4</c:v>
                </c:pt>
                <c:pt idx="337">
                  <c:v>8</c:v>
                </c:pt>
                <c:pt idx="338">
                  <c:v>10</c:v>
                </c:pt>
                <c:pt idx="339">
                  <c:v>10</c:v>
                </c:pt>
                <c:pt idx="340">
                  <c:v>8</c:v>
                </c:pt>
                <c:pt idx="341">
                  <c:v>8</c:v>
                </c:pt>
                <c:pt idx="342">
                  <c:v>9</c:v>
                </c:pt>
                <c:pt idx="343">
                  <c:v>10</c:v>
                </c:pt>
                <c:pt idx="344">
                  <c:v>8</c:v>
                </c:pt>
                <c:pt idx="345">
                  <c:v>6</c:v>
                </c:pt>
                <c:pt idx="346">
                  <c:v>7</c:v>
                </c:pt>
                <c:pt idx="347">
                  <c:v>8</c:v>
                </c:pt>
                <c:pt idx="348">
                  <c:v>8</c:v>
                </c:pt>
                <c:pt idx="349">
                  <c:v>2</c:v>
                </c:pt>
                <c:pt idx="350">
                  <c:v>4</c:v>
                </c:pt>
                <c:pt idx="351">
                  <c:v>9</c:v>
                </c:pt>
                <c:pt idx="352">
                  <c:v>8</c:v>
                </c:pt>
                <c:pt idx="353">
                  <c:v>10</c:v>
                </c:pt>
                <c:pt idx="354">
                  <c:v>12</c:v>
                </c:pt>
                <c:pt idx="355">
                  <c:v>9</c:v>
                </c:pt>
                <c:pt idx="356">
                  <c:v>10</c:v>
                </c:pt>
                <c:pt idx="357">
                  <c:v>12</c:v>
                </c:pt>
                <c:pt idx="358">
                  <c:v>4</c:v>
                </c:pt>
                <c:pt idx="359">
                  <c:v>10</c:v>
                </c:pt>
                <c:pt idx="360">
                  <c:v>7</c:v>
                </c:pt>
                <c:pt idx="361">
                  <c:v>8</c:v>
                </c:pt>
                <c:pt idx="362">
                  <c:v>4</c:v>
                </c:pt>
                <c:pt idx="363">
                  <c:v>5</c:v>
                </c:pt>
                <c:pt idx="364">
                  <c:v>8</c:v>
                </c:pt>
                <c:pt idx="365">
                  <c:v>6</c:v>
                </c:pt>
                <c:pt idx="366">
                  <c:v>8</c:v>
                </c:pt>
                <c:pt idx="367">
                  <c:v>6</c:v>
                </c:pt>
                <c:pt idx="368">
                  <c:v>7</c:v>
                </c:pt>
                <c:pt idx="369">
                  <c:v>7</c:v>
                </c:pt>
                <c:pt idx="370">
                  <c:v>6</c:v>
                </c:pt>
                <c:pt idx="371">
                  <c:v>7</c:v>
                </c:pt>
                <c:pt idx="372">
                  <c:v>4</c:v>
                </c:pt>
                <c:pt idx="373">
                  <c:v>4</c:v>
                </c:pt>
                <c:pt idx="374">
                  <c:v>5</c:v>
                </c:pt>
                <c:pt idx="375">
                  <c:v>11</c:v>
                </c:pt>
                <c:pt idx="376">
                  <c:v>5</c:v>
                </c:pt>
                <c:pt idx="377">
                  <c:v>9</c:v>
                </c:pt>
                <c:pt idx="378">
                  <c:v>10</c:v>
                </c:pt>
                <c:pt idx="379">
                  <c:v>6</c:v>
                </c:pt>
                <c:pt idx="380">
                  <c:v>14</c:v>
                </c:pt>
                <c:pt idx="381">
                  <c:v>22</c:v>
                </c:pt>
                <c:pt idx="382">
                  <c:v>13</c:v>
                </c:pt>
                <c:pt idx="383">
                  <c:v>16</c:v>
                </c:pt>
                <c:pt idx="384">
                  <c:v>13</c:v>
                </c:pt>
                <c:pt idx="385">
                  <c:v>16</c:v>
                </c:pt>
                <c:pt idx="386">
                  <c:v>9</c:v>
                </c:pt>
                <c:pt idx="387">
                  <c:v>10</c:v>
                </c:pt>
                <c:pt idx="388">
                  <c:v>7</c:v>
                </c:pt>
                <c:pt idx="389">
                  <c:v>10</c:v>
                </c:pt>
                <c:pt idx="390">
                  <c:v>12</c:v>
                </c:pt>
                <c:pt idx="391">
                  <c:v>3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5</c:v>
                </c:pt>
                <c:pt idx="396">
                  <c:v>5</c:v>
                </c:pt>
                <c:pt idx="397">
                  <c:v>3</c:v>
                </c:pt>
                <c:pt idx="398">
                  <c:v>1</c:v>
                </c:pt>
                <c:pt idx="399">
                  <c:v>2</c:v>
                </c:pt>
                <c:pt idx="400">
                  <c:v>5</c:v>
                </c:pt>
                <c:pt idx="401">
                  <c:v>6</c:v>
                </c:pt>
                <c:pt idx="402">
                  <c:v>7</c:v>
                </c:pt>
                <c:pt idx="403">
                  <c:v>3</c:v>
                </c:pt>
                <c:pt idx="404">
                  <c:v>4</c:v>
                </c:pt>
                <c:pt idx="405">
                  <c:v>3</c:v>
                </c:pt>
                <c:pt idx="406">
                  <c:v>3</c:v>
                </c:pt>
                <c:pt idx="407">
                  <c:v>2</c:v>
                </c:pt>
                <c:pt idx="408">
                  <c:v>4</c:v>
                </c:pt>
                <c:pt idx="409">
                  <c:v>8</c:v>
                </c:pt>
                <c:pt idx="410">
                  <c:v>3</c:v>
                </c:pt>
                <c:pt idx="411">
                  <c:v>2</c:v>
                </c:pt>
                <c:pt idx="412">
                  <c:v>1</c:v>
                </c:pt>
                <c:pt idx="413">
                  <c:v>3</c:v>
                </c:pt>
                <c:pt idx="414">
                  <c:v>5</c:v>
                </c:pt>
                <c:pt idx="415">
                  <c:v>2</c:v>
                </c:pt>
                <c:pt idx="416">
                  <c:v>5</c:v>
                </c:pt>
                <c:pt idx="417">
                  <c:v>1</c:v>
                </c:pt>
                <c:pt idx="418">
                  <c:v>2</c:v>
                </c:pt>
                <c:pt idx="419">
                  <c:v>3</c:v>
                </c:pt>
                <c:pt idx="420">
                  <c:v>2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3</c:v>
                </c:pt>
                <c:pt idx="425">
                  <c:v>2</c:v>
                </c:pt>
                <c:pt idx="426">
                  <c:v>2</c:v>
                </c:pt>
                <c:pt idx="427">
                  <c:v>5</c:v>
                </c:pt>
                <c:pt idx="428">
                  <c:v>1</c:v>
                </c:pt>
                <c:pt idx="429">
                  <c:v>2</c:v>
                </c:pt>
                <c:pt idx="430">
                  <c:v>2</c:v>
                </c:pt>
                <c:pt idx="431">
                  <c:v>4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2</c:v>
                </c:pt>
                <c:pt idx="436">
                  <c:v>0</c:v>
                </c:pt>
                <c:pt idx="437">
                  <c:v>4</c:v>
                </c:pt>
                <c:pt idx="438">
                  <c:v>3</c:v>
                </c:pt>
                <c:pt idx="439">
                  <c:v>1</c:v>
                </c:pt>
                <c:pt idx="440">
                  <c:v>0</c:v>
                </c:pt>
                <c:pt idx="441">
                  <c:v>2</c:v>
                </c:pt>
                <c:pt idx="442">
                  <c:v>2</c:v>
                </c:pt>
                <c:pt idx="443">
                  <c:v>1</c:v>
                </c:pt>
                <c:pt idx="444">
                  <c:v>0</c:v>
                </c:pt>
                <c:pt idx="445">
                  <c:v>2</c:v>
                </c:pt>
                <c:pt idx="446">
                  <c:v>4</c:v>
                </c:pt>
                <c:pt idx="447">
                  <c:v>3</c:v>
                </c:pt>
                <c:pt idx="448">
                  <c:v>2</c:v>
                </c:pt>
                <c:pt idx="449">
                  <c:v>3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3</c:v>
                </c:pt>
                <c:pt idx="456">
                  <c:v>2</c:v>
                </c:pt>
                <c:pt idx="457">
                  <c:v>0</c:v>
                </c:pt>
                <c:pt idx="458">
                  <c:v>3</c:v>
                </c:pt>
                <c:pt idx="459">
                  <c:v>1</c:v>
                </c:pt>
                <c:pt idx="460">
                  <c:v>5</c:v>
                </c:pt>
                <c:pt idx="461">
                  <c:v>2</c:v>
                </c:pt>
                <c:pt idx="462">
                  <c:v>2</c:v>
                </c:pt>
                <c:pt idx="463">
                  <c:v>1</c:v>
                </c:pt>
                <c:pt idx="464">
                  <c:v>3</c:v>
                </c:pt>
                <c:pt idx="465">
                  <c:v>4</c:v>
                </c:pt>
                <c:pt idx="466">
                  <c:v>2</c:v>
                </c:pt>
                <c:pt idx="467">
                  <c:v>2</c:v>
                </c:pt>
                <c:pt idx="468">
                  <c:v>3</c:v>
                </c:pt>
                <c:pt idx="469">
                  <c:v>3</c:v>
                </c:pt>
                <c:pt idx="470">
                  <c:v>0</c:v>
                </c:pt>
                <c:pt idx="471">
                  <c:v>0</c:v>
                </c:pt>
                <c:pt idx="472">
                  <c:v>2</c:v>
                </c:pt>
                <c:pt idx="473">
                  <c:v>2</c:v>
                </c:pt>
                <c:pt idx="474">
                  <c:v>0</c:v>
                </c:pt>
                <c:pt idx="475">
                  <c:v>0</c:v>
                </c:pt>
                <c:pt idx="476">
                  <c:v>2</c:v>
                </c:pt>
                <c:pt idx="477">
                  <c:v>0</c:v>
                </c:pt>
                <c:pt idx="478">
                  <c:v>3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1</c:v>
                </c:pt>
                <c:pt idx="483">
                  <c:v>3</c:v>
                </c:pt>
                <c:pt idx="484">
                  <c:v>1</c:v>
                </c:pt>
                <c:pt idx="485">
                  <c:v>2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3</c:v>
                </c:pt>
                <c:pt idx="495">
                  <c:v>3</c:v>
                </c:pt>
                <c:pt idx="496">
                  <c:v>4</c:v>
                </c:pt>
                <c:pt idx="497">
                  <c:v>2</c:v>
                </c:pt>
                <c:pt idx="498">
                  <c:v>5</c:v>
                </c:pt>
                <c:pt idx="499">
                  <c:v>1</c:v>
                </c:pt>
                <c:pt idx="500">
                  <c:v>2</c:v>
                </c:pt>
                <c:pt idx="501">
                  <c:v>7</c:v>
                </c:pt>
                <c:pt idx="502">
                  <c:v>4</c:v>
                </c:pt>
                <c:pt idx="503">
                  <c:v>2</c:v>
                </c:pt>
                <c:pt idx="504">
                  <c:v>2</c:v>
                </c:pt>
                <c:pt idx="505">
                  <c:v>0</c:v>
                </c:pt>
                <c:pt idx="506">
                  <c:v>1</c:v>
                </c:pt>
                <c:pt idx="507">
                  <c:v>1</c:v>
                </c:pt>
                <c:pt idx="508">
                  <c:v>2</c:v>
                </c:pt>
                <c:pt idx="509">
                  <c:v>1</c:v>
                </c:pt>
                <c:pt idx="510">
                  <c:v>1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6040"/>
        <c:axId val="186064864"/>
      </c:scatterChart>
      <c:valAx>
        <c:axId val="186066040"/>
        <c:scaling>
          <c:orientation val="minMax"/>
          <c:max val="250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GB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Energy (keV)</a:t>
                </a:r>
              </a:p>
            </c:rich>
          </c:tx>
          <c:layout>
            <c:manualLayout>
              <c:xMode val="edge"/>
              <c:yMode val="edge"/>
              <c:x val="0.46157816811360119"/>
              <c:y val="0.93045563549160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4864"/>
        <c:crosses val="autoZero"/>
        <c:crossBetween val="midCat"/>
      </c:valAx>
      <c:valAx>
        <c:axId val="186064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GB" sz="1100" b="0"/>
                  <a:t>Gamma</a:t>
                </a:r>
                <a:r>
                  <a:rPr lang="en-GB" sz="1100" b="0" baseline="0"/>
                  <a:t> Ray Exp. Yield</a:t>
                </a:r>
                <a:endParaRPr lang="en-GB" sz="1100" b="0"/>
              </a:p>
            </c:rich>
          </c:tx>
          <c:layout>
            <c:manualLayout>
              <c:xMode val="edge"/>
              <c:yMode val="edge"/>
              <c:x val="3.0011254911585924E-3"/>
              <c:y val="0.2961370662000583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604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0114472451411"/>
          <c:y val="3.4439254737827815E-2"/>
          <c:w val="0.85710816172352489"/>
          <c:h val="0.85003483067154662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'NSTP-CEBR-B-Bkgd-Enlgd-16-v10'!$B$1</c:f>
              <c:strCache>
                <c:ptCount val="1"/>
                <c:pt idx="0">
                  <c:v>Background spectrum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ysDot"/>
            </a:ln>
          </c:spPr>
          <c:marker>
            <c:symbol val="none"/>
          </c:marker>
          <c:xVal>
            <c:numRef>
              <c:f>'NSTP-CEBR-B-Bkgd-Enlgd-16-v10'!$A$2:$A$516</c:f>
              <c:numCache>
                <c:formatCode>General</c:formatCode>
                <c:ptCount val="515"/>
                <c:pt idx="0">
                  <c:v>0</c:v>
                </c:pt>
                <c:pt idx="1">
                  <c:v>1.1055999999999999</c:v>
                </c:pt>
                <c:pt idx="2">
                  <c:v>2.2111999999999998</c:v>
                </c:pt>
                <c:pt idx="3">
                  <c:v>3.3167999999999997</c:v>
                </c:pt>
                <c:pt idx="4">
                  <c:v>4.4223999999999997</c:v>
                </c:pt>
                <c:pt idx="5">
                  <c:v>5.5279999999999996</c:v>
                </c:pt>
                <c:pt idx="6">
                  <c:v>6.6335999999999995</c:v>
                </c:pt>
                <c:pt idx="7">
                  <c:v>7.7391999999999994</c:v>
                </c:pt>
                <c:pt idx="8">
                  <c:v>8.8447999999999993</c:v>
                </c:pt>
                <c:pt idx="9">
                  <c:v>9.9503999999999984</c:v>
                </c:pt>
                <c:pt idx="10">
                  <c:v>11.055999999999999</c:v>
                </c:pt>
                <c:pt idx="11">
                  <c:v>12.1616</c:v>
                </c:pt>
                <c:pt idx="12">
                  <c:v>13.267199999999999</c:v>
                </c:pt>
                <c:pt idx="13">
                  <c:v>14.372799999999998</c:v>
                </c:pt>
                <c:pt idx="14">
                  <c:v>15.478399999999999</c:v>
                </c:pt>
                <c:pt idx="15">
                  <c:v>16.584</c:v>
                </c:pt>
                <c:pt idx="16">
                  <c:v>17.689599999999999</c:v>
                </c:pt>
                <c:pt idx="17">
                  <c:v>18.795199999999998</c:v>
                </c:pt>
                <c:pt idx="18">
                  <c:v>19.900799999999997</c:v>
                </c:pt>
                <c:pt idx="19">
                  <c:v>21.006399999999999</c:v>
                </c:pt>
                <c:pt idx="20">
                  <c:v>22.111999999999998</c:v>
                </c:pt>
                <c:pt idx="21">
                  <c:v>23.217599999999997</c:v>
                </c:pt>
                <c:pt idx="22">
                  <c:v>24.3232</c:v>
                </c:pt>
                <c:pt idx="23">
                  <c:v>25.428799999999999</c:v>
                </c:pt>
                <c:pt idx="24">
                  <c:v>26.534399999999998</c:v>
                </c:pt>
                <c:pt idx="25">
                  <c:v>27.639999999999997</c:v>
                </c:pt>
                <c:pt idx="26">
                  <c:v>28.745599999999996</c:v>
                </c:pt>
                <c:pt idx="27">
                  <c:v>29.851199999999999</c:v>
                </c:pt>
                <c:pt idx="28">
                  <c:v>30.956799999999998</c:v>
                </c:pt>
                <c:pt idx="29">
                  <c:v>32.062399999999997</c:v>
                </c:pt>
                <c:pt idx="30">
                  <c:v>33.167999999999999</c:v>
                </c:pt>
                <c:pt idx="31">
                  <c:v>34.273599999999995</c:v>
                </c:pt>
                <c:pt idx="32">
                  <c:v>35.379199999999997</c:v>
                </c:pt>
                <c:pt idx="33">
                  <c:v>36.4848</c:v>
                </c:pt>
                <c:pt idx="34">
                  <c:v>37.590399999999995</c:v>
                </c:pt>
                <c:pt idx="35">
                  <c:v>38.695999999999998</c:v>
                </c:pt>
                <c:pt idx="36">
                  <c:v>39.801599999999993</c:v>
                </c:pt>
                <c:pt idx="37">
                  <c:v>40.907199999999996</c:v>
                </c:pt>
                <c:pt idx="38">
                  <c:v>42.012799999999999</c:v>
                </c:pt>
                <c:pt idx="39">
                  <c:v>43.118399999999994</c:v>
                </c:pt>
                <c:pt idx="40">
                  <c:v>44.223999999999997</c:v>
                </c:pt>
                <c:pt idx="41">
                  <c:v>45.329599999999999</c:v>
                </c:pt>
                <c:pt idx="42">
                  <c:v>46.435199999999995</c:v>
                </c:pt>
                <c:pt idx="43">
                  <c:v>47.540799999999997</c:v>
                </c:pt>
                <c:pt idx="44">
                  <c:v>48.6464</c:v>
                </c:pt>
                <c:pt idx="45">
                  <c:v>49.751999999999995</c:v>
                </c:pt>
                <c:pt idx="46">
                  <c:v>50.857599999999998</c:v>
                </c:pt>
                <c:pt idx="47">
                  <c:v>51.963199999999993</c:v>
                </c:pt>
                <c:pt idx="48">
                  <c:v>53.068799999999996</c:v>
                </c:pt>
                <c:pt idx="49">
                  <c:v>54.174399999999999</c:v>
                </c:pt>
                <c:pt idx="50">
                  <c:v>55.279999999999994</c:v>
                </c:pt>
                <c:pt idx="51">
                  <c:v>56.385599999999997</c:v>
                </c:pt>
                <c:pt idx="52">
                  <c:v>57.491199999999992</c:v>
                </c:pt>
                <c:pt idx="53">
                  <c:v>58.596799999999995</c:v>
                </c:pt>
                <c:pt idx="54">
                  <c:v>59.702399999999997</c:v>
                </c:pt>
                <c:pt idx="55">
                  <c:v>60.807999999999993</c:v>
                </c:pt>
                <c:pt idx="56">
                  <c:v>61.913599999999995</c:v>
                </c:pt>
                <c:pt idx="57">
                  <c:v>63.019199999999998</c:v>
                </c:pt>
                <c:pt idx="58">
                  <c:v>64.124799999999993</c:v>
                </c:pt>
                <c:pt idx="59">
                  <c:v>65.230399999999989</c:v>
                </c:pt>
                <c:pt idx="60">
                  <c:v>66.335999999999999</c:v>
                </c:pt>
                <c:pt idx="61">
                  <c:v>67.441599999999994</c:v>
                </c:pt>
                <c:pt idx="62">
                  <c:v>68.547199999999989</c:v>
                </c:pt>
                <c:pt idx="63">
                  <c:v>69.652799999999999</c:v>
                </c:pt>
                <c:pt idx="64">
                  <c:v>70.758399999999995</c:v>
                </c:pt>
                <c:pt idx="65">
                  <c:v>71.86399999999999</c:v>
                </c:pt>
                <c:pt idx="66">
                  <c:v>72.9696</c:v>
                </c:pt>
                <c:pt idx="67">
                  <c:v>74.075199999999995</c:v>
                </c:pt>
                <c:pt idx="68">
                  <c:v>75.180799999999991</c:v>
                </c:pt>
                <c:pt idx="69">
                  <c:v>76.2864</c:v>
                </c:pt>
                <c:pt idx="70">
                  <c:v>77.391999999999996</c:v>
                </c:pt>
                <c:pt idx="71">
                  <c:v>78.497599999999991</c:v>
                </c:pt>
                <c:pt idx="72">
                  <c:v>79.603199999999987</c:v>
                </c:pt>
                <c:pt idx="73">
                  <c:v>80.708799999999997</c:v>
                </c:pt>
                <c:pt idx="74">
                  <c:v>81.814399999999992</c:v>
                </c:pt>
                <c:pt idx="75">
                  <c:v>82.919999999999987</c:v>
                </c:pt>
                <c:pt idx="76">
                  <c:v>84.025599999999997</c:v>
                </c:pt>
                <c:pt idx="77">
                  <c:v>85.131199999999993</c:v>
                </c:pt>
                <c:pt idx="78">
                  <c:v>86.236799999999988</c:v>
                </c:pt>
                <c:pt idx="79">
                  <c:v>87.342399999999998</c:v>
                </c:pt>
                <c:pt idx="80">
                  <c:v>88.447999999999993</c:v>
                </c:pt>
                <c:pt idx="81">
                  <c:v>89.553599999999989</c:v>
                </c:pt>
                <c:pt idx="82">
                  <c:v>90.659199999999998</c:v>
                </c:pt>
                <c:pt idx="83">
                  <c:v>91.764799999999994</c:v>
                </c:pt>
                <c:pt idx="84">
                  <c:v>92.870399999999989</c:v>
                </c:pt>
                <c:pt idx="85">
                  <c:v>93.975999999999999</c:v>
                </c:pt>
                <c:pt idx="86">
                  <c:v>95.081599999999995</c:v>
                </c:pt>
                <c:pt idx="87">
                  <c:v>96.18719999999999</c:v>
                </c:pt>
                <c:pt idx="88">
                  <c:v>97.2928</c:v>
                </c:pt>
                <c:pt idx="89">
                  <c:v>98.398399999999995</c:v>
                </c:pt>
                <c:pt idx="90">
                  <c:v>99.503999999999991</c:v>
                </c:pt>
                <c:pt idx="91">
                  <c:v>100.60959999999999</c:v>
                </c:pt>
                <c:pt idx="92">
                  <c:v>101.7152</c:v>
                </c:pt>
                <c:pt idx="93">
                  <c:v>102.82079999999999</c:v>
                </c:pt>
                <c:pt idx="94">
                  <c:v>103.92639999999999</c:v>
                </c:pt>
                <c:pt idx="95">
                  <c:v>105.032</c:v>
                </c:pt>
                <c:pt idx="96">
                  <c:v>106.13759999999999</c:v>
                </c:pt>
                <c:pt idx="97">
                  <c:v>107.24319999999999</c:v>
                </c:pt>
                <c:pt idx="98">
                  <c:v>108.3488</c:v>
                </c:pt>
                <c:pt idx="99">
                  <c:v>109.45439999999999</c:v>
                </c:pt>
                <c:pt idx="100">
                  <c:v>110.55999999999999</c:v>
                </c:pt>
                <c:pt idx="101">
                  <c:v>111.6656</c:v>
                </c:pt>
                <c:pt idx="102">
                  <c:v>112.77119999999999</c:v>
                </c:pt>
                <c:pt idx="103">
                  <c:v>113.87679999999999</c:v>
                </c:pt>
                <c:pt idx="104">
                  <c:v>114.98239999999998</c:v>
                </c:pt>
                <c:pt idx="105">
                  <c:v>116.08799999999999</c:v>
                </c:pt>
                <c:pt idx="106">
                  <c:v>117.19359999999999</c:v>
                </c:pt>
                <c:pt idx="107">
                  <c:v>118.29919999999998</c:v>
                </c:pt>
                <c:pt idx="108">
                  <c:v>119.40479999999999</c:v>
                </c:pt>
                <c:pt idx="109">
                  <c:v>120.51039999999999</c:v>
                </c:pt>
                <c:pt idx="110">
                  <c:v>121.61599999999999</c:v>
                </c:pt>
                <c:pt idx="111">
                  <c:v>122.7216</c:v>
                </c:pt>
                <c:pt idx="112">
                  <c:v>123.82719999999999</c:v>
                </c:pt>
                <c:pt idx="113">
                  <c:v>124.93279999999999</c:v>
                </c:pt>
                <c:pt idx="114">
                  <c:v>126.0384</c:v>
                </c:pt>
                <c:pt idx="115">
                  <c:v>127.14399999999999</c:v>
                </c:pt>
                <c:pt idx="116">
                  <c:v>128.24959999999999</c:v>
                </c:pt>
                <c:pt idx="117">
                  <c:v>129.3552</c:v>
                </c:pt>
                <c:pt idx="118">
                  <c:v>130.46079999999998</c:v>
                </c:pt>
                <c:pt idx="119">
                  <c:v>131.56639999999999</c:v>
                </c:pt>
                <c:pt idx="120">
                  <c:v>132.672</c:v>
                </c:pt>
                <c:pt idx="121">
                  <c:v>133.77759999999998</c:v>
                </c:pt>
                <c:pt idx="122">
                  <c:v>134.88319999999999</c:v>
                </c:pt>
                <c:pt idx="123">
                  <c:v>135.9888</c:v>
                </c:pt>
                <c:pt idx="124">
                  <c:v>137.09439999999998</c:v>
                </c:pt>
                <c:pt idx="125">
                  <c:v>138.19999999999999</c:v>
                </c:pt>
                <c:pt idx="126">
                  <c:v>139.3056</c:v>
                </c:pt>
                <c:pt idx="127">
                  <c:v>140.41119999999998</c:v>
                </c:pt>
                <c:pt idx="128">
                  <c:v>141.51679999999999</c:v>
                </c:pt>
                <c:pt idx="129">
                  <c:v>142.6224</c:v>
                </c:pt>
                <c:pt idx="130">
                  <c:v>143.72799999999998</c:v>
                </c:pt>
                <c:pt idx="131">
                  <c:v>144.83359999999999</c:v>
                </c:pt>
                <c:pt idx="132">
                  <c:v>145.9392</c:v>
                </c:pt>
                <c:pt idx="133">
                  <c:v>147.04479999999998</c:v>
                </c:pt>
                <c:pt idx="134">
                  <c:v>148.15039999999999</c:v>
                </c:pt>
                <c:pt idx="135">
                  <c:v>149.256</c:v>
                </c:pt>
                <c:pt idx="136">
                  <c:v>150.36159999999998</c:v>
                </c:pt>
                <c:pt idx="137">
                  <c:v>151.46719999999999</c:v>
                </c:pt>
                <c:pt idx="138">
                  <c:v>152.5728</c:v>
                </c:pt>
                <c:pt idx="139">
                  <c:v>153.67839999999998</c:v>
                </c:pt>
                <c:pt idx="140">
                  <c:v>154.78399999999999</c:v>
                </c:pt>
                <c:pt idx="141">
                  <c:v>155.8896</c:v>
                </c:pt>
                <c:pt idx="142">
                  <c:v>156.99519999999998</c:v>
                </c:pt>
                <c:pt idx="143">
                  <c:v>158.10079999999999</c:v>
                </c:pt>
                <c:pt idx="144">
                  <c:v>159.20639999999997</c:v>
                </c:pt>
                <c:pt idx="145">
                  <c:v>160.31199999999998</c:v>
                </c:pt>
                <c:pt idx="146">
                  <c:v>161.41759999999999</c:v>
                </c:pt>
                <c:pt idx="147">
                  <c:v>162.52319999999997</c:v>
                </c:pt>
                <c:pt idx="148">
                  <c:v>163.62879999999998</c:v>
                </c:pt>
                <c:pt idx="149">
                  <c:v>164.73439999999999</c:v>
                </c:pt>
                <c:pt idx="150">
                  <c:v>165.83999999999997</c:v>
                </c:pt>
                <c:pt idx="151">
                  <c:v>166.94559999999998</c:v>
                </c:pt>
                <c:pt idx="152">
                  <c:v>168.05119999999999</c:v>
                </c:pt>
                <c:pt idx="153">
                  <c:v>169.15679999999998</c:v>
                </c:pt>
                <c:pt idx="154">
                  <c:v>170.26239999999999</c:v>
                </c:pt>
                <c:pt idx="155">
                  <c:v>171.36799999999999</c:v>
                </c:pt>
                <c:pt idx="156">
                  <c:v>172.47359999999998</c:v>
                </c:pt>
                <c:pt idx="157">
                  <c:v>173.57919999999999</c:v>
                </c:pt>
                <c:pt idx="158">
                  <c:v>174.6848</c:v>
                </c:pt>
                <c:pt idx="159">
                  <c:v>175.79039999999998</c:v>
                </c:pt>
                <c:pt idx="160">
                  <c:v>176.89599999999999</c:v>
                </c:pt>
                <c:pt idx="161">
                  <c:v>178.0016</c:v>
                </c:pt>
                <c:pt idx="162">
                  <c:v>179.10719999999998</c:v>
                </c:pt>
                <c:pt idx="163">
                  <c:v>180.21279999999999</c:v>
                </c:pt>
                <c:pt idx="164">
                  <c:v>181.3184</c:v>
                </c:pt>
                <c:pt idx="165">
                  <c:v>182.42399999999998</c:v>
                </c:pt>
                <c:pt idx="166">
                  <c:v>183.52959999999999</c:v>
                </c:pt>
                <c:pt idx="167">
                  <c:v>184.6352</c:v>
                </c:pt>
                <c:pt idx="168">
                  <c:v>185.74079999999998</c:v>
                </c:pt>
                <c:pt idx="169">
                  <c:v>186.84639999999999</c:v>
                </c:pt>
                <c:pt idx="170">
                  <c:v>187.952</c:v>
                </c:pt>
                <c:pt idx="171">
                  <c:v>189.05759999999998</c:v>
                </c:pt>
                <c:pt idx="172">
                  <c:v>190.16319999999999</c:v>
                </c:pt>
                <c:pt idx="173">
                  <c:v>191.2688</c:v>
                </c:pt>
                <c:pt idx="174">
                  <c:v>192.37439999999998</c:v>
                </c:pt>
                <c:pt idx="175">
                  <c:v>193.48</c:v>
                </c:pt>
                <c:pt idx="176">
                  <c:v>194.5856</c:v>
                </c:pt>
                <c:pt idx="177">
                  <c:v>195.69119999999998</c:v>
                </c:pt>
                <c:pt idx="178">
                  <c:v>196.79679999999999</c:v>
                </c:pt>
                <c:pt idx="179">
                  <c:v>197.90239999999997</c:v>
                </c:pt>
                <c:pt idx="180">
                  <c:v>199.00799999999998</c:v>
                </c:pt>
                <c:pt idx="181">
                  <c:v>200.11359999999999</c:v>
                </c:pt>
                <c:pt idx="182">
                  <c:v>201.21919999999997</c:v>
                </c:pt>
                <c:pt idx="183">
                  <c:v>202.32479999999998</c:v>
                </c:pt>
                <c:pt idx="184">
                  <c:v>203.43039999999999</c:v>
                </c:pt>
                <c:pt idx="185">
                  <c:v>204.53599999999997</c:v>
                </c:pt>
                <c:pt idx="186">
                  <c:v>205.64159999999998</c:v>
                </c:pt>
                <c:pt idx="187">
                  <c:v>206.74719999999999</c:v>
                </c:pt>
                <c:pt idx="188">
                  <c:v>207.85279999999997</c:v>
                </c:pt>
                <c:pt idx="189">
                  <c:v>208.95839999999998</c:v>
                </c:pt>
                <c:pt idx="190">
                  <c:v>210.06399999999999</c:v>
                </c:pt>
                <c:pt idx="191">
                  <c:v>211.16959999999997</c:v>
                </c:pt>
                <c:pt idx="192">
                  <c:v>212.27519999999998</c:v>
                </c:pt>
                <c:pt idx="193">
                  <c:v>213.38079999999999</c:v>
                </c:pt>
                <c:pt idx="194">
                  <c:v>214.48639999999997</c:v>
                </c:pt>
                <c:pt idx="195">
                  <c:v>215.59199999999998</c:v>
                </c:pt>
                <c:pt idx="196">
                  <c:v>216.69759999999999</c:v>
                </c:pt>
                <c:pt idx="197">
                  <c:v>217.80319999999998</c:v>
                </c:pt>
                <c:pt idx="198">
                  <c:v>218.90879999999999</c:v>
                </c:pt>
                <c:pt idx="199">
                  <c:v>220.01439999999999</c:v>
                </c:pt>
                <c:pt idx="200">
                  <c:v>221.11999999999998</c:v>
                </c:pt>
                <c:pt idx="201">
                  <c:v>222.22559999999999</c:v>
                </c:pt>
                <c:pt idx="202">
                  <c:v>223.3312</c:v>
                </c:pt>
                <c:pt idx="203">
                  <c:v>224.43679999999998</c:v>
                </c:pt>
                <c:pt idx="204">
                  <c:v>225.54239999999999</c:v>
                </c:pt>
                <c:pt idx="205">
                  <c:v>226.648</c:v>
                </c:pt>
                <c:pt idx="206">
                  <c:v>227.75359999999998</c:v>
                </c:pt>
                <c:pt idx="207">
                  <c:v>228.85919999999999</c:v>
                </c:pt>
                <c:pt idx="208">
                  <c:v>229.96479999999997</c:v>
                </c:pt>
                <c:pt idx="209">
                  <c:v>231.07039999999998</c:v>
                </c:pt>
                <c:pt idx="210">
                  <c:v>232.17599999999999</c:v>
                </c:pt>
                <c:pt idx="211">
                  <c:v>233.28159999999997</c:v>
                </c:pt>
                <c:pt idx="212">
                  <c:v>234.38719999999998</c:v>
                </c:pt>
                <c:pt idx="213">
                  <c:v>235.49279999999999</c:v>
                </c:pt>
                <c:pt idx="214">
                  <c:v>236.59839999999997</c:v>
                </c:pt>
                <c:pt idx="215">
                  <c:v>237.70399999999998</c:v>
                </c:pt>
                <c:pt idx="216">
                  <c:v>238.80959999999999</c:v>
                </c:pt>
                <c:pt idx="217">
                  <c:v>239.91519999999997</c:v>
                </c:pt>
                <c:pt idx="218">
                  <c:v>241.02079999999998</c:v>
                </c:pt>
                <c:pt idx="219">
                  <c:v>242.12639999999999</c:v>
                </c:pt>
                <c:pt idx="220">
                  <c:v>243.23199999999997</c:v>
                </c:pt>
                <c:pt idx="221">
                  <c:v>244.33759999999998</c:v>
                </c:pt>
                <c:pt idx="222">
                  <c:v>245.44319999999999</c:v>
                </c:pt>
                <c:pt idx="223">
                  <c:v>246.54879999999997</c:v>
                </c:pt>
                <c:pt idx="224">
                  <c:v>247.65439999999998</c:v>
                </c:pt>
                <c:pt idx="225">
                  <c:v>248.76</c:v>
                </c:pt>
                <c:pt idx="226">
                  <c:v>249.86559999999997</c:v>
                </c:pt>
                <c:pt idx="227">
                  <c:v>250.97119999999998</c:v>
                </c:pt>
                <c:pt idx="228">
                  <c:v>252.07679999999999</c:v>
                </c:pt>
                <c:pt idx="229">
                  <c:v>253.18239999999997</c:v>
                </c:pt>
                <c:pt idx="230">
                  <c:v>254.28799999999998</c:v>
                </c:pt>
                <c:pt idx="231">
                  <c:v>255.39359999999999</c:v>
                </c:pt>
                <c:pt idx="232">
                  <c:v>256.49919999999997</c:v>
                </c:pt>
                <c:pt idx="233">
                  <c:v>257.60479999999995</c:v>
                </c:pt>
                <c:pt idx="234">
                  <c:v>258.71039999999999</c:v>
                </c:pt>
                <c:pt idx="235">
                  <c:v>259.81599999999997</c:v>
                </c:pt>
                <c:pt idx="236">
                  <c:v>260.92159999999996</c:v>
                </c:pt>
                <c:pt idx="237">
                  <c:v>262.02719999999999</c:v>
                </c:pt>
                <c:pt idx="238">
                  <c:v>263.13279999999997</c:v>
                </c:pt>
                <c:pt idx="239">
                  <c:v>264.23839999999996</c:v>
                </c:pt>
                <c:pt idx="240">
                  <c:v>265.34399999999999</c:v>
                </c:pt>
                <c:pt idx="241">
                  <c:v>266.44959999999998</c:v>
                </c:pt>
                <c:pt idx="242">
                  <c:v>267.55519999999996</c:v>
                </c:pt>
                <c:pt idx="243">
                  <c:v>268.66079999999999</c:v>
                </c:pt>
                <c:pt idx="244">
                  <c:v>269.76639999999998</c:v>
                </c:pt>
                <c:pt idx="245">
                  <c:v>270.87199999999996</c:v>
                </c:pt>
                <c:pt idx="246">
                  <c:v>271.9776</c:v>
                </c:pt>
                <c:pt idx="247">
                  <c:v>273.08319999999998</c:v>
                </c:pt>
                <c:pt idx="248">
                  <c:v>274.18879999999996</c:v>
                </c:pt>
                <c:pt idx="249">
                  <c:v>275.2944</c:v>
                </c:pt>
                <c:pt idx="250">
                  <c:v>276.39999999999998</c:v>
                </c:pt>
                <c:pt idx="251">
                  <c:v>277.50559999999996</c:v>
                </c:pt>
                <c:pt idx="252">
                  <c:v>278.6112</c:v>
                </c:pt>
                <c:pt idx="253">
                  <c:v>279.71679999999998</c:v>
                </c:pt>
                <c:pt idx="254">
                  <c:v>280.82239999999996</c:v>
                </c:pt>
                <c:pt idx="255">
                  <c:v>281.928</c:v>
                </c:pt>
                <c:pt idx="256">
                  <c:v>283.03359999999998</c:v>
                </c:pt>
                <c:pt idx="257">
                  <c:v>284.13919999999996</c:v>
                </c:pt>
                <c:pt idx="258">
                  <c:v>285.2448</c:v>
                </c:pt>
                <c:pt idx="259">
                  <c:v>286.35039999999998</c:v>
                </c:pt>
                <c:pt idx="260">
                  <c:v>287.45599999999996</c:v>
                </c:pt>
                <c:pt idx="261">
                  <c:v>288.5616</c:v>
                </c:pt>
                <c:pt idx="262">
                  <c:v>289.66719999999998</c:v>
                </c:pt>
                <c:pt idx="263">
                  <c:v>290.77279999999996</c:v>
                </c:pt>
                <c:pt idx="264">
                  <c:v>291.8784</c:v>
                </c:pt>
                <c:pt idx="265">
                  <c:v>292.98399999999998</c:v>
                </c:pt>
                <c:pt idx="266">
                  <c:v>294.08959999999996</c:v>
                </c:pt>
                <c:pt idx="267">
                  <c:v>295.1952</c:v>
                </c:pt>
                <c:pt idx="268">
                  <c:v>296.30079999999998</c:v>
                </c:pt>
                <c:pt idx="269">
                  <c:v>297.40639999999996</c:v>
                </c:pt>
                <c:pt idx="270">
                  <c:v>298.512</c:v>
                </c:pt>
                <c:pt idx="271">
                  <c:v>299.61759999999998</c:v>
                </c:pt>
                <c:pt idx="272">
                  <c:v>300.72319999999996</c:v>
                </c:pt>
                <c:pt idx="273">
                  <c:v>301.8288</c:v>
                </c:pt>
                <c:pt idx="274">
                  <c:v>302.93439999999998</c:v>
                </c:pt>
                <c:pt idx="275">
                  <c:v>304.03999999999996</c:v>
                </c:pt>
                <c:pt idx="276">
                  <c:v>305.1456</c:v>
                </c:pt>
                <c:pt idx="277">
                  <c:v>306.25119999999998</c:v>
                </c:pt>
                <c:pt idx="278">
                  <c:v>307.35679999999996</c:v>
                </c:pt>
                <c:pt idx="279">
                  <c:v>308.4624</c:v>
                </c:pt>
                <c:pt idx="280">
                  <c:v>309.56799999999998</c:v>
                </c:pt>
                <c:pt idx="281">
                  <c:v>310.67359999999996</c:v>
                </c:pt>
                <c:pt idx="282">
                  <c:v>311.7792</c:v>
                </c:pt>
                <c:pt idx="283">
                  <c:v>312.88479999999998</c:v>
                </c:pt>
                <c:pt idx="284">
                  <c:v>313.99039999999997</c:v>
                </c:pt>
                <c:pt idx="285">
                  <c:v>315.096</c:v>
                </c:pt>
                <c:pt idx="286">
                  <c:v>316.20159999999998</c:v>
                </c:pt>
                <c:pt idx="287">
                  <c:v>317.30719999999997</c:v>
                </c:pt>
                <c:pt idx="288">
                  <c:v>318.41279999999995</c:v>
                </c:pt>
                <c:pt idx="289">
                  <c:v>319.51839999999999</c:v>
                </c:pt>
                <c:pt idx="290">
                  <c:v>320.62399999999997</c:v>
                </c:pt>
                <c:pt idx="291">
                  <c:v>321.72959999999995</c:v>
                </c:pt>
                <c:pt idx="292">
                  <c:v>322.83519999999999</c:v>
                </c:pt>
                <c:pt idx="293">
                  <c:v>323.94079999999997</c:v>
                </c:pt>
                <c:pt idx="294">
                  <c:v>325.04639999999995</c:v>
                </c:pt>
                <c:pt idx="295">
                  <c:v>326.15199999999999</c:v>
                </c:pt>
                <c:pt idx="296">
                  <c:v>327.25759999999997</c:v>
                </c:pt>
                <c:pt idx="297">
                  <c:v>328.36319999999995</c:v>
                </c:pt>
                <c:pt idx="298">
                  <c:v>329.46879999999999</c:v>
                </c:pt>
                <c:pt idx="299">
                  <c:v>330.57439999999997</c:v>
                </c:pt>
                <c:pt idx="300">
                  <c:v>331.67999999999995</c:v>
                </c:pt>
                <c:pt idx="301">
                  <c:v>332.78559999999999</c:v>
                </c:pt>
                <c:pt idx="302">
                  <c:v>333.89119999999997</c:v>
                </c:pt>
                <c:pt idx="303">
                  <c:v>334.99679999999995</c:v>
                </c:pt>
                <c:pt idx="304">
                  <c:v>336.10239999999999</c:v>
                </c:pt>
                <c:pt idx="305">
                  <c:v>337.20799999999997</c:v>
                </c:pt>
                <c:pt idx="306">
                  <c:v>338.31359999999995</c:v>
                </c:pt>
                <c:pt idx="307">
                  <c:v>339.41919999999999</c:v>
                </c:pt>
                <c:pt idx="308">
                  <c:v>340.52479999999997</c:v>
                </c:pt>
                <c:pt idx="309">
                  <c:v>341.63039999999995</c:v>
                </c:pt>
                <c:pt idx="310">
                  <c:v>342.73599999999999</c:v>
                </c:pt>
                <c:pt idx="311">
                  <c:v>343.84159999999997</c:v>
                </c:pt>
                <c:pt idx="312">
                  <c:v>344.94719999999995</c:v>
                </c:pt>
                <c:pt idx="313">
                  <c:v>346.05279999999999</c:v>
                </c:pt>
                <c:pt idx="314">
                  <c:v>347.15839999999997</c:v>
                </c:pt>
                <c:pt idx="315">
                  <c:v>348.26399999999995</c:v>
                </c:pt>
                <c:pt idx="316">
                  <c:v>349.36959999999999</c:v>
                </c:pt>
                <c:pt idx="317">
                  <c:v>350.47519999999997</c:v>
                </c:pt>
                <c:pt idx="318">
                  <c:v>351.58079999999995</c:v>
                </c:pt>
                <c:pt idx="319">
                  <c:v>352.68639999999999</c:v>
                </c:pt>
                <c:pt idx="320">
                  <c:v>353.79199999999997</c:v>
                </c:pt>
                <c:pt idx="321">
                  <c:v>354.89759999999995</c:v>
                </c:pt>
                <c:pt idx="322">
                  <c:v>356.00319999999999</c:v>
                </c:pt>
                <c:pt idx="323">
                  <c:v>357.10879999999997</c:v>
                </c:pt>
                <c:pt idx="324">
                  <c:v>358.21439999999996</c:v>
                </c:pt>
                <c:pt idx="325">
                  <c:v>359.32</c:v>
                </c:pt>
                <c:pt idx="326">
                  <c:v>360.42559999999997</c:v>
                </c:pt>
                <c:pt idx="327">
                  <c:v>361.53119999999996</c:v>
                </c:pt>
                <c:pt idx="328">
                  <c:v>362.63679999999999</c:v>
                </c:pt>
                <c:pt idx="329">
                  <c:v>363.74239999999998</c:v>
                </c:pt>
                <c:pt idx="330">
                  <c:v>364.84799999999996</c:v>
                </c:pt>
                <c:pt idx="331">
                  <c:v>365.95359999999999</c:v>
                </c:pt>
                <c:pt idx="332">
                  <c:v>367.05919999999998</c:v>
                </c:pt>
                <c:pt idx="333">
                  <c:v>368.16479999999996</c:v>
                </c:pt>
                <c:pt idx="334">
                  <c:v>369.2704</c:v>
                </c:pt>
                <c:pt idx="335">
                  <c:v>370.37599999999998</c:v>
                </c:pt>
                <c:pt idx="336">
                  <c:v>371.48159999999996</c:v>
                </c:pt>
                <c:pt idx="337">
                  <c:v>372.5872</c:v>
                </c:pt>
                <c:pt idx="338">
                  <c:v>373.69279999999998</c:v>
                </c:pt>
                <c:pt idx="339">
                  <c:v>374.79839999999996</c:v>
                </c:pt>
                <c:pt idx="340">
                  <c:v>375.904</c:v>
                </c:pt>
                <c:pt idx="341">
                  <c:v>377.00959999999998</c:v>
                </c:pt>
                <c:pt idx="342">
                  <c:v>378.11519999999996</c:v>
                </c:pt>
                <c:pt idx="343">
                  <c:v>379.2208</c:v>
                </c:pt>
                <c:pt idx="344">
                  <c:v>380.32639999999998</c:v>
                </c:pt>
                <c:pt idx="345">
                  <c:v>381.43199999999996</c:v>
                </c:pt>
                <c:pt idx="346">
                  <c:v>382.5376</c:v>
                </c:pt>
                <c:pt idx="347">
                  <c:v>383.64319999999998</c:v>
                </c:pt>
                <c:pt idx="348">
                  <c:v>384.74879999999996</c:v>
                </c:pt>
                <c:pt idx="349">
                  <c:v>385.8544</c:v>
                </c:pt>
                <c:pt idx="350">
                  <c:v>386.96</c:v>
                </c:pt>
                <c:pt idx="351">
                  <c:v>388.06559999999996</c:v>
                </c:pt>
                <c:pt idx="352">
                  <c:v>389.1712</c:v>
                </c:pt>
                <c:pt idx="353">
                  <c:v>390.27679999999998</c:v>
                </c:pt>
                <c:pt idx="354">
                  <c:v>391.38239999999996</c:v>
                </c:pt>
                <c:pt idx="355">
                  <c:v>392.48799999999994</c:v>
                </c:pt>
                <c:pt idx="356">
                  <c:v>393.59359999999998</c:v>
                </c:pt>
                <c:pt idx="357">
                  <c:v>394.69919999999996</c:v>
                </c:pt>
                <c:pt idx="358">
                  <c:v>395.80479999999994</c:v>
                </c:pt>
                <c:pt idx="359">
                  <c:v>396.91039999999998</c:v>
                </c:pt>
                <c:pt idx="360">
                  <c:v>398.01599999999996</c:v>
                </c:pt>
                <c:pt idx="361">
                  <c:v>399.12159999999994</c:v>
                </c:pt>
                <c:pt idx="362">
                  <c:v>400.22719999999998</c:v>
                </c:pt>
                <c:pt idx="363">
                  <c:v>401.33279999999996</c:v>
                </c:pt>
                <c:pt idx="364">
                  <c:v>402.43839999999994</c:v>
                </c:pt>
                <c:pt idx="365">
                  <c:v>403.54399999999998</c:v>
                </c:pt>
                <c:pt idx="366">
                  <c:v>404.64959999999996</c:v>
                </c:pt>
                <c:pt idx="367">
                  <c:v>405.75519999999995</c:v>
                </c:pt>
                <c:pt idx="368">
                  <c:v>406.86079999999998</c:v>
                </c:pt>
                <c:pt idx="369">
                  <c:v>407.96639999999996</c:v>
                </c:pt>
                <c:pt idx="370">
                  <c:v>409.07199999999995</c:v>
                </c:pt>
                <c:pt idx="371">
                  <c:v>410.17759999999998</c:v>
                </c:pt>
                <c:pt idx="372">
                  <c:v>411.28319999999997</c:v>
                </c:pt>
                <c:pt idx="373">
                  <c:v>412.38879999999995</c:v>
                </c:pt>
                <c:pt idx="374">
                  <c:v>413.49439999999998</c:v>
                </c:pt>
                <c:pt idx="375">
                  <c:v>414.59999999999997</c:v>
                </c:pt>
                <c:pt idx="376">
                  <c:v>415.70559999999995</c:v>
                </c:pt>
                <c:pt idx="377">
                  <c:v>416.81119999999999</c:v>
                </c:pt>
                <c:pt idx="378">
                  <c:v>417.91679999999997</c:v>
                </c:pt>
                <c:pt idx="379">
                  <c:v>419.02239999999995</c:v>
                </c:pt>
                <c:pt idx="380">
                  <c:v>420.12799999999999</c:v>
                </c:pt>
                <c:pt idx="381">
                  <c:v>421.23359999999997</c:v>
                </c:pt>
                <c:pt idx="382">
                  <c:v>422.33919999999995</c:v>
                </c:pt>
                <c:pt idx="383">
                  <c:v>423.44479999999999</c:v>
                </c:pt>
                <c:pt idx="384">
                  <c:v>424.55039999999997</c:v>
                </c:pt>
                <c:pt idx="385">
                  <c:v>425.65599999999995</c:v>
                </c:pt>
                <c:pt idx="386">
                  <c:v>426.76159999999999</c:v>
                </c:pt>
                <c:pt idx="387">
                  <c:v>427.86719999999997</c:v>
                </c:pt>
                <c:pt idx="388">
                  <c:v>428.97279999999995</c:v>
                </c:pt>
                <c:pt idx="389">
                  <c:v>430.07839999999999</c:v>
                </c:pt>
                <c:pt idx="390">
                  <c:v>431.18399999999997</c:v>
                </c:pt>
                <c:pt idx="391">
                  <c:v>432.28959999999995</c:v>
                </c:pt>
                <c:pt idx="392">
                  <c:v>433.39519999999999</c:v>
                </c:pt>
                <c:pt idx="393">
                  <c:v>434.50079999999997</c:v>
                </c:pt>
                <c:pt idx="394">
                  <c:v>435.60639999999995</c:v>
                </c:pt>
                <c:pt idx="395">
                  <c:v>436.71199999999999</c:v>
                </c:pt>
                <c:pt idx="396">
                  <c:v>437.81759999999997</c:v>
                </c:pt>
                <c:pt idx="397">
                  <c:v>438.92319999999995</c:v>
                </c:pt>
                <c:pt idx="398">
                  <c:v>440.02879999999999</c:v>
                </c:pt>
                <c:pt idx="399">
                  <c:v>441.13439999999997</c:v>
                </c:pt>
                <c:pt idx="400">
                  <c:v>442.23999999999995</c:v>
                </c:pt>
                <c:pt idx="401">
                  <c:v>443.34559999999999</c:v>
                </c:pt>
                <c:pt idx="402">
                  <c:v>444.45119999999997</c:v>
                </c:pt>
                <c:pt idx="403">
                  <c:v>445.55679999999995</c:v>
                </c:pt>
                <c:pt idx="404">
                  <c:v>446.66239999999999</c:v>
                </c:pt>
                <c:pt idx="405">
                  <c:v>447.76799999999997</c:v>
                </c:pt>
                <c:pt idx="406">
                  <c:v>448.87359999999995</c:v>
                </c:pt>
                <c:pt idx="407">
                  <c:v>449.97919999999999</c:v>
                </c:pt>
                <c:pt idx="408">
                  <c:v>451.08479999999997</c:v>
                </c:pt>
                <c:pt idx="409">
                  <c:v>452.19039999999995</c:v>
                </c:pt>
                <c:pt idx="410">
                  <c:v>453.29599999999999</c:v>
                </c:pt>
                <c:pt idx="411">
                  <c:v>454.40159999999997</c:v>
                </c:pt>
                <c:pt idx="412">
                  <c:v>455.50719999999995</c:v>
                </c:pt>
                <c:pt idx="413">
                  <c:v>456.61279999999999</c:v>
                </c:pt>
                <c:pt idx="414">
                  <c:v>457.71839999999997</c:v>
                </c:pt>
                <c:pt idx="415">
                  <c:v>458.82399999999996</c:v>
                </c:pt>
                <c:pt idx="416">
                  <c:v>459.92959999999994</c:v>
                </c:pt>
                <c:pt idx="417">
                  <c:v>461.03519999999997</c:v>
                </c:pt>
                <c:pt idx="418">
                  <c:v>462.14079999999996</c:v>
                </c:pt>
                <c:pt idx="419">
                  <c:v>463.24639999999994</c:v>
                </c:pt>
                <c:pt idx="420">
                  <c:v>464.35199999999998</c:v>
                </c:pt>
                <c:pt idx="421">
                  <c:v>465.45759999999996</c:v>
                </c:pt>
                <c:pt idx="422">
                  <c:v>466.56319999999994</c:v>
                </c:pt>
                <c:pt idx="423">
                  <c:v>467.66879999999998</c:v>
                </c:pt>
                <c:pt idx="424">
                  <c:v>468.77439999999996</c:v>
                </c:pt>
                <c:pt idx="425">
                  <c:v>469.87999999999994</c:v>
                </c:pt>
                <c:pt idx="426">
                  <c:v>470.98559999999998</c:v>
                </c:pt>
                <c:pt idx="427">
                  <c:v>472.09119999999996</c:v>
                </c:pt>
                <c:pt idx="428">
                  <c:v>473.19679999999994</c:v>
                </c:pt>
                <c:pt idx="429">
                  <c:v>474.30239999999998</c:v>
                </c:pt>
                <c:pt idx="430">
                  <c:v>475.40799999999996</c:v>
                </c:pt>
                <c:pt idx="431">
                  <c:v>476.51359999999994</c:v>
                </c:pt>
                <c:pt idx="432">
                  <c:v>477.61919999999998</c:v>
                </c:pt>
                <c:pt idx="433">
                  <c:v>478.72479999999996</c:v>
                </c:pt>
                <c:pt idx="434">
                  <c:v>479.83039999999994</c:v>
                </c:pt>
                <c:pt idx="435">
                  <c:v>480.93599999999998</c:v>
                </c:pt>
                <c:pt idx="436">
                  <c:v>482.04159999999996</c:v>
                </c:pt>
                <c:pt idx="437">
                  <c:v>483.14719999999994</c:v>
                </c:pt>
                <c:pt idx="438">
                  <c:v>484.25279999999998</c:v>
                </c:pt>
                <c:pt idx="439">
                  <c:v>485.35839999999996</c:v>
                </c:pt>
                <c:pt idx="440">
                  <c:v>486.46399999999994</c:v>
                </c:pt>
                <c:pt idx="441">
                  <c:v>487.56959999999998</c:v>
                </c:pt>
                <c:pt idx="442">
                  <c:v>488.67519999999996</c:v>
                </c:pt>
                <c:pt idx="443">
                  <c:v>489.78079999999994</c:v>
                </c:pt>
                <c:pt idx="444">
                  <c:v>490.88639999999998</c:v>
                </c:pt>
                <c:pt idx="445">
                  <c:v>491.99199999999996</c:v>
                </c:pt>
                <c:pt idx="446">
                  <c:v>493.09759999999994</c:v>
                </c:pt>
                <c:pt idx="447">
                  <c:v>494.20319999999998</c:v>
                </c:pt>
                <c:pt idx="448">
                  <c:v>495.30879999999996</c:v>
                </c:pt>
                <c:pt idx="449">
                  <c:v>496.41439999999994</c:v>
                </c:pt>
                <c:pt idx="450">
                  <c:v>497.52</c:v>
                </c:pt>
                <c:pt idx="451">
                  <c:v>498.62559999999996</c:v>
                </c:pt>
                <c:pt idx="452">
                  <c:v>499.73119999999994</c:v>
                </c:pt>
                <c:pt idx="453">
                  <c:v>500.83679999999998</c:v>
                </c:pt>
                <c:pt idx="454">
                  <c:v>501.94239999999996</c:v>
                </c:pt>
                <c:pt idx="455">
                  <c:v>503.04799999999994</c:v>
                </c:pt>
                <c:pt idx="456">
                  <c:v>504.15359999999998</c:v>
                </c:pt>
                <c:pt idx="457">
                  <c:v>505.25919999999996</c:v>
                </c:pt>
                <c:pt idx="458">
                  <c:v>506.36479999999995</c:v>
                </c:pt>
                <c:pt idx="459">
                  <c:v>507.47039999999998</c:v>
                </c:pt>
                <c:pt idx="460">
                  <c:v>508.57599999999996</c:v>
                </c:pt>
                <c:pt idx="461">
                  <c:v>509.68159999999995</c:v>
                </c:pt>
                <c:pt idx="462">
                  <c:v>510.78719999999998</c:v>
                </c:pt>
                <c:pt idx="463">
                  <c:v>511.89279999999997</c:v>
                </c:pt>
                <c:pt idx="464">
                  <c:v>512.99839999999995</c:v>
                </c:pt>
                <c:pt idx="465">
                  <c:v>514.10399999999993</c:v>
                </c:pt>
                <c:pt idx="466">
                  <c:v>515.20959999999991</c:v>
                </c:pt>
                <c:pt idx="467">
                  <c:v>516.3152</c:v>
                </c:pt>
                <c:pt idx="468">
                  <c:v>517.42079999999999</c:v>
                </c:pt>
                <c:pt idx="469">
                  <c:v>518.52639999999997</c:v>
                </c:pt>
                <c:pt idx="470">
                  <c:v>519.63199999999995</c:v>
                </c:pt>
                <c:pt idx="471">
                  <c:v>520.73759999999993</c:v>
                </c:pt>
                <c:pt idx="472">
                  <c:v>521.84319999999991</c:v>
                </c:pt>
                <c:pt idx="473">
                  <c:v>522.94880000000001</c:v>
                </c:pt>
                <c:pt idx="474">
                  <c:v>524.05439999999999</c:v>
                </c:pt>
                <c:pt idx="475">
                  <c:v>525.16</c:v>
                </c:pt>
                <c:pt idx="476">
                  <c:v>526.26559999999995</c:v>
                </c:pt>
                <c:pt idx="477">
                  <c:v>527.37119999999993</c:v>
                </c:pt>
                <c:pt idx="478">
                  <c:v>528.47679999999991</c:v>
                </c:pt>
                <c:pt idx="479">
                  <c:v>529.58240000000001</c:v>
                </c:pt>
                <c:pt idx="480">
                  <c:v>530.68799999999999</c:v>
                </c:pt>
                <c:pt idx="481">
                  <c:v>531.79359999999997</c:v>
                </c:pt>
                <c:pt idx="482">
                  <c:v>532.89919999999995</c:v>
                </c:pt>
                <c:pt idx="483">
                  <c:v>534.00479999999993</c:v>
                </c:pt>
                <c:pt idx="484">
                  <c:v>535.11039999999991</c:v>
                </c:pt>
                <c:pt idx="485">
                  <c:v>536.21600000000001</c:v>
                </c:pt>
                <c:pt idx="486">
                  <c:v>537.32159999999999</c:v>
                </c:pt>
                <c:pt idx="487">
                  <c:v>538.42719999999997</c:v>
                </c:pt>
                <c:pt idx="488">
                  <c:v>539.53279999999995</c:v>
                </c:pt>
                <c:pt idx="489">
                  <c:v>540.63839999999993</c:v>
                </c:pt>
                <c:pt idx="490">
                  <c:v>541.74399999999991</c:v>
                </c:pt>
                <c:pt idx="491">
                  <c:v>542.84960000000001</c:v>
                </c:pt>
                <c:pt idx="492">
                  <c:v>543.95519999999999</c:v>
                </c:pt>
                <c:pt idx="493">
                  <c:v>545.06079999999997</c:v>
                </c:pt>
                <c:pt idx="494">
                  <c:v>546.16639999999995</c:v>
                </c:pt>
                <c:pt idx="495">
                  <c:v>547.27199999999993</c:v>
                </c:pt>
                <c:pt idx="496">
                  <c:v>548.37759999999992</c:v>
                </c:pt>
                <c:pt idx="497">
                  <c:v>549.48320000000001</c:v>
                </c:pt>
                <c:pt idx="498">
                  <c:v>550.58879999999999</c:v>
                </c:pt>
                <c:pt idx="499">
                  <c:v>551.69439999999997</c:v>
                </c:pt>
                <c:pt idx="500">
                  <c:v>552.79999999999995</c:v>
                </c:pt>
                <c:pt idx="501">
                  <c:v>553.90559999999994</c:v>
                </c:pt>
                <c:pt idx="502">
                  <c:v>555.01119999999992</c:v>
                </c:pt>
                <c:pt idx="503">
                  <c:v>556.11680000000001</c:v>
                </c:pt>
                <c:pt idx="504">
                  <c:v>557.22239999999999</c:v>
                </c:pt>
                <c:pt idx="505">
                  <c:v>558.32799999999997</c:v>
                </c:pt>
                <c:pt idx="506">
                  <c:v>559.43359999999996</c:v>
                </c:pt>
                <c:pt idx="507">
                  <c:v>560.53919999999994</c:v>
                </c:pt>
                <c:pt idx="508">
                  <c:v>561.64479999999992</c:v>
                </c:pt>
                <c:pt idx="509">
                  <c:v>562.75040000000001</c:v>
                </c:pt>
                <c:pt idx="510">
                  <c:v>563.85599999999999</c:v>
                </c:pt>
                <c:pt idx="511">
                  <c:v>564.96159999999998</c:v>
                </c:pt>
              </c:numCache>
            </c:numRef>
          </c:xVal>
          <c:yVal>
            <c:numRef>
              <c:f>'NSTP-CEBR-B-Bkgd-Enlgd-16-v10'!$B$2:$B$516</c:f>
              <c:numCache>
                <c:formatCode>0</c:formatCode>
                <c:ptCount val="51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</c:v>
                </c:pt>
                <c:pt idx="81">
                  <c:v>10995</c:v>
                </c:pt>
                <c:pt idx="82">
                  <c:v>14965</c:v>
                </c:pt>
                <c:pt idx="83">
                  <c:v>10525</c:v>
                </c:pt>
                <c:pt idx="84">
                  <c:v>13221</c:v>
                </c:pt>
                <c:pt idx="85">
                  <c:v>14041</c:v>
                </c:pt>
                <c:pt idx="86">
                  <c:v>13500</c:v>
                </c:pt>
                <c:pt idx="87">
                  <c:v>12657</c:v>
                </c:pt>
                <c:pt idx="88">
                  <c:v>11951</c:v>
                </c:pt>
                <c:pt idx="89">
                  <c:v>11313</c:v>
                </c:pt>
                <c:pt idx="90">
                  <c:v>10909</c:v>
                </c:pt>
                <c:pt idx="91">
                  <c:v>10572</c:v>
                </c:pt>
                <c:pt idx="92">
                  <c:v>9845</c:v>
                </c:pt>
                <c:pt idx="93">
                  <c:v>9787</c:v>
                </c:pt>
                <c:pt idx="94">
                  <c:v>9134</c:v>
                </c:pt>
                <c:pt idx="95">
                  <c:v>8613</c:v>
                </c:pt>
                <c:pt idx="96">
                  <c:v>8598</c:v>
                </c:pt>
                <c:pt idx="97">
                  <c:v>8194</c:v>
                </c:pt>
                <c:pt idx="98">
                  <c:v>7902</c:v>
                </c:pt>
                <c:pt idx="99">
                  <c:v>7605</c:v>
                </c:pt>
                <c:pt idx="100">
                  <c:v>7302</c:v>
                </c:pt>
                <c:pt idx="101">
                  <c:v>7110</c:v>
                </c:pt>
                <c:pt idx="102">
                  <c:v>6807</c:v>
                </c:pt>
                <c:pt idx="103">
                  <c:v>6750</c:v>
                </c:pt>
                <c:pt idx="104">
                  <c:v>6344</c:v>
                </c:pt>
                <c:pt idx="105">
                  <c:v>6262</c:v>
                </c:pt>
                <c:pt idx="106">
                  <c:v>6008</c:v>
                </c:pt>
                <c:pt idx="107">
                  <c:v>5886</c:v>
                </c:pt>
                <c:pt idx="108">
                  <c:v>5759</c:v>
                </c:pt>
                <c:pt idx="109">
                  <c:v>5653</c:v>
                </c:pt>
                <c:pt idx="110">
                  <c:v>5531</c:v>
                </c:pt>
                <c:pt idx="111">
                  <c:v>5406</c:v>
                </c:pt>
                <c:pt idx="112">
                  <c:v>5262</c:v>
                </c:pt>
                <c:pt idx="113">
                  <c:v>5163</c:v>
                </c:pt>
                <c:pt idx="114">
                  <c:v>5060</c:v>
                </c:pt>
                <c:pt idx="115">
                  <c:v>4837</c:v>
                </c:pt>
                <c:pt idx="116">
                  <c:v>4909</c:v>
                </c:pt>
                <c:pt idx="117">
                  <c:v>4851</c:v>
                </c:pt>
                <c:pt idx="118">
                  <c:v>4694</c:v>
                </c:pt>
                <c:pt idx="119">
                  <c:v>4506</c:v>
                </c:pt>
                <c:pt idx="120">
                  <c:v>4461</c:v>
                </c:pt>
                <c:pt idx="121">
                  <c:v>4389</c:v>
                </c:pt>
                <c:pt idx="122">
                  <c:v>4322</c:v>
                </c:pt>
                <c:pt idx="123">
                  <c:v>4186</c:v>
                </c:pt>
                <c:pt idx="124">
                  <c:v>4153</c:v>
                </c:pt>
                <c:pt idx="125">
                  <c:v>4147</c:v>
                </c:pt>
                <c:pt idx="126">
                  <c:v>4153</c:v>
                </c:pt>
                <c:pt idx="127">
                  <c:v>4038</c:v>
                </c:pt>
                <c:pt idx="128">
                  <c:v>3948</c:v>
                </c:pt>
                <c:pt idx="129">
                  <c:v>3858</c:v>
                </c:pt>
                <c:pt idx="130">
                  <c:v>3860</c:v>
                </c:pt>
                <c:pt idx="131">
                  <c:v>3794</c:v>
                </c:pt>
                <c:pt idx="132">
                  <c:v>3728</c:v>
                </c:pt>
                <c:pt idx="133">
                  <c:v>3670</c:v>
                </c:pt>
                <c:pt idx="134">
                  <c:v>3688</c:v>
                </c:pt>
                <c:pt idx="135">
                  <c:v>3631</c:v>
                </c:pt>
                <c:pt idx="136">
                  <c:v>3594</c:v>
                </c:pt>
                <c:pt idx="137">
                  <c:v>3468</c:v>
                </c:pt>
                <c:pt idx="138">
                  <c:v>3630</c:v>
                </c:pt>
                <c:pt idx="139">
                  <c:v>3550</c:v>
                </c:pt>
                <c:pt idx="140">
                  <c:v>3452</c:v>
                </c:pt>
                <c:pt idx="141">
                  <c:v>3470</c:v>
                </c:pt>
                <c:pt idx="142">
                  <c:v>3486</c:v>
                </c:pt>
                <c:pt idx="143">
                  <c:v>3464</c:v>
                </c:pt>
                <c:pt idx="144">
                  <c:v>3529</c:v>
                </c:pt>
                <c:pt idx="145">
                  <c:v>3382</c:v>
                </c:pt>
                <c:pt idx="146">
                  <c:v>3427</c:v>
                </c:pt>
                <c:pt idx="147">
                  <c:v>3455</c:v>
                </c:pt>
                <c:pt idx="148">
                  <c:v>3385</c:v>
                </c:pt>
                <c:pt idx="149">
                  <c:v>3365</c:v>
                </c:pt>
                <c:pt idx="150">
                  <c:v>3369</c:v>
                </c:pt>
                <c:pt idx="151">
                  <c:v>3413</c:v>
                </c:pt>
                <c:pt idx="152">
                  <c:v>3445</c:v>
                </c:pt>
                <c:pt idx="153">
                  <c:v>3370</c:v>
                </c:pt>
                <c:pt idx="154">
                  <c:v>3297</c:v>
                </c:pt>
                <c:pt idx="155">
                  <c:v>3268</c:v>
                </c:pt>
                <c:pt idx="156">
                  <c:v>3290</c:v>
                </c:pt>
                <c:pt idx="157">
                  <c:v>3340</c:v>
                </c:pt>
                <c:pt idx="158">
                  <c:v>3303</c:v>
                </c:pt>
                <c:pt idx="159">
                  <c:v>3331</c:v>
                </c:pt>
                <c:pt idx="160">
                  <c:v>3260</c:v>
                </c:pt>
                <c:pt idx="161">
                  <c:v>3358</c:v>
                </c:pt>
                <c:pt idx="162">
                  <c:v>3411</c:v>
                </c:pt>
                <c:pt idx="163">
                  <c:v>3353</c:v>
                </c:pt>
                <c:pt idx="164">
                  <c:v>3547</c:v>
                </c:pt>
                <c:pt idx="165">
                  <c:v>3475</c:v>
                </c:pt>
                <c:pt idx="166">
                  <c:v>3713</c:v>
                </c:pt>
                <c:pt idx="167">
                  <c:v>3681</c:v>
                </c:pt>
                <c:pt idx="168">
                  <c:v>3702</c:v>
                </c:pt>
                <c:pt idx="169">
                  <c:v>3761</c:v>
                </c:pt>
                <c:pt idx="170">
                  <c:v>3795</c:v>
                </c:pt>
                <c:pt idx="171">
                  <c:v>4206</c:v>
                </c:pt>
                <c:pt idx="172">
                  <c:v>4293</c:v>
                </c:pt>
                <c:pt idx="173">
                  <c:v>4436</c:v>
                </c:pt>
                <c:pt idx="174">
                  <c:v>4614</c:v>
                </c:pt>
                <c:pt idx="175">
                  <c:v>4953</c:v>
                </c:pt>
                <c:pt idx="176">
                  <c:v>5126</c:v>
                </c:pt>
                <c:pt idx="177">
                  <c:v>5394</c:v>
                </c:pt>
                <c:pt idx="178">
                  <c:v>5728</c:v>
                </c:pt>
                <c:pt idx="179">
                  <c:v>5980</c:v>
                </c:pt>
                <c:pt idx="180">
                  <c:v>6239</c:v>
                </c:pt>
                <c:pt idx="181">
                  <c:v>6541</c:v>
                </c:pt>
                <c:pt idx="182">
                  <c:v>6643</c:v>
                </c:pt>
                <c:pt idx="183">
                  <c:v>6922</c:v>
                </c:pt>
                <c:pt idx="184">
                  <c:v>6962</c:v>
                </c:pt>
                <c:pt idx="185">
                  <c:v>7000</c:v>
                </c:pt>
                <c:pt idx="186">
                  <c:v>7053</c:v>
                </c:pt>
                <c:pt idx="187">
                  <c:v>6996</c:v>
                </c:pt>
                <c:pt idx="188">
                  <c:v>6973</c:v>
                </c:pt>
                <c:pt idx="189">
                  <c:v>6868</c:v>
                </c:pt>
                <c:pt idx="190">
                  <c:v>6753</c:v>
                </c:pt>
                <c:pt idx="191">
                  <c:v>6580</c:v>
                </c:pt>
                <c:pt idx="192">
                  <c:v>6241</c:v>
                </c:pt>
                <c:pt idx="193">
                  <c:v>6044</c:v>
                </c:pt>
                <c:pt idx="194">
                  <c:v>5692</c:v>
                </c:pt>
                <c:pt idx="195">
                  <c:v>5399</c:v>
                </c:pt>
                <c:pt idx="196">
                  <c:v>5182</c:v>
                </c:pt>
                <c:pt idx="197">
                  <c:v>4894</c:v>
                </c:pt>
                <c:pt idx="198">
                  <c:v>4621</c:v>
                </c:pt>
                <c:pt idx="199">
                  <c:v>4474</c:v>
                </c:pt>
                <c:pt idx="200">
                  <c:v>4208</c:v>
                </c:pt>
                <c:pt idx="201">
                  <c:v>4031</c:v>
                </c:pt>
                <c:pt idx="202">
                  <c:v>3886</c:v>
                </c:pt>
                <c:pt idx="203">
                  <c:v>3733</c:v>
                </c:pt>
                <c:pt idx="204">
                  <c:v>3515</c:v>
                </c:pt>
                <c:pt idx="205">
                  <c:v>3515</c:v>
                </c:pt>
                <c:pt idx="206">
                  <c:v>3412</c:v>
                </c:pt>
                <c:pt idx="207">
                  <c:v>3312</c:v>
                </c:pt>
                <c:pt idx="208">
                  <c:v>3402</c:v>
                </c:pt>
                <c:pt idx="209">
                  <c:v>3370</c:v>
                </c:pt>
                <c:pt idx="210">
                  <c:v>3390</c:v>
                </c:pt>
                <c:pt idx="211">
                  <c:v>3462</c:v>
                </c:pt>
                <c:pt idx="212">
                  <c:v>3406</c:v>
                </c:pt>
                <c:pt idx="213">
                  <c:v>3427</c:v>
                </c:pt>
                <c:pt idx="214">
                  <c:v>3566</c:v>
                </c:pt>
                <c:pt idx="215">
                  <c:v>3569</c:v>
                </c:pt>
                <c:pt idx="216">
                  <c:v>3682</c:v>
                </c:pt>
                <c:pt idx="217">
                  <c:v>3659</c:v>
                </c:pt>
                <c:pt idx="218">
                  <c:v>3790</c:v>
                </c:pt>
                <c:pt idx="219">
                  <c:v>3834</c:v>
                </c:pt>
                <c:pt idx="220">
                  <c:v>3861</c:v>
                </c:pt>
                <c:pt idx="221">
                  <c:v>4107</c:v>
                </c:pt>
                <c:pt idx="222">
                  <c:v>4115</c:v>
                </c:pt>
                <c:pt idx="223">
                  <c:v>4297</c:v>
                </c:pt>
                <c:pt idx="224">
                  <c:v>4433</c:v>
                </c:pt>
                <c:pt idx="225">
                  <c:v>4417</c:v>
                </c:pt>
                <c:pt idx="226">
                  <c:v>4612</c:v>
                </c:pt>
                <c:pt idx="227">
                  <c:v>4683</c:v>
                </c:pt>
                <c:pt idx="228">
                  <c:v>4894</c:v>
                </c:pt>
                <c:pt idx="229">
                  <c:v>5040</c:v>
                </c:pt>
                <c:pt idx="230">
                  <c:v>5174</c:v>
                </c:pt>
                <c:pt idx="231">
                  <c:v>5317</c:v>
                </c:pt>
                <c:pt idx="232">
                  <c:v>5372</c:v>
                </c:pt>
                <c:pt idx="233">
                  <c:v>5492</c:v>
                </c:pt>
                <c:pt idx="234">
                  <c:v>5622</c:v>
                </c:pt>
                <c:pt idx="235">
                  <c:v>5779</c:v>
                </c:pt>
                <c:pt idx="236">
                  <c:v>5786</c:v>
                </c:pt>
                <c:pt idx="237">
                  <c:v>6116</c:v>
                </c:pt>
                <c:pt idx="238">
                  <c:v>6231</c:v>
                </c:pt>
                <c:pt idx="239">
                  <c:v>6428</c:v>
                </c:pt>
                <c:pt idx="240">
                  <c:v>6565</c:v>
                </c:pt>
                <c:pt idx="241">
                  <c:v>6358</c:v>
                </c:pt>
                <c:pt idx="242">
                  <c:v>6532</c:v>
                </c:pt>
                <c:pt idx="243">
                  <c:v>6578</c:v>
                </c:pt>
                <c:pt idx="244">
                  <c:v>6630</c:v>
                </c:pt>
                <c:pt idx="245">
                  <c:v>6645</c:v>
                </c:pt>
                <c:pt idx="246">
                  <c:v>6525</c:v>
                </c:pt>
                <c:pt idx="247">
                  <c:v>6483</c:v>
                </c:pt>
                <c:pt idx="248">
                  <c:v>6506</c:v>
                </c:pt>
                <c:pt idx="249">
                  <c:v>6241</c:v>
                </c:pt>
                <c:pt idx="250">
                  <c:v>6108</c:v>
                </c:pt>
                <c:pt idx="251">
                  <c:v>5998</c:v>
                </c:pt>
                <c:pt idx="252">
                  <c:v>5793</c:v>
                </c:pt>
                <c:pt idx="253">
                  <c:v>5621</c:v>
                </c:pt>
                <c:pt idx="254">
                  <c:v>5298</c:v>
                </c:pt>
                <c:pt idx="255">
                  <c:v>5023</c:v>
                </c:pt>
                <c:pt idx="256">
                  <c:v>4996</c:v>
                </c:pt>
                <c:pt idx="257">
                  <c:v>4722</c:v>
                </c:pt>
                <c:pt idx="258">
                  <c:v>4358</c:v>
                </c:pt>
                <c:pt idx="259">
                  <c:v>4357</c:v>
                </c:pt>
                <c:pt idx="260">
                  <c:v>4087</c:v>
                </c:pt>
                <c:pt idx="261">
                  <c:v>4028</c:v>
                </c:pt>
                <c:pt idx="262">
                  <c:v>3950</c:v>
                </c:pt>
                <c:pt idx="263">
                  <c:v>3827</c:v>
                </c:pt>
                <c:pt idx="264">
                  <c:v>3827</c:v>
                </c:pt>
                <c:pt idx="265">
                  <c:v>3787</c:v>
                </c:pt>
                <c:pt idx="266">
                  <c:v>3689</c:v>
                </c:pt>
                <c:pt idx="267">
                  <c:v>3764</c:v>
                </c:pt>
                <c:pt idx="268">
                  <c:v>3705</c:v>
                </c:pt>
                <c:pt idx="269">
                  <c:v>3747</c:v>
                </c:pt>
                <c:pt idx="270">
                  <c:v>3673</c:v>
                </c:pt>
                <c:pt idx="271">
                  <c:v>3775</c:v>
                </c:pt>
                <c:pt idx="272">
                  <c:v>3587</c:v>
                </c:pt>
                <c:pt idx="273">
                  <c:v>3846</c:v>
                </c:pt>
                <c:pt idx="274">
                  <c:v>3754</c:v>
                </c:pt>
                <c:pt idx="275">
                  <c:v>3883</c:v>
                </c:pt>
                <c:pt idx="276">
                  <c:v>3798</c:v>
                </c:pt>
                <c:pt idx="277">
                  <c:v>3790</c:v>
                </c:pt>
                <c:pt idx="278">
                  <c:v>3776</c:v>
                </c:pt>
                <c:pt idx="279">
                  <c:v>3785</c:v>
                </c:pt>
                <c:pt idx="280">
                  <c:v>3776</c:v>
                </c:pt>
                <c:pt idx="281">
                  <c:v>3656</c:v>
                </c:pt>
                <c:pt idx="282">
                  <c:v>3555</c:v>
                </c:pt>
                <c:pt idx="283">
                  <c:v>3518</c:v>
                </c:pt>
                <c:pt idx="284">
                  <c:v>3440</c:v>
                </c:pt>
                <c:pt idx="285">
                  <c:v>3409</c:v>
                </c:pt>
                <c:pt idx="286">
                  <c:v>3329</c:v>
                </c:pt>
                <c:pt idx="287">
                  <c:v>3199</c:v>
                </c:pt>
                <c:pt idx="288">
                  <c:v>3136</c:v>
                </c:pt>
                <c:pt idx="289">
                  <c:v>3007</c:v>
                </c:pt>
                <c:pt idx="290">
                  <c:v>2888</c:v>
                </c:pt>
                <c:pt idx="291">
                  <c:v>2850</c:v>
                </c:pt>
                <c:pt idx="292">
                  <c:v>2885</c:v>
                </c:pt>
                <c:pt idx="293">
                  <c:v>2675</c:v>
                </c:pt>
                <c:pt idx="294">
                  <c:v>2563</c:v>
                </c:pt>
                <c:pt idx="295">
                  <c:v>2659</c:v>
                </c:pt>
                <c:pt idx="296">
                  <c:v>2493</c:v>
                </c:pt>
                <c:pt idx="297">
                  <c:v>2472</c:v>
                </c:pt>
                <c:pt idx="298">
                  <c:v>2459</c:v>
                </c:pt>
                <c:pt idx="299">
                  <c:v>2430</c:v>
                </c:pt>
                <c:pt idx="300">
                  <c:v>2340</c:v>
                </c:pt>
                <c:pt idx="301">
                  <c:v>2421</c:v>
                </c:pt>
                <c:pt idx="302">
                  <c:v>2247</c:v>
                </c:pt>
                <c:pt idx="303">
                  <c:v>2228</c:v>
                </c:pt>
                <c:pt idx="304">
                  <c:v>2135</c:v>
                </c:pt>
                <c:pt idx="305">
                  <c:v>2312</c:v>
                </c:pt>
                <c:pt idx="306">
                  <c:v>2205</c:v>
                </c:pt>
                <c:pt idx="307">
                  <c:v>2143</c:v>
                </c:pt>
                <c:pt idx="308">
                  <c:v>2230</c:v>
                </c:pt>
                <c:pt idx="309">
                  <c:v>2165</c:v>
                </c:pt>
                <c:pt idx="310">
                  <c:v>2064</c:v>
                </c:pt>
                <c:pt idx="311">
                  <c:v>2186</c:v>
                </c:pt>
                <c:pt idx="312">
                  <c:v>2145</c:v>
                </c:pt>
                <c:pt idx="313">
                  <c:v>2182</c:v>
                </c:pt>
                <c:pt idx="314">
                  <c:v>2167</c:v>
                </c:pt>
                <c:pt idx="315">
                  <c:v>2217</c:v>
                </c:pt>
                <c:pt idx="316">
                  <c:v>2162</c:v>
                </c:pt>
                <c:pt idx="317">
                  <c:v>2170</c:v>
                </c:pt>
                <c:pt idx="318">
                  <c:v>2032</c:v>
                </c:pt>
                <c:pt idx="319">
                  <c:v>2174</c:v>
                </c:pt>
                <c:pt idx="320">
                  <c:v>2244</c:v>
                </c:pt>
                <c:pt idx="321">
                  <c:v>2155</c:v>
                </c:pt>
                <c:pt idx="322">
                  <c:v>2142</c:v>
                </c:pt>
                <c:pt idx="323">
                  <c:v>2192</c:v>
                </c:pt>
                <c:pt idx="324">
                  <c:v>2218</c:v>
                </c:pt>
                <c:pt idx="325">
                  <c:v>2148</c:v>
                </c:pt>
                <c:pt idx="326">
                  <c:v>2187</c:v>
                </c:pt>
                <c:pt idx="327">
                  <c:v>2257</c:v>
                </c:pt>
                <c:pt idx="328">
                  <c:v>2252</c:v>
                </c:pt>
                <c:pt idx="329">
                  <c:v>2248</c:v>
                </c:pt>
                <c:pt idx="330">
                  <c:v>2200</c:v>
                </c:pt>
                <c:pt idx="331">
                  <c:v>2271</c:v>
                </c:pt>
                <c:pt idx="332">
                  <c:v>2424</c:v>
                </c:pt>
                <c:pt idx="333">
                  <c:v>2409</c:v>
                </c:pt>
                <c:pt idx="334">
                  <c:v>2356</c:v>
                </c:pt>
                <c:pt idx="335">
                  <c:v>2508</c:v>
                </c:pt>
                <c:pt idx="336">
                  <c:v>2524</c:v>
                </c:pt>
                <c:pt idx="337">
                  <c:v>2531</c:v>
                </c:pt>
                <c:pt idx="338">
                  <c:v>2553</c:v>
                </c:pt>
                <c:pt idx="339">
                  <c:v>2575</c:v>
                </c:pt>
                <c:pt idx="340">
                  <c:v>2601</c:v>
                </c:pt>
                <c:pt idx="341">
                  <c:v>2654</c:v>
                </c:pt>
                <c:pt idx="342">
                  <c:v>2728</c:v>
                </c:pt>
                <c:pt idx="343">
                  <c:v>2600</c:v>
                </c:pt>
                <c:pt idx="344">
                  <c:v>2744</c:v>
                </c:pt>
                <c:pt idx="345">
                  <c:v>2763</c:v>
                </c:pt>
                <c:pt idx="346">
                  <c:v>2707</c:v>
                </c:pt>
                <c:pt idx="347">
                  <c:v>2748</c:v>
                </c:pt>
                <c:pt idx="348">
                  <c:v>2708</c:v>
                </c:pt>
                <c:pt idx="349">
                  <c:v>2717</c:v>
                </c:pt>
                <c:pt idx="350">
                  <c:v>2704</c:v>
                </c:pt>
                <c:pt idx="351">
                  <c:v>2685</c:v>
                </c:pt>
                <c:pt idx="352">
                  <c:v>2724</c:v>
                </c:pt>
                <c:pt idx="353">
                  <c:v>2594</c:v>
                </c:pt>
                <c:pt idx="354">
                  <c:v>2610</c:v>
                </c:pt>
                <c:pt idx="355">
                  <c:v>2640</c:v>
                </c:pt>
                <c:pt idx="356">
                  <c:v>2594</c:v>
                </c:pt>
                <c:pt idx="357">
                  <c:v>2525</c:v>
                </c:pt>
                <c:pt idx="358">
                  <c:v>2475</c:v>
                </c:pt>
                <c:pt idx="359">
                  <c:v>2474</c:v>
                </c:pt>
                <c:pt idx="360">
                  <c:v>2415</c:v>
                </c:pt>
                <c:pt idx="361">
                  <c:v>2466</c:v>
                </c:pt>
                <c:pt idx="362">
                  <c:v>2397</c:v>
                </c:pt>
                <c:pt idx="363">
                  <c:v>2309</c:v>
                </c:pt>
                <c:pt idx="364">
                  <c:v>2281</c:v>
                </c:pt>
                <c:pt idx="365">
                  <c:v>2309</c:v>
                </c:pt>
                <c:pt idx="366">
                  <c:v>2321</c:v>
                </c:pt>
                <c:pt idx="367">
                  <c:v>2165</c:v>
                </c:pt>
                <c:pt idx="368">
                  <c:v>2242</c:v>
                </c:pt>
                <c:pt idx="369">
                  <c:v>2217</c:v>
                </c:pt>
                <c:pt idx="370">
                  <c:v>2111</c:v>
                </c:pt>
                <c:pt idx="371">
                  <c:v>2107</c:v>
                </c:pt>
                <c:pt idx="372">
                  <c:v>2053</c:v>
                </c:pt>
                <c:pt idx="373">
                  <c:v>2046</c:v>
                </c:pt>
                <c:pt idx="374">
                  <c:v>1959</c:v>
                </c:pt>
                <c:pt idx="375">
                  <c:v>1954</c:v>
                </c:pt>
                <c:pt idx="376">
                  <c:v>2012</c:v>
                </c:pt>
                <c:pt idx="377">
                  <c:v>1970</c:v>
                </c:pt>
                <c:pt idx="378">
                  <c:v>1970</c:v>
                </c:pt>
                <c:pt idx="379">
                  <c:v>1873</c:v>
                </c:pt>
                <c:pt idx="380">
                  <c:v>1878</c:v>
                </c:pt>
                <c:pt idx="381">
                  <c:v>1850</c:v>
                </c:pt>
                <c:pt idx="382">
                  <c:v>1760</c:v>
                </c:pt>
                <c:pt idx="383">
                  <c:v>1809</c:v>
                </c:pt>
                <c:pt idx="384">
                  <c:v>1847</c:v>
                </c:pt>
                <c:pt idx="385">
                  <c:v>1723</c:v>
                </c:pt>
                <c:pt idx="386">
                  <c:v>1870</c:v>
                </c:pt>
                <c:pt idx="387">
                  <c:v>1761</c:v>
                </c:pt>
                <c:pt idx="388">
                  <c:v>1772</c:v>
                </c:pt>
                <c:pt idx="389">
                  <c:v>1849</c:v>
                </c:pt>
                <c:pt idx="390">
                  <c:v>1811</c:v>
                </c:pt>
                <c:pt idx="391">
                  <c:v>1852</c:v>
                </c:pt>
                <c:pt idx="392">
                  <c:v>1821</c:v>
                </c:pt>
                <c:pt idx="393">
                  <c:v>1801</c:v>
                </c:pt>
                <c:pt idx="394">
                  <c:v>1786</c:v>
                </c:pt>
                <c:pt idx="395">
                  <c:v>1793</c:v>
                </c:pt>
                <c:pt idx="396">
                  <c:v>1712</c:v>
                </c:pt>
                <c:pt idx="397">
                  <c:v>1742</c:v>
                </c:pt>
                <c:pt idx="398">
                  <c:v>1710</c:v>
                </c:pt>
                <c:pt idx="399">
                  <c:v>1802</c:v>
                </c:pt>
                <c:pt idx="400">
                  <c:v>1674</c:v>
                </c:pt>
                <c:pt idx="401">
                  <c:v>1717</c:v>
                </c:pt>
                <c:pt idx="402">
                  <c:v>1791</c:v>
                </c:pt>
                <c:pt idx="403">
                  <c:v>1726</c:v>
                </c:pt>
                <c:pt idx="404">
                  <c:v>1702</c:v>
                </c:pt>
                <c:pt idx="405">
                  <c:v>1797</c:v>
                </c:pt>
                <c:pt idx="406">
                  <c:v>1722</c:v>
                </c:pt>
                <c:pt idx="407">
                  <c:v>1803</c:v>
                </c:pt>
                <c:pt idx="408">
                  <c:v>1795</c:v>
                </c:pt>
                <c:pt idx="409">
                  <c:v>1770</c:v>
                </c:pt>
                <c:pt idx="410">
                  <c:v>1836</c:v>
                </c:pt>
                <c:pt idx="411">
                  <c:v>1719</c:v>
                </c:pt>
                <c:pt idx="412">
                  <c:v>1917</c:v>
                </c:pt>
                <c:pt idx="413">
                  <c:v>1847</c:v>
                </c:pt>
                <c:pt idx="414">
                  <c:v>1881</c:v>
                </c:pt>
                <c:pt idx="415">
                  <c:v>1823</c:v>
                </c:pt>
                <c:pt idx="416">
                  <c:v>1847</c:v>
                </c:pt>
                <c:pt idx="417">
                  <c:v>1906</c:v>
                </c:pt>
                <c:pt idx="418">
                  <c:v>1885</c:v>
                </c:pt>
                <c:pt idx="419">
                  <c:v>1992</c:v>
                </c:pt>
                <c:pt idx="420">
                  <c:v>2039</c:v>
                </c:pt>
                <c:pt idx="421">
                  <c:v>2042</c:v>
                </c:pt>
                <c:pt idx="422">
                  <c:v>1964</c:v>
                </c:pt>
                <c:pt idx="423">
                  <c:v>2184</c:v>
                </c:pt>
                <c:pt idx="424">
                  <c:v>2111</c:v>
                </c:pt>
                <c:pt idx="425">
                  <c:v>2141</c:v>
                </c:pt>
                <c:pt idx="426">
                  <c:v>2200</c:v>
                </c:pt>
                <c:pt idx="427">
                  <c:v>2286</c:v>
                </c:pt>
                <c:pt idx="428">
                  <c:v>2349</c:v>
                </c:pt>
                <c:pt idx="429">
                  <c:v>2383</c:v>
                </c:pt>
                <c:pt idx="430">
                  <c:v>2557</c:v>
                </c:pt>
                <c:pt idx="431">
                  <c:v>2502</c:v>
                </c:pt>
                <c:pt idx="432">
                  <c:v>2545</c:v>
                </c:pt>
                <c:pt idx="433">
                  <c:v>2501</c:v>
                </c:pt>
                <c:pt idx="434">
                  <c:v>2696</c:v>
                </c:pt>
                <c:pt idx="435">
                  <c:v>2753</c:v>
                </c:pt>
                <c:pt idx="436">
                  <c:v>2775</c:v>
                </c:pt>
                <c:pt idx="437">
                  <c:v>2867</c:v>
                </c:pt>
                <c:pt idx="438">
                  <c:v>3026</c:v>
                </c:pt>
                <c:pt idx="439">
                  <c:v>2937</c:v>
                </c:pt>
                <c:pt idx="440">
                  <c:v>3085</c:v>
                </c:pt>
                <c:pt idx="441">
                  <c:v>2944</c:v>
                </c:pt>
                <c:pt idx="442">
                  <c:v>3020</c:v>
                </c:pt>
                <c:pt idx="443">
                  <c:v>3252</c:v>
                </c:pt>
                <c:pt idx="444">
                  <c:v>3231</c:v>
                </c:pt>
                <c:pt idx="445">
                  <c:v>3229</c:v>
                </c:pt>
                <c:pt idx="446">
                  <c:v>3284</c:v>
                </c:pt>
                <c:pt idx="447">
                  <c:v>3154</c:v>
                </c:pt>
                <c:pt idx="448">
                  <c:v>3206</c:v>
                </c:pt>
                <c:pt idx="449">
                  <c:v>3191</c:v>
                </c:pt>
                <c:pt idx="450">
                  <c:v>3169</c:v>
                </c:pt>
                <c:pt idx="451">
                  <c:v>3152</c:v>
                </c:pt>
                <c:pt idx="452">
                  <c:v>3164</c:v>
                </c:pt>
                <c:pt idx="453">
                  <c:v>3185</c:v>
                </c:pt>
                <c:pt idx="454">
                  <c:v>3068</c:v>
                </c:pt>
                <c:pt idx="455">
                  <c:v>3079</c:v>
                </c:pt>
                <c:pt idx="456">
                  <c:v>3037</c:v>
                </c:pt>
                <c:pt idx="457">
                  <c:v>2993</c:v>
                </c:pt>
                <c:pt idx="458">
                  <c:v>2945</c:v>
                </c:pt>
                <c:pt idx="459">
                  <c:v>2872</c:v>
                </c:pt>
                <c:pt idx="460">
                  <c:v>2881</c:v>
                </c:pt>
                <c:pt idx="461">
                  <c:v>2859</c:v>
                </c:pt>
                <c:pt idx="462">
                  <c:v>2789</c:v>
                </c:pt>
                <c:pt idx="463">
                  <c:v>2802</c:v>
                </c:pt>
                <c:pt idx="464">
                  <c:v>2826</c:v>
                </c:pt>
                <c:pt idx="465">
                  <c:v>2702</c:v>
                </c:pt>
                <c:pt idx="466">
                  <c:v>2694</c:v>
                </c:pt>
                <c:pt idx="467">
                  <c:v>2789</c:v>
                </c:pt>
                <c:pt idx="468">
                  <c:v>2777</c:v>
                </c:pt>
                <c:pt idx="469">
                  <c:v>2643</c:v>
                </c:pt>
                <c:pt idx="470">
                  <c:v>2758</c:v>
                </c:pt>
                <c:pt idx="471">
                  <c:v>2625</c:v>
                </c:pt>
                <c:pt idx="472">
                  <c:v>2722</c:v>
                </c:pt>
                <c:pt idx="473">
                  <c:v>2697</c:v>
                </c:pt>
                <c:pt idx="474">
                  <c:v>2723</c:v>
                </c:pt>
                <c:pt idx="475">
                  <c:v>2727</c:v>
                </c:pt>
                <c:pt idx="476">
                  <c:v>2686</c:v>
                </c:pt>
                <c:pt idx="477">
                  <c:v>2738</c:v>
                </c:pt>
                <c:pt idx="478">
                  <c:v>2839</c:v>
                </c:pt>
                <c:pt idx="479">
                  <c:v>2870</c:v>
                </c:pt>
                <c:pt idx="480">
                  <c:v>2830</c:v>
                </c:pt>
                <c:pt idx="481">
                  <c:v>2715</c:v>
                </c:pt>
                <c:pt idx="482">
                  <c:v>2715</c:v>
                </c:pt>
                <c:pt idx="483">
                  <c:v>2894</c:v>
                </c:pt>
                <c:pt idx="484">
                  <c:v>2912</c:v>
                </c:pt>
                <c:pt idx="485">
                  <c:v>2833</c:v>
                </c:pt>
                <c:pt idx="486">
                  <c:v>2800</c:v>
                </c:pt>
                <c:pt idx="487">
                  <c:v>2882</c:v>
                </c:pt>
                <c:pt idx="488">
                  <c:v>2792</c:v>
                </c:pt>
                <c:pt idx="489">
                  <c:v>2942</c:v>
                </c:pt>
                <c:pt idx="490">
                  <c:v>3001</c:v>
                </c:pt>
                <c:pt idx="491">
                  <c:v>2844</c:v>
                </c:pt>
                <c:pt idx="492">
                  <c:v>2895</c:v>
                </c:pt>
                <c:pt idx="493">
                  <c:v>2888</c:v>
                </c:pt>
                <c:pt idx="494">
                  <c:v>2866</c:v>
                </c:pt>
                <c:pt idx="495">
                  <c:v>2894</c:v>
                </c:pt>
                <c:pt idx="496">
                  <c:v>2868</c:v>
                </c:pt>
                <c:pt idx="497">
                  <c:v>2840</c:v>
                </c:pt>
                <c:pt idx="498">
                  <c:v>2847</c:v>
                </c:pt>
                <c:pt idx="499">
                  <c:v>2804</c:v>
                </c:pt>
                <c:pt idx="500">
                  <c:v>5355</c:v>
                </c:pt>
                <c:pt idx="501">
                  <c:v>4899</c:v>
                </c:pt>
                <c:pt idx="502">
                  <c:v>4221</c:v>
                </c:pt>
                <c:pt idx="503">
                  <c:v>3768</c:v>
                </c:pt>
                <c:pt idx="504">
                  <c:v>3342</c:v>
                </c:pt>
                <c:pt idx="505">
                  <c:v>2974</c:v>
                </c:pt>
                <c:pt idx="506">
                  <c:v>2440</c:v>
                </c:pt>
                <c:pt idx="507">
                  <c:v>2055</c:v>
                </c:pt>
                <c:pt idx="508">
                  <c:v>1614</c:v>
                </c:pt>
                <c:pt idx="509">
                  <c:v>1173</c:v>
                </c:pt>
                <c:pt idx="510">
                  <c:v>766</c:v>
                </c:pt>
                <c:pt idx="511">
                  <c:v>342</c:v>
                </c:pt>
              </c:numCache>
            </c:numRef>
          </c:yVal>
          <c:smooth val="0"/>
        </c:ser>
        <c:ser>
          <c:idx val="1"/>
          <c:order val="1"/>
          <c:tx>
            <c:v>Boron 0.03125%</c:v>
          </c:tx>
          <c:spPr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'NSTP-CEBR-B-Bkgd-Enlgd-16-v10'!$A$2:$A$513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1.1055999999999999</c:v>
                </c:pt>
                <c:pt idx="2">
                  <c:v>2.2111999999999998</c:v>
                </c:pt>
                <c:pt idx="3">
                  <c:v>3.3167999999999997</c:v>
                </c:pt>
                <c:pt idx="4">
                  <c:v>4.4223999999999997</c:v>
                </c:pt>
                <c:pt idx="5">
                  <c:v>5.5279999999999996</c:v>
                </c:pt>
                <c:pt idx="6">
                  <c:v>6.6335999999999995</c:v>
                </c:pt>
                <c:pt idx="7">
                  <c:v>7.7391999999999994</c:v>
                </c:pt>
                <c:pt idx="8">
                  <c:v>8.8447999999999993</c:v>
                </c:pt>
                <c:pt idx="9">
                  <c:v>9.9503999999999984</c:v>
                </c:pt>
                <c:pt idx="10">
                  <c:v>11.055999999999999</c:v>
                </c:pt>
                <c:pt idx="11">
                  <c:v>12.1616</c:v>
                </c:pt>
                <c:pt idx="12">
                  <c:v>13.267199999999999</c:v>
                </c:pt>
                <c:pt idx="13">
                  <c:v>14.372799999999998</c:v>
                </c:pt>
                <c:pt idx="14">
                  <c:v>15.478399999999999</c:v>
                </c:pt>
                <c:pt idx="15">
                  <c:v>16.584</c:v>
                </c:pt>
                <c:pt idx="16">
                  <c:v>17.689599999999999</c:v>
                </c:pt>
                <c:pt idx="17">
                  <c:v>18.795199999999998</c:v>
                </c:pt>
                <c:pt idx="18">
                  <c:v>19.900799999999997</c:v>
                </c:pt>
                <c:pt idx="19">
                  <c:v>21.006399999999999</c:v>
                </c:pt>
                <c:pt idx="20">
                  <c:v>22.111999999999998</c:v>
                </c:pt>
                <c:pt idx="21">
                  <c:v>23.217599999999997</c:v>
                </c:pt>
                <c:pt idx="22">
                  <c:v>24.3232</c:v>
                </c:pt>
                <c:pt idx="23">
                  <c:v>25.428799999999999</c:v>
                </c:pt>
                <c:pt idx="24">
                  <c:v>26.534399999999998</c:v>
                </c:pt>
                <c:pt idx="25">
                  <c:v>27.639999999999997</c:v>
                </c:pt>
                <c:pt idx="26">
                  <c:v>28.745599999999996</c:v>
                </c:pt>
                <c:pt idx="27">
                  <c:v>29.851199999999999</c:v>
                </c:pt>
                <c:pt idx="28">
                  <c:v>30.956799999999998</c:v>
                </c:pt>
                <c:pt idx="29">
                  <c:v>32.062399999999997</c:v>
                </c:pt>
                <c:pt idx="30">
                  <c:v>33.167999999999999</c:v>
                </c:pt>
                <c:pt idx="31">
                  <c:v>34.273599999999995</c:v>
                </c:pt>
                <c:pt idx="32">
                  <c:v>35.379199999999997</c:v>
                </c:pt>
                <c:pt idx="33">
                  <c:v>36.4848</c:v>
                </c:pt>
                <c:pt idx="34">
                  <c:v>37.590399999999995</c:v>
                </c:pt>
                <c:pt idx="35">
                  <c:v>38.695999999999998</c:v>
                </c:pt>
                <c:pt idx="36">
                  <c:v>39.801599999999993</c:v>
                </c:pt>
                <c:pt idx="37">
                  <c:v>40.907199999999996</c:v>
                </c:pt>
                <c:pt idx="38">
                  <c:v>42.012799999999999</c:v>
                </c:pt>
                <c:pt idx="39">
                  <c:v>43.118399999999994</c:v>
                </c:pt>
                <c:pt idx="40">
                  <c:v>44.223999999999997</c:v>
                </c:pt>
                <c:pt idx="41">
                  <c:v>45.329599999999999</c:v>
                </c:pt>
                <c:pt idx="42">
                  <c:v>46.435199999999995</c:v>
                </c:pt>
                <c:pt idx="43">
                  <c:v>47.540799999999997</c:v>
                </c:pt>
                <c:pt idx="44">
                  <c:v>48.6464</c:v>
                </c:pt>
                <c:pt idx="45">
                  <c:v>49.751999999999995</c:v>
                </c:pt>
                <c:pt idx="46">
                  <c:v>50.857599999999998</c:v>
                </c:pt>
                <c:pt idx="47">
                  <c:v>51.963199999999993</c:v>
                </c:pt>
                <c:pt idx="48">
                  <c:v>53.068799999999996</c:v>
                </c:pt>
                <c:pt idx="49">
                  <c:v>54.174399999999999</c:v>
                </c:pt>
                <c:pt idx="50">
                  <c:v>55.279999999999994</c:v>
                </c:pt>
                <c:pt idx="51">
                  <c:v>56.385599999999997</c:v>
                </c:pt>
                <c:pt idx="52">
                  <c:v>57.491199999999992</c:v>
                </c:pt>
                <c:pt idx="53">
                  <c:v>58.596799999999995</c:v>
                </c:pt>
                <c:pt idx="54">
                  <c:v>59.702399999999997</c:v>
                </c:pt>
                <c:pt idx="55">
                  <c:v>60.807999999999993</c:v>
                </c:pt>
                <c:pt idx="56">
                  <c:v>61.913599999999995</c:v>
                </c:pt>
                <c:pt idx="57">
                  <c:v>63.019199999999998</c:v>
                </c:pt>
                <c:pt idx="58">
                  <c:v>64.124799999999993</c:v>
                </c:pt>
                <c:pt idx="59">
                  <c:v>65.230399999999989</c:v>
                </c:pt>
                <c:pt idx="60">
                  <c:v>66.335999999999999</c:v>
                </c:pt>
                <c:pt idx="61">
                  <c:v>67.441599999999994</c:v>
                </c:pt>
                <c:pt idx="62">
                  <c:v>68.547199999999989</c:v>
                </c:pt>
                <c:pt idx="63">
                  <c:v>69.652799999999999</c:v>
                </c:pt>
                <c:pt idx="64">
                  <c:v>70.758399999999995</c:v>
                </c:pt>
                <c:pt idx="65">
                  <c:v>71.86399999999999</c:v>
                </c:pt>
                <c:pt idx="66">
                  <c:v>72.9696</c:v>
                </c:pt>
                <c:pt idx="67">
                  <c:v>74.075199999999995</c:v>
                </c:pt>
                <c:pt idx="68">
                  <c:v>75.180799999999991</c:v>
                </c:pt>
                <c:pt idx="69">
                  <c:v>76.2864</c:v>
                </c:pt>
                <c:pt idx="70">
                  <c:v>77.391999999999996</c:v>
                </c:pt>
                <c:pt idx="71">
                  <c:v>78.497599999999991</c:v>
                </c:pt>
                <c:pt idx="72">
                  <c:v>79.603199999999987</c:v>
                </c:pt>
                <c:pt idx="73">
                  <c:v>80.708799999999997</c:v>
                </c:pt>
                <c:pt idx="74">
                  <c:v>81.814399999999992</c:v>
                </c:pt>
                <c:pt idx="75">
                  <c:v>82.919999999999987</c:v>
                </c:pt>
                <c:pt idx="76">
                  <c:v>84.025599999999997</c:v>
                </c:pt>
                <c:pt idx="77">
                  <c:v>85.131199999999993</c:v>
                </c:pt>
                <c:pt idx="78">
                  <c:v>86.236799999999988</c:v>
                </c:pt>
                <c:pt idx="79">
                  <c:v>87.342399999999998</c:v>
                </c:pt>
                <c:pt idx="80">
                  <c:v>88.447999999999993</c:v>
                </c:pt>
                <c:pt idx="81">
                  <c:v>89.553599999999989</c:v>
                </c:pt>
                <c:pt idx="82">
                  <c:v>90.659199999999998</c:v>
                </c:pt>
                <c:pt idx="83">
                  <c:v>91.764799999999994</c:v>
                </c:pt>
                <c:pt idx="84">
                  <c:v>92.870399999999989</c:v>
                </c:pt>
                <c:pt idx="85">
                  <c:v>93.975999999999999</c:v>
                </c:pt>
                <c:pt idx="86">
                  <c:v>95.081599999999995</c:v>
                </c:pt>
                <c:pt idx="87">
                  <c:v>96.18719999999999</c:v>
                </c:pt>
                <c:pt idx="88">
                  <c:v>97.2928</c:v>
                </c:pt>
                <c:pt idx="89">
                  <c:v>98.398399999999995</c:v>
                </c:pt>
                <c:pt idx="90">
                  <c:v>99.503999999999991</c:v>
                </c:pt>
                <c:pt idx="91">
                  <c:v>100.60959999999999</c:v>
                </c:pt>
                <c:pt idx="92">
                  <c:v>101.7152</c:v>
                </c:pt>
                <c:pt idx="93">
                  <c:v>102.82079999999999</c:v>
                </c:pt>
                <c:pt idx="94">
                  <c:v>103.92639999999999</c:v>
                </c:pt>
                <c:pt idx="95">
                  <c:v>105.032</c:v>
                </c:pt>
                <c:pt idx="96">
                  <c:v>106.13759999999999</c:v>
                </c:pt>
                <c:pt idx="97">
                  <c:v>107.24319999999999</c:v>
                </c:pt>
                <c:pt idx="98">
                  <c:v>108.3488</c:v>
                </c:pt>
                <c:pt idx="99">
                  <c:v>109.45439999999999</c:v>
                </c:pt>
                <c:pt idx="100">
                  <c:v>110.55999999999999</c:v>
                </c:pt>
                <c:pt idx="101">
                  <c:v>111.6656</c:v>
                </c:pt>
                <c:pt idx="102">
                  <c:v>112.77119999999999</c:v>
                </c:pt>
                <c:pt idx="103">
                  <c:v>113.87679999999999</c:v>
                </c:pt>
                <c:pt idx="104">
                  <c:v>114.98239999999998</c:v>
                </c:pt>
                <c:pt idx="105">
                  <c:v>116.08799999999999</c:v>
                </c:pt>
                <c:pt idx="106">
                  <c:v>117.19359999999999</c:v>
                </c:pt>
                <c:pt idx="107">
                  <c:v>118.29919999999998</c:v>
                </c:pt>
                <c:pt idx="108">
                  <c:v>119.40479999999999</c:v>
                </c:pt>
                <c:pt idx="109">
                  <c:v>120.51039999999999</c:v>
                </c:pt>
                <c:pt idx="110">
                  <c:v>121.61599999999999</c:v>
                </c:pt>
                <c:pt idx="111">
                  <c:v>122.7216</c:v>
                </c:pt>
                <c:pt idx="112">
                  <c:v>123.82719999999999</c:v>
                </c:pt>
                <c:pt idx="113">
                  <c:v>124.93279999999999</c:v>
                </c:pt>
                <c:pt idx="114">
                  <c:v>126.0384</c:v>
                </c:pt>
                <c:pt idx="115">
                  <c:v>127.14399999999999</c:v>
                </c:pt>
                <c:pt idx="116">
                  <c:v>128.24959999999999</c:v>
                </c:pt>
                <c:pt idx="117">
                  <c:v>129.3552</c:v>
                </c:pt>
                <c:pt idx="118">
                  <c:v>130.46079999999998</c:v>
                </c:pt>
                <c:pt idx="119">
                  <c:v>131.56639999999999</c:v>
                </c:pt>
                <c:pt idx="120">
                  <c:v>132.672</c:v>
                </c:pt>
                <c:pt idx="121">
                  <c:v>133.77759999999998</c:v>
                </c:pt>
                <c:pt idx="122">
                  <c:v>134.88319999999999</c:v>
                </c:pt>
                <c:pt idx="123">
                  <c:v>135.9888</c:v>
                </c:pt>
                <c:pt idx="124">
                  <c:v>137.09439999999998</c:v>
                </c:pt>
                <c:pt idx="125">
                  <c:v>138.19999999999999</c:v>
                </c:pt>
                <c:pt idx="126">
                  <c:v>139.3056</c:v>
                </c:pt>
                <c:pt idx="127">
                  <c:v>140.41119999999998</c:v>
                </c:pt>
                <c:pt idx="128">
                  <c:v>141.51679999999999</c:v>
                </c:pt>
                <c:pt idx="129">
                  <c:v>142.6224</c:v>
                </c:pt>
                <c:pt idx="130">
                  <c:v>143.72799999999998</c:v>
                </c:pt>
                <c:pt idx="131">
                  <c:v>144.83359999999999</c:v>
                </c:pt>
                <c:pt idx="132">
                  <c:v>145.9392</c:v>
                </c:pt>
                <c:pt idx="133">
                  <c:v>147.04479999999998</c:v>
                </c:pt>
                <c:pt idx="134">
                  <c:v>148.15039999999999</c:v>
                </c:pt>
                <c:pt idx="135">
                  <c:v>149.256</c:v>
                </c:pt>
                <c:pt idx="136">
                  <c:v>150.36159999999998</c:v>
                </c:pt>
                <c:pt idx="137">
                  <c:v>151.46719999999999</c:v>
                </c:pt>
                <c:pt idx="138">
                  <c:v>152.5728</c:v>
                </c:pt>
                <c:pt idx="139">
                  <c:v>153.67839999999998</c:v>
                </c:pt>
                <c:pt idx="140">
                  <c:v>154.78399999999999</c:v>
                </c:pt>
                <c:pt idx="141">
                  <c:v>155.8896</c:v>
                </c:pt>
                <c:pt idx="142">
                  <c:v>156.99519999999998</c:v>
                </c:pt>
                <c:pt idx="143">
                  <c:v>158.10079999999999</c:v>
                </c:pt>
                <c:pt idx="144">
                  <c:v>159.20639999999997</c:v>
                </c:pt>
                <c:pt idx="145">
                  <c:v>160.31199999999998</c:v>
                </c:pt>
                <c:pt idx="146">
                  <c:v>161.41759999999999</c:v>
                </c:pt>
                <c:pt idx="147">
                  <c:v>162.52319999999997</c:v>
                </c:pt>
                <c:pt idx="148">
                  <c:v>163.62879999999998</c:v>
                </c:pt>
                <c:pt idx="149">
                  <c:v>164.73439999999999</c:v>
                </c:pt>
                <c:pt idx="150">
                  <c:v>165.83999999999997</c:v>
                </c:pt>
                <c:pt idx="151">
                  <c:v>166.94559999999998</c:v>
                </c:pt>
                <c:pt idx="152">
                  <c:v>168.05119999999999</c:v>
                </c:pt>
                <c:pt idx="153">
                  <c:v>169.15679999999998</c:v>
                </c:pt>
                <c:pt idx="154">
                  <c:v>170.26239999999999</c:v>
                </c:pt>
                <c:pt idx="155">
                  <c:v>171.36799999999999</c:v>
                </c:pt>
                <c:pt idx="156">
                  <c:v>172.47359999999998</c:v>
                </c:pt>
                <c:pt idx="157">
                  <c:v>173.57919999999999</c:v>
                </c:pt>
                <c:pt idx="158">
                  <c:v>174.6848</c:v>
                </c:pt>
                <c:pt idx="159">
                  <c:v>175.79039999999998</c:v>
                </c:pt>
                <c:pt idx="160">
                  <c:v>176.89599999999999</c:v>
                </c:pt>
                <c:pt idx="161">
                  <c:v>178.0016</c:v>
                </c:pt>
                <c:pt idx="162">
                  <c:v>179.10719999999998</c:v>
                </c:pt>
                <c:pt idx="163">
                  <c:v>180.21279999999999</c:v>
                </c:pt>
                <c:pt idx="164">
                  <c:v>181.3184</c:v>
                </c:pt>
                <c:pt idx="165">
                  <c:v>182.42399999999998</c:v>
                </c:pt>
                <c:pt idx="166">
                  <c:v>183.52959999999999</c:v>
                </c:pt>
                <c:pt idx="167">
                  <c:v>184.6352</c:v>
                </c:pt>
                <c:pt idx="168">
                  <c:v>185.74079999999998</c:v>
                </c:pt>
                <c:pt idx="169">
                  <c:v>186.84639999999999</c:v>
                </c:pt>
                <c:pt idx="170">
                  <c:v>187.952</c:v>
                </c:pt>
                <c:pt idx="171">
                  <c:v>189.05759999999998</c:v>
                </c:pt>
                <c:pt idx="172">
                  <c:v>190.16319999999999</c:v>
                </c:pt>
                <c:pt idx="173">
                  <c:v>191.2688</c:v>
                </c:pt>
                <c:pt idx="174">
                  <c:v>192.37439999999998</c:v>
                </c:pt>
                <c:pt idx="175">
                  <c:v>193.48</c:v>
                </c:pt>
                <c:pt idx="176">
                  <c:v>194.5856</c:v>
                </c:pt>
                <c:pt idx="177">
                  <c:v>195.69119999999998</c:v>
                </c:pt>
                <c:pt idx="178">
                  <c:v>196.79679999999999</c:v>
                </c:pt>
                <c:pt idx="179">
                  <c:v>197.90239999999997</c:v>
                </c:pt>
                <c:pt idx="180">
                  <c:v>199.00799999999998</c:v>
                </c:pt>
                <c:pt idx="181">
                  <c:v>200.11359999999999</c:v>
                </c:pt>
                <c:pt idx="182">
                  <c:v>201.21919999999997</c:v>
                </c:pt>
                <c:pt idx="183">
                  <c:v>202.32479999999998</c:v>
                </c:pt>
                <c:pt idx="184">
                  <c:v>203.43039999999999</c:v>
                </c:pt>
                <c:pt idx="185">
                  <c:v>204.53599999999997</c:v>
                </c:pt>
                <c:pt idx="186">
                  <c:v>205.64159999999998</c:v>
                </c:pt>
                <c:pt idx="187">
                  <c:v>206.74719999999999</c:v>
                </c:pt>
                <c:pt idx="188">
                  <c:v>207.85279999999997</c:v>
                </c:pt>
                <c:pt idx="189">
                  <c:v>208.95839999999998</c:v>
                </c:pt>
                <c:pt idx="190">
                  <c:v>210.06399999999999</c:v>
                </c:pt>
                <c:pt idx="191">
                  <c:v>211.16959999999997</c:v>
                </c:pt>
                <c:pt idx="192">
                  <c:v>212.27519999999998</c:v>
                </c:pt>
                <c:pt idx="193">
                  <c:v>213.38079999999999</c:v>
                </c:pt>
                <c:pt idx="194">
                  <c:v>214.48639999999997</c:v>
                </c:pt>
                <c:pt idx="195">
                  <c:v>215.59199999999998</c:v>
                </c:pt>
                <c:pt idx="196">
                  <c:v>216.69759999999999</c:v>
                </c:pt>
                <c:pt idx="197">
                  <c:v>217.80319999999998</c:v>
                </c:pt>
                <c:pt idx="198">
                  <c:v>218.90879999999999</c:v>
                </c:pt>
                <c:pt idx="199">
                  <c:v>220.01439999999999</c:v>
                </c:pt>
                <c:pt idx="200">
                  <c:v>221.11999999999998</c:v>
                </c:pt>
                <c:pt idx="201">
                  <c:v>222.22559999999999</c:v>
                </c:pt>
                <c:pt idx="202">
                  <c:v>223.3312</c:v>
                </c:pt>
                <c:pt idx="203">
                  <c:v>224.43679999999998</c:v>
                </c:pt>
                <c:pt idx="204">
                  <c:v>225.54239999999999</c:v>
                </c:pt>
                <c:pt idx="205">
                  <c:v>226.648</c:v>
                </c:pt>
                <c:pt idx="206">
                  <c:v>227.75359999999998</c:v>
                </c:pt>
                <c:pt idx="207">
                  <c:v>228.85919999999999</c:v>
                </c:pt>
                <c:pt idx="208">
                  <c:v>229.96479999999997</c:v>
                </c:pt>
                <c:pt idx="209">
                  <c:v>231.07039999999998</c:v>
                </c:pt>
                <c:pt idx="210">
                  <c:v>232.17599999999999</c:v>
                </c:pt>
                <c:pt idx="211">
                  <c:v>233.28159999999997</c:v>
                </c:pt>
                <c:pt idx="212">
                  <c:v>234.38719999999998</c:v>
                </c:pt>
                <c:pt idx="213">
                  <c:v>235.49279999999999</c:v>
                </c:pt>
                <c:pt idx="214">
                  <c:v>236.59839999999997</c:v>
                </c:pt>
                <c:pt idx="215">
                  <c:v>237.70399999999998</c:v>
                </c:pt>
                <c:pt idx="216">
                  <c:v>238.80959999999999</c:v>
                </c:pt>
                <c:pt idx="217">
                  <c:v>239.91519999999997</c:v>
                </c:pt>
                <c:pt idx="218">
                  <c:v>241.02079999999998</c:v>
                </c:pt>
                <c:pt idx="219">
                  <c:v>242.12639999999999</c:v>
                </c:pt>
                <c:pt idx="220">
                  <c:v>243.23199999999997</c:v>
                </c:pt>
                <c:pt idx="221">
                  <c:v>244.33759999999998</c:v>
                </c:pt>
                <c:pt idx="222">
                  <c:v>245.44319999999999</c:v>
                </c:pt>
                <c:pt idx="223">
                  <c:v>246.54879999999997</c:v>
                </c:pt>
                <c:pt idx="224">
                  <c:v>247.65439999999998</c:v>
                </c:pt>
                <c:pt idx="225">
                  <c:v>248.76</c:v>
                </c:pt>
                <c:pt idx="226">
                  <c:v>249.86559999999997</c:v>
                </c:pt>
                <c:pt idx="227">
                  <c:v>250.97119999999998</c:v>
                </c:pt>
                <c:pt idx="228">
                  <c:v>252.07679999999999</c:v>
                </c:pt>
                <c:pt idx="229">
                  <c:v>253.18239999999997</c:v>
                </c:pt>
                <c:pt idx="230">
                  <c:v>254.28799999999998</c:v>
                </c:pt>
                <c:pt idx="231">
                  <c:v>255.39359999999999</c:v>
                </c:pt>
                <c:pt idx="232">
                  <c:v>256.49919999999997</c:v>
                </c:pt>
                <c:pt idx="233">
                  <c:v>257.60479999999995</c:v>
                </c:pt>
                <c:pt idx="234">
                  <c:v>258.71039999999999</c:v>
                </c:pt>
                <c:pt idx="235">
                  <c:v>259.81599999999997</c:v>
                </c:pt>
                <c:pt idx="236">
                  <c:v>260.92159999999996</c:v>
                </c:pt>
                <c:pt idx="237">
                  <c:v>262.02719999999999</c:v>
                </c:pt>
                <c:pt idx="238">
                  <c:v>263.13279999999997</c:v>
                </c:pt>
                <c:pt idx="239">
                  <c:v>264.23839999999996</c:v>
                </c:pt>
                <c:pt idx="240">
                  <c:v>265.34399999999999</c:v>
                </c:pt>
                <c:pt idx="241">
                  <c:v>266.44959999999998</c:v>
                </c:pt>
                <c:pt idx="242">
                  <c:v>267.55519999999996</c:v>
                </c:pt>
                <c:pt idx="243">
                  <c:v>268.66079999999999</c:v>
                </c:pt>
                <c:pt idx="244">
                  <c:v>269.76639999999998</c:v>
                </c:pt>
                <c:pt idx="245">
                  <c:v>270.87199999999996</c:v>
                </c:pt>
                <c:pt idx="246">
                  <c:v>271.9776</c:v>
                </c:pt>
                <c:pt idx="247">
                  <c:v>273.08319999999998</c:v>
                </c:pt>
                <c:pt idx="248">
                  <c:v>274.18879999999996</c:v>
                </c:pt>
                <c:pt idx="249">
                  <c:v>275.2944</c:v>
                </c:pt>
                <c:pt idx="250">
                  <c:v>276.39999999999998</c:v>
                </c:pt>
                <c:pt idx="251">
                  <c:v>277.50559999999996</c:v>
                </c:pt>
                <c:pt idx="252">
                  <c:v>278.6112</c:v>
                </c:pt>
                <c:pt idx="253">
                  <c:v>279.71679999999998</c:v>
                </c:pt>
                <c:pt idx="254">
                  <c:v>280.82239999999996</c:v>
                </c:pt>
                <c:pt idx="255">
                  <c:v>281.928</c:v>
                </c:pt>
                <c:pt idx="256">
                  <c:v>283.03359999999998</c:v>
                </c:pt>
                <c:pt idx="257">
                  <c:v>284.13919999999996</c:v>
                </c:pt>
                <c:pt idx="258">
                  <c:v>285.2448</c:v>
                </c:pt>
                <c:pt idx="259">
                  <c:v>286.35039999999998</c:v>
                </c:pt>
                <c:pt idx="260">
                  <c:v>287.45599999999996</c:v>
                </c:pt>
                <c:pt idx="261">
                  <c:v>288.5616</c:v>
                </c:pt>
                <c:pt idx="262">
                  <c:v>289.66719999999998</c:v>
                </c:pt>
                <c:pt idx="263">
                  <c:v>290.77279999999996</c:v>
                </c:pt>
                <c:pt idx="264">
                  <c:v>291.8784</c:v>
                </c:pt>
                <c:pt idx="265">
                  <c:v>292.98399999999998</c:v>
                </c:pt>
                <c:pt idx="266">
                  <c:v>294.08959999999996</c:v>
                </c:pt>
                <c:pt idx="267">
                  <c:v>295.1952</c:v>
                </c:pt>
                <c:pt idx="268">
                  <c:v>296.30079999999998</c:v>
                </c:pt>
                <c:pt idx="269">
                  <c:v>297.40639999999996</c:v>
                </c:pt>
                <c:pt idx="270">
                  <c:v>298.512</c:v>
                </c:pt>
                <c:pt idx="271">
                  <c:v>299.61759999999998</c:v>
                </c:pt>
                <c:pt idx="272">
                  <c:v>300.72319999999996</c:v>
                </c:pt>
                <c:pt idx="273">
                  <c:v>301.8288</c:v>
                </c:pt>
                <c:pt idx="274">
                  <c:v>302.93439999999998</c:v>
                </c:pt>
                <c:pt idx="275">
                  <c:v>304.03999999999996</c:v>
                </c:pt>
                <c:pt idx="276">
                  <c:v>305.1456</c:v>
                </c:pt>
                <c:pt idx="277">
                  <c:v>306.25119999999998</c:v>
                </c:pt>
                <c:pt idx="278">
                  <c:v>307.35679999999996</c:v>
                </c:pt>
                <c:pt idx="279">
                  <c:v>308.4624</c:v>
                </c:pt>
                <c:pt idx="280">
                  <c:v>309.56799999999998</c:v>
                </c:pt>
                <c:pt idx="281">
                  <c:v>310.67359999999996</c:v>
                </c:pt>
                <c:pt idx="282">
                  <c:v>311.7792</c:v>
                </c:pt>
                <c:pt idx="283">
                  <c:v>312.88479999999998</c:v>
                </c:pt>
                <c:pt idx="284">
                  <c:v>313.99039999999997</c:v>
                </c:pt>
                <c:pt idx="285">
                  <c:v>315.096</c:v>
                </c:pt>
                <c:pt idx="286">
                  <c:v>316.20159999999998</c:v>
                </c:pt>
                <c:pt idx="287">
                  <c:v>317.30719999999997</c:v>
                </c:pt>
                <c:pt idx="288">
                  <c:v>318.41279999999995</c:v>
                </c:pt>
                <c:pt idx="289">
                  <c:v>319.51839999999999</c:v>
                </c:pt>
                <c:pt idx="290">
                  <c:v>320.62399999999997</c:v>
                </c:pt>
                <c:pt idx="291">
                  <c:v>321.72959999999995</c:v>
                </c:pt>
                <c:pt idx="292">
                  <c:v>322.83519999999999</c:v>
                </c:pt>
                <c:pt idx="293">
                  <c:v>323.94079999999997</c:v>
                </c:pt>
                <c:pt idx="294">
                  <c:v>325.04639999999995</c:v>
                </c:pt>
                <c:pt idx="295">
                  <c:v>326.15199999999999</c:v>
                </c:pt>
                <c:pt idx="296">
                  <c:v>327.25759999999997</c:v>
                </c:pt>
                <c:pt idx="297">
                  <c:v>328.36319999999995</c:v>
                </c:pt>
                <c:pt idx="298">
                  <c:v>329.46879999999999</c:v>
                </c:pt>
                <c:pt idx="299">
                  <c:v>330.57439999999997</c:v>
                </c:pt>
                <c:pt idx="300">
                  <c:v>331.67999999999995</c:v>
                </c:pt>
                <c:pt idx="301">
                  <c:v>332.78559999999999</c:v>
                </c:pt>
                <c:pt idx="302">
                  <c:v>333.89119999999997</c:v>
                </c:pt>
                <c:pt idx="303">
                  <c:v>334.99679999999995</c:v>
                </c:pt>
                <c:pt idx="304">
                  <c:v>336.10239999999999</c:v>
                </c:pt>
                <c:pt idx="305">
                  <c:v>337.20799999999997</c:v>
                </c:pt>
                <c:pt idx="306">
                  <c:v>338.31359999999995</c:v>
                </c:pt>
                <c:pt idx="307">
                  <c:v>339.41919999999999</c:v>
                </c:pt>
                <c:pt idx="308">
                  <c:v>340.52479999999997</c:v>
                </c:pt>
                <c:pt idx="309">
                  <c:v>341.63039999999995</c:v>
                </c:pt>
                <c:pt idx="310">
                  <c:v>342.73599999999999</c:v>
                </c:pt>
                <c:pt idx="311">
                  <c:v>343.84159999999997</c:v>
                </c:pt>
                <c:pt idx="312">
                  <c:v>344.94719999999995</c:v>
                </c:pt>
                <c:pt idx="313">
                  <c:v>346.05279999999999</c:v>
                </c:pt>
                <c:pt idx="314">
                  <c:v>347.15839999999997</c:v>
                </c:pt>
                <c:pt idx="315">
                  <c:v>348.26399999999995</c:v>
                </c:pt>
                <c:pt idx="316">
                  <c:v>349.36959999999999</c:v>
                </c:pt>
                <c:pt idx="317">
                  <c:v>350.47519999999997</c:v>
                </c:pt>
                <c:pt idx="318">
                  <c:v>351.58079999999995</c:v>
                </c:pt>
                <c:pt idx="319">
                  <c:v>352.68639999999999</c:v>
                </c:pt>
                <c:pt idx="320">
                  <c:v>353.79199999999997</c:v>
                </c:pt>
                <c:pt idx="321">
                  <c:v>354.89759999999995</c:v>
                </c:pt>
                <c:pt idx="322">
                  <c:v>356.00319999999999</c:v>
                </c:pt>
                <c:pt idx="323">
                  <c:v>357.10879999999997</c:v>
                </c:pt>
                <c:pt idx="324">
                  <c:v>358.21439999999996</c:v>
                </c:pt>
                <c:pt idx="325">
                  <c:v>359.32</c:v>
                </c:pt>
                <c:pt idx="326">
                  <c:v>360.42559999999997</c:v>
                </c:pt>
                <c:pt idx="327">
                  <c:v>361.53119999999996</c:v>
                </c:pt>
                <c:pt idx="328">
                  <c:v>362.63679999999999</c:v>
                </c:pt>
                <c:pt idx="329">
                  <c:v>363.74239999999998</c:v>
                </c:pt>
                <c:pt idx="330">
                  <c:v>364.84799999999996</c:v>
                </c:pt>
                <c:pt idx="331">
                  <c:v>365.95359999999999</c:v>
                </c:pt>
                <c:pt idx="332">
                  <c:v>367.05919999999998</c:v>
                </c:pt>
                <c:pt idx="333">
                  <c:v>368.16479999999996</c:v>
                </c:pt>
                <c:pt idx="334">
                  <c:v>369.2704</c:v>
                </c:pt>
                <c:pt idx="335">
                  <c:v>370.37599999999998</c:v>
                </c:pt>
                <c:pt idx="336">
                  <c:v>371.48159999999996</c:v>
                </c:pt>
                <c:pt idx="337">
                  <c:v>372.5872</c:v>
                </c:pt>
                <c:pt idx="338">
                  <c:v>373.69279999999998</c:v>
                </c:pt>
                <c:pt idx="339">
                  <c:v>374.79839999999996</c:v>
                </c:pt>
                <c:pt idx="340">
                  <c:v>375.904</c:v>
                </c:pt>
                <c:pt idx="341">
                  <c:v>377.00959999999998</c:v>
                </c:pt>
                <c:pt idx="342">
                  <c:v>378.11519999999996</c:v>
                </c:pt>
                <c:pt idx="343">
                  <c:v>379.2208</c:v>
                </c:pt>
                <c:pt idx="344">
                  <c:v>380.32639999999998</c:v>
                </c:pt>
                <c:pt idx="345">
                  <c:v>381.43199999999996</c:v>
                </c:pt>
                <c:pt idx="346">
                  <c:v>382.5376</c:v>
                </c:pt>
                <c:pt idx="347">
                  <c:v>383.64319999999998</c:v>
                </c:pt>
                <c:pt idx="348">
                  <c:v>384.74879999999996</c:v>
                </c:pt>
                <c:pt idx="349">
                  <c:v>385.8544</c:v>
                </c:pt>
                <c:pt idx="350">
                  <c:v>386.96</c:v>
                </c:pt>
                <c:pt idx="351">
                  <c:v>388.06559999999996</c:v>
                </c:pt>
                <c:pt idx="352">
                  <c:v>389.1712</c:v>
                </c:pt>
                <c:pt idx="353">
                  <c:v>390.27679999999998</c:v>
                </c:pt>
                <c:pt idx="354">
                  <c:v>391.38239999999996</c:v>
                </c:pt>
                <c:pt idx="355">
                  <c:v>392.48799999999994</c:v>
                </c:pt>
                <c:pt idx="356">
                  <c:v>393.59359999999998</c:v>
                </c:pt>
                <c:pt idx="357">
                  <c:v>394.69919999999996</c:v>
                </c:pt>
                <c:pt idx="358">
                  <c:v>395.80479999999994</c:v>
                </c:pt>
                <c:pt idx="359">
                  <c:v>396.91039999999998</c:v>
                </c:pt>
                <c:pt idx="360">
                  <c:v>398.01599999999996</c:v>
                </c:pt>
                <c:pt idx="361">
                  <c:v>399.12159999999994</c:v>
                </c:pt>
                <c:pt idx="362">
                  <c:v>400.22719999999998</c:v>
                </c:pt>
                <c:pt idx="363">
                  <c:v>401.33279999999996</c:v>
                </c:pt>
                <c:pt idx="364">
                  <c:v>402.43839999999994</c:v>
                </c:pt>
                <c:pt idx="365">
                  <c:v>403.54399999999998</c:v>
                </c:pt>
                <c:pt idx="366">
                  <c:v>404.64959999999996</c:v>
                </c:pt>
                <c:pt idx="367">
                  <c:v>405.75519999999995</c:v>
                </c:pt>
                <c:pt idx="368">
                  <c:v>406.86079999999998</c:v>
                </c:pt>
                <c:pt idx="369">
                  <c:v>407.96639999999996</c:v>
                </c:pt>
                <c:pt idx="370">
                  <c:v>409.07199999999995</c:v>
                </c:pt>
                <c:pt idx="371">
                  <c:v>410.17759999999998</c:v>
                </c:pt>
                <c:pt idx="372">
                  <c:v>411.28319999999997</c:v>
                </c:pt>
                <c:pt idx="373">
                  <c:v>412.38879999999995</c:v>
                </c:pt>
                <c:pt idx="374">
                  <c:v>413.49439999999998</c:v>
                </c:pt>
                <c:pt idx="375">
                  <c:v>414.59999999999997</c:v>
                </c:pt>
                <c:pt idx="376">
                  <c:v>415.70559999999995</c:v>
                </c:pt>
                <c:pt idx="377">
                  <c:v>416.81119999999999</c:v>
                </c:pt>
                <c:pt idx="378">
                  <c:v>417.91679999999997</c:v>
                </c:pt>
                <c:pt idx="379">
                  <c:v>419.02239999999995</c:v>
                </c:pt>
                <c:pt idx="380">
                  <c:v>420.12799999999999</c:v>
                </c:pt>
                <c:pt idx="381">
                  <c:v>421.23359999999997</c:v>
                </c:pt>
                <c:pt idx="382">
                  <c:v>422.33919999999995</c:v>
                </c:pt>
                <c:pt idx="383">
                  <c:v>423.44479999999999</c:v>
                </c:pt>
                <c:pt idx="384">
                  <c:v>424.55039999999997</c:v>
                </c:pt>
                <c:pt idx="385">
                  <c:v>425.65599999999995</c:v>
                </c:pt>
                <c:pt idx="386">
                  <c:v>426.76159999999999</c:v>
                </c:pt>
                <c:pt idx="387">
                  <c:v>427.86719999999997</c:v>
                </c:pt>
                <c:pt idx="388">
                  <c:v>428.97279999999995</c:v>
                </c:pt>
                <c:pt idx="389">
                  <c:v>430.07839999999999</c:v>
                </c:pt>
                <c:pt idx="390">
                  <c:v>431.18399999999997</c:v>
                </c:pt>
                <c:pt idx="391">
                  <c:v>432.28959999999995</c:v>
                </c:pt>
                <c:pt idx="392">
                  <c:v>433.39519999999999</c:v>
                </c:pt>
                <c:pt idx="393">
                  <c:v>434.50079999999997</c:v>
                </c:pt>
                <c:pt idx="394">
                  <c:v>435.60639999999995</c:v>
                </c:pt>
                <c:pt idx="395">
                  <c:v>436.71199999999999</c:v>
                </c:pt>
                <c:pt idx="396">
                  <c:v>437.81759999999997</c:v>
                </c:pt>
                <c:pt idx="397">
                  <c:v>438.92319999999995</c:v>
                </c:pt>
                <c:pt idx="398">
                  <c:v>440.02879999999999</c:v>
                </c:pt>
                <c:pt idx="399">
                  <c:v>441.13439999999997</c:v>
                </c:pt>
                <c:pt idx="400">
                  <c:v>442.23999999999995</c:v>
                </c:pt>
                <c:pt idx="401">
                  <c:v>443.34559999999999</c:v>
                </c:pt>
                <c:pt idx="402">
                  <c:v>444.45119999999997</c:v>
                </c:pt>
                <c:pt idx="403">
                  <c:v>445.55679999999995</c:v>
                </c:pt>
                <c:pt idx="404">
                  <c:v>446.66239999999999</c:v>
                </c:pt>
                <c:pt idx="405">
                  <c:v>447.76799999999997</c:v>
                </c:pt>
                <c:pt idx="406">
                  <c:v>448.87359999999995</c:v>
                </c:pt>
                <c:pt idx="407">
                  <c:v>449.97919999999999</c:v>
                </c:pt>
                <c:pt idx="408">
                  <c:v>451.08479999999997</c:v>
                </c:pt>
                <c:pt idx="409">
                  <c:v>452.19039999999995</c:v>
                </c:pt>
                <c:pt idx="410">
                  <c:v>453.29599999999999</c:v>
                </c:pt>
                <c:pt idx="411">
                  <c:v>454.40159999999997</c:v>
                </c:pt>
                <c:pt idx="412">
                  <c:v>455.50719999999995</c:v>
                </c:pt>
                <c:pt idx="413">
                  <c:v>456.61279999999999</c:v>
                </c:pt>
                <c:pt idx="414">
                  <c:v>457.71839999999997</c:v>
                </c:pt>
                <c:pt idx="415">
                  <c:v>458.82399999999996</c:v>
                </c:pt>
                <c:pt idx="416">
                  <c:v>459.92959999999994</c:v>
                </c:pt>
                <c:pt idx="417">
                  <c:v>461.03519999999997</c:v>
                </c:pt>
                <c:pt idx="418">
                  <c:v>462.14079999999996</c:v>
                </c:pt>
                <c:pt idx="419">
                  <c:v>463.24639999999994</c:v>
                </c:pt>
                <c:pt idx="420">
                  <c:v>464.35199999999998</c:v>
                </c:pt>
                <c:pt idx="421">
                  <c:v>465.45759999999996</c:v>
                </c:pt>
                <c:pt idx="422">
                  <c:v>466.56319999999994</c:v>
                </c:pt>
                <c:pt idx="423">
                  <c:v>467.66879999999998</c:v>
                </c:pt>
                <c:pt idx="424">
                  <c:v>468.77439999999996</c:v>
                </c:pt>
                <c:pt idx="425">
                  <c:v>469.87999999999994</c:v>
                </c:pt>
                <c:pt idx="426">
                  <c:v>470.98559999999998</c:v>
                </c:pt>
                <c:pt idx="427">
                  <c:v>472.09119999999996</c:v>
                </c:pt>
                <c:pt idx="428">
                  <c:v>473.19679999999994</c:v>
                </c:pt>
                <c:pt idx="429">
                  <c:v>474.30239999999998</c:v>
                </c:pt>
                <c:pt idx="430">
                  <c:v>475.40799999999996</c:v>
                </c:pt>
                <c:pt idx="431">
                  <c:v>476.51359999999994</c:v>
                </c:pt>
                <c:pt idx="432">
                  <c:v>477.61919999999998</c:v>
                </c:pt>
                <c:pt idx="433">
                  <c:v>478.72479999999996</c:v>
                </c:pt>
                <c:pt idx="434">
                  <c:v>479.83039999999994</c:v>
                </c:pt>
                <c:pt idx="435">
                  <c:v>480.93599999999998</c:v>
                </c:pt>
                <c:pt idx="436">
                  <c:v>482.04159999999996</c:v>
                </c:pt>
                <c:pt idx="437">
                  <c:v>483.14719999999994</c:v>
                </c:pt>
                <c:pt idx="438">
                  <c:v>484.25279999999998</c:v>
                </c:pt>
                <c:pt idx="439">
                  <c:v>485.35839999999996</c:v>
                </c:pt>
                <c:pt idx="440">
                  <c:v>486.46399999999994</c:v>
                </c:pt>
                <c:pt idx="441">
                  <c:v>487.56959999999998</c:v>
                </c:pt>
                <c:pt idx="442">
                  <c:v>488.67519999999996</c:v>
                </c:pt>
                <c:pt idx="443">
                  <c:v>489.78079999999994</c:v>
                </c:pt>
                <c:pt idx="444">
                  <c:v>490.88639999999998</c:v>
                </c:pt>
                <c:pt idx="445">
                  <c:v>491.99199999999996</c:v>
                </c:pt>
                <c:pt idx="446">
                  <c:v>493.09759999999994</c:v>
                </c:pt>
                <c:pt idx="447">
                  <c:v>494.20319999999998</c:v>
                </c:pt>
                <c:pt idx="448">
                  <c:v>495.30879999999996</c:v>
                </c:pt>
                <c:pt idx="449">
                  <c:v>496.41439999999994</c:v>
                </c:pt>
                <c:pt idx="450">
                  <c:v>497.52</c:v>
                </c:pt>
                <c:pt idx="451">
                  <c:v>498.62559999999996</c:v>
                </c:pt>
                <c:pt idx="452">
                  <c:v>499.73119999999994</c:v>
                </c:pt>
                <c:pt idx="453">
                  <c:v>500.83679999999998</c:v>
                </c:pt>
                <c:pt idx="454">
                  <c:v>501.94239999999996</c:v>
                </c:pt>
                <c:pt idx="455">
                  <c:v>503.04799999999994</c:v>
                </c:pt>
                <c:pt idx="456">
                  <c:v>504.15359999999998</c:v>
                </c:pt>
                <c:pt idx="457">
                  <c:v>505.25919999999996</c:v>
                </c:pt>
                <c:pt idx="458">
                  <c:v>506.36479999999995</c:v>
                </c:pt>
                <c:pt idx="459">
                  <c:v>507.47039999999998</c:v>
                </c:pt>
                <c:pt idx="460">
                  <c:v>508.57599999999996</c:v>
                </c:pt>
                <c:pt idx="461">
                  <c:v>509.68159999999995</c:v>
                </c:pt>
                <c:pt idx="462">
                  <c:v>510.78719999999998</c:v>
                </c:pt>
                <c:pt idx="463">
                  <c:v>511.89279999999997</c:v>
                </c:pt>
                <c:pt idx="464">
                  <c:v>512.99839999999995</c:v>
                </c:pt>
                <c:pt idx="465">
                  <c:v>514.10399999999993</c:v>
                </c:pt>
                <c:pt idx="466">
                  <c:v>515.20959999999991</c:v>
                </c:pt>
                <c:pt idx="467">
                  <c:v>516.3152</c:v>
                </c:pt>
                <c:pt idx="468">
                  <c:v>517.42079999999999</c:v>
                </c:pt>
                <c:pt idx="469">
                  <c:v>518.52639999999997</c:v>
                </c:pt>
                <c:pt idx="470">
                  <c:v>519.63199999999995</c:v>
                </c:pt>
                <c:pt idx="471">
                  <c:v>520.73759999999993</c:v>
                </c:pt>
                <c:pt idx="472">
                  <c:v>521.84319999999991</c:v>
                </c:pt>
                <c:pt idx="473">
                  <c:v>522.94880000000001</c:v>
                </c:pt>
                <c:pt idx="474">
                  <c:v>524.05439999999999</c:v>
                </c:pt>
                <c:pt idx="475">
                  <c:v>525.16</c:v>
                </c:pt>
                <c:pt idx="476">
                  <c:v>526.26559999999995</c:v>
                </c:pt>
                <c:pt idx="477">
                  <c:v>527.37119999999993</c:v>
                </c:pt>
                <c:pt idx="478">
                  <c:v>528.47679999999991</c:v>
                </c:pt>
                <c:pt idx="479">
                  <c:v>529.58240000000001</c:v>
                </c:pt>
                <c:pt idx="480">
                  <c:v>530.68799999999999</c:v>
                </c:pt>
                <c:pt idx="481">
                  <c:v>531.79359999999997</c:v>
                </c:pt>
                <c:pt idx="482">
                  <c:v>532.89919999999995</c:v>
                </c:pt>
                <c:pt idx="483">
                  <c:v>534.00479999999993</c:v>
                </c:pt>
                <c:pt idx="484">
                  <c:v>535.11039999999991</c:v>
                </c:pt>
                <c:pt idx="485">
                  <c:v>536.21600000000001</c:v>
                </c:pt>
                <c:pt idx="486">
                  <c:v>537.32159999999999</c:v>
                </c:pt>
                <c:pt idx="487">
                  <c:v>538.42719999999997</c:v>
                </c:pt>
                <c:pt idx="488">
                  <c:v>539.53279999999995</c:v>
                </c:pt>
                <c:pt idx="489">
                  <c:v>540.63839999999993</c:v>
                </c:pt>
                <c:pt idx="490">
                  <c:v>541.74399999999991</c:v>
                </c:pt>
                <c:pt idx="491">
                  <c:v>542.84960000000001</c:v>
                </c:pt>
                <c:pt idx="492">
                  <c:v>543.95519999999999</c:v>
                </c:pt>
                <c:pt idx="493">
                  <c:v>545.06079999999997</c:v>
                </c:pt>
                <c:pt idx="494">
                  <c:v>546.16639999999995</c:v>
                </c:pt>
                <c:pt idx="495">
                  <c:v>547.27199999999993</c:v>
                </c:pt>
                <c:pt idx="496">
                  <c:v>548.37759999999992</c:v>
                </c:pt>
                <c:pt idx="497">
                  <c:v>549.48320000000001</c:v>
                </c:pt>
                <c:pt idx="498">
                  <c:v>550.58879999999999</c:v>
                </c:pt>
                <c:pt idx="499">
                  <c:v>551.69439999999997</c:v>
                </c:pt>
                <c:pt idx="500">
                  <c:v>552.79999999999995</c:v>
                </c:pt>
                <c:pt idx="501">
                  <c:v>553.90559999999994</c:v>
                </c:pt>
                <c:pt idx="502">
                  <c:v>555.01119999999992</c:v>
                </c:pt>
                <c:pt idx="503">
                  <c:v>556.11680000000001</c:v>
                </c:pt>
                <c:pt idx="504">
                  <c:v>557.22239999999999</c:v>
                </c:pt>
                <c:pt idx="505">
                  <c:v>558.32799999999997</c:v>
                </c:pt>
                <c:pt idx="506">
                  <c:v>559.43359999999996</c:v>
                </c:pt>
                <c:pt idx="507">
                  <c:v>560.53919999999994</c:v>
                </c:pt>
                <c:pt idx="508">
                  <c:v>561.64479999999992</c:v>
                </c:pt>
                <c:pt idx="509">
                  <c:v>562.75040000000001</c:v>
                </c:pt>
                <c:pt idx="510">
                  <c:v>563.85599999999999</c:v>
                </c:pt>
                <c:pt idx="511">
                  <c:v>564.96159999999998</c:v>
                </c:pt>
              </c:numCache>
            </c:numRef>
          </c:xVal>
          <c:yVal>
            <c:numRef>
              <c:f>'NSTP-CEBR-B-Bkgd-Enlgd-16-v10'!$D$2:$D$513</c:f>
              <c:numCache>
                <c:formatCode>0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0.86</c:v>
                </c:pt>
                <c:pt idx="81">
                  <c:v>10434.379999999999</c:v>
                </c:pt>
                <c:pt idx="82">
                  <c:v>14829.84</c:v>
                </c:pt>
                <c:pt idx="83">
                  <c:v>9829.7999999999993</c:v>
                </c:pt>
                <c:pt idx="84">
                  <c:v>12418.4</c:v>
                </c:pt>
                <c:pt idx="85">
                  <c:v>13494.26</c:v>
                </c:pt>
                <c:pt idx="86">
                  <c:v>12772.72</c:v>
                </c:pt>
                <c:pt idx="87">
                  <c:v>12099.34</c:v>
                </c:pt>
                <c:pt idx="88">
                  <c:v>11320.18</c:v>
                </c:pt>
                <c:pt idx="89">
                  <c:v>10738.82</c:v>
                </c:pt>
                <c:pt idx="90">
                  <c:v>10583.16</c:v>
                </c:pt>
                <c:pt idx="91">
                  <c:v>10108.44</c:v>
                </c:pt>
                <c:pt idx="92">
                  <c:v>9695.64</c:v>
                </c:pt>
                <c:pt idx="93">
                  <c:v>9316.3799999999992</c:v>
                </c:pt>
                <c:pt idx="94">
                  <c:v>8778.02</c:v>
                </c:pt>
                <c:pt idx="95">
                  <c:v>8410.7999999999993</c:v>
                </c:pt>
                <c:pt idx="96">
                  <c:v>8421.98</c:v>
                </c:pt>
                <c:pt idx="97">
                  <c:v>7912.86</c:v>
                </c:pt>
                <c:pt idx="98">
                  <c:v>7602.4</c:v>
                </c:pt>
                <c:pt idx="99">
                  <c:v>7244.64</c:v>
                </c:pt>
                <c:pt idx="100">
                  <c:v>7135.42</c:v>
                </c:pt>
                <c:pt idx="101">
                  <c:v>6886.88</c:v>
                </c:pt>
                <c:pt idx="102">
                  <c:v>6796.58</c:v>
                </c:pt>
                <c:pt idx="103">
                  <c:v>6499.0199999999995</c:v>
                </c:pt>
                <c:pt idx="104">
                  <c:v>6466.34</c:v>
                </c:pt>
                <c:pt idx="105">
                  <c:v>6284.88</c:v>
                </c:pt>
                <c:pt idx="106">
                  <c:v>5992.48</c:v>
                </c:pt>
                <c:pt idx="107">
                  <c:v>5894.44</c:v>
                </c:pt>
                <c:pt idx="108">
                  <c:v>5703.5199999999995</c:v>
                </c:pt>
                <c:pt idx="109">
                  <c:v>5600.32</c:v>
                </c:pt>
                <c:pt idx="110">
                  <c:v>5633</c:v>
                </c:pt>
                <c:pt idx="111">
                  <c:v>5400.8</c:v>
                </c:pt>
                <c:pt idx="112">
                  <c:v>5201.28</c:v>
                </c:pt>
                <c:pt idx="113">
                  <c:v>5108.3999999999996</c:v>
                </c:pt>
                <c:pt idx="114">
                  <c:v>5021.54</c:v>
                </c:pt>
                <c:pt idx="115">
                  <c:v>5004.34</c:v>
                </c:pt>
                <c:pt idx="116">
                  <c:v>4782.46</c:v>
                </c:pt>
                <c:pt idx="117">
                  <c:v>4765.26</c:v>
                </c:pt>
                <c:pt idx="118">
                  <c:v>4700.76</c:v>
                </c:pt>
                <c:pt idx="119">
                  <c:v>4556.28</c:v>
                </c:pt>
                <c:pt idx="120">
                  <c:v>4585.5199999999995</c:v>
                </c:pt>
                <c:pt idx="121">
                  <c:v>4507.26</c:v>
                </c:pt>
                <c:pt idx="122">
                  <c:v>4329.24</c:v>
                </c:pt>
                <c:pt idx="123">
                  <c:v>4293.12</c:v>
                </c:pt>
                <c:pt idx="124">
                  <c:v>4188.2</c:v>
                </c:pt>
                <c:pt idx="125">
                  <c:v>4141.76</c:v>
                </c:pt>
                <c:pt idx="126">
                  <c:v>4154.66</c:v>
                </c:pt>
                <c:pt idx="127">
                  <c:v>4050.6</c:v>
                </c:pt>
                <c:pt idx="128">
                  <c:v>3998.14</c:v>
                </c:pt>
                <c:pt idx="129">
                  <c:v>3926.7599999999998</c:v>
                </c:pt>
                <c:pt idx="130">
                  <c:v>3956.86</c:v>
                </c:pt>
                <c:pt idx="131">
                  <c:v>3962.02</c:v>
                </c:pt>
                <c:pt idx="132">
                  <c:v>3809.7999999999997</c:v>
                </c:pt>
                <c:pt idx="133">
                  <c:v>3862.2599999999998</c:v>
                </c:pt>
                <c:pt idx="134">
                  <c:v>3905.2599999999998</c:v>
                </c:pt>
                <c:pt idx="135">
                  <c:v>3769.38</c:v>
                </c:pt>
                <c:pt idx="136">
                  <c:v>3642.1</c:v>
                </c:pt>
                <c:pt idx="137">
                  <c:v>3581.9</c:v>
                </c:pt>
                <c:pt idx="138">
                  <c:v>3657.58</c:v>
                </c:pt>
                <c:pt idx="139">
                  <c:v>3710.9</c:v>
                </c:pt>
                <c:pt idx="140">
                  <c:v>3557.82</c:v>
                </c:pt>
                <c:pt idx="141">
                  <c:v>3662.74</c:v>
                </c:pt>
                <c:pt idx="142">
                  <c:v>3598.24</c:v>
                </c:pt>
                <c:pt idx="143">
                  <c:v>3608.56</c:v>
                </c:pt>
                <c:pt idx="144">
                  <c:v>3653.2799999999997</c:v>
                </c:pt>
                <c:pt idx="145">
                  <c:v>3625.7599999999998</c:v>
                </c:pt>
                <c:pt idx="146">
                  <c:v>3493.32</c:v>
                </c:pt>
                <c:pt idx="147">
                  <c:v>3492.46</c:v>
                </c:pt>
                <c:pt idx="148">
                  <c:v>3569.86</c:v>
                </c:pt>
                <c:pt idx="149">
                  <c:v>3456.34</c:v>
                </c:pt>
                <c:pt idx="150">
                  <c:v>3577.6</c:v>
                </c:pt>
                <c:pt idx="151">
                  <c:v>3507.94</c:v>
                </c:pt>
                <c:pt idx="152">
                  <c:v>3397.86</c:v>
                </c:pt>
                <c:pt idx="153">
                  <c:v>3359.16</c:v>
                </c:pt>
                <c:pt idx="154">
                  <c:v>3427.96</c:v>
                </c:pt>
                <c:pt idx="155">
                  <c:v>3409.04</c:v>
                </c:pt>
                <c:pt idx="156">
                  <c:v>3410.7599999999998</c:v>
                </c:pt>
                <c:pt idx="157">
                  <c:v>3358.2999999999997</c:v>
                </c:pt>
                <c:pt idx="158">
                  <c:v>3407.32</c:v>
                </c:pt>
                <c:pt idx="159">
                  <c:v>3418.5</c:v>
                </c:pt>
                <c:pt idx="160">
                  <c:v>3383.24</c:v>
                </c:pt>
                <c:pt idx="161">
                  <c:v>3489.02</c:v>
                </c:pt>
                <c:pt idx="162">
                  <c:v>3587.92</c:v>
                </c:pt>
                <c:pt idx="163">
                  <c:v>3492.46</c:v>
                </c:pt>
                <c:pt idx="164">
                  <c:v>3657.58</c:v>
                </c:pt>
                <c:pt idx="165">
                  <c:v>3655.86</c:v>
                </c:pt>
                <c:pt idx="166">
                  <c:v>3707.46</c:v>
                </c:pt>
                <c:pt idx="167">
                  <c:v>3733.2599999999998</c:v>
                </c:pt>
                <c:pt idx="168">
                  <c:v>3858.82</c:v>
                </c:pt>
                <c:pt idx="169">
                  <c:v>4016.2</c:v>
                </c:pt>
                <c:pt idx="170">
                  <c:v>4152.9399999999996</c:v>
                </c:pt>
                <c:pt idx="171">
                  <c:v>4090.16</c:v>
                </c:pt>
                <c:pt idx="172">
                  <c:v>4407.5</c:v>
                </c:pt>
                <c:pt idx="173">
                  <c:v>4520.16</c:v>
                </c:pt>
                <c:pt idx="174">
                  <c:v>4827.18</c:v>
                </c:pt>
                <c:pt idx="175">
                  <c:v>4875.34</c:v>
                </c:pt>
                <c:pt idx="176">
                  <c:v>5205.58</c:v>
                </c:pt>
                <c:pt idx="177">
                  <c:v>5435.2</c:v>
                </c:pt>
                <c:pt idx="178">
                  <c:v>5697.5</c:v>
                </c:pt>
                <c:pt idx="179">
                  <c:v>6026.88</c:v>
                </c:pt>
                <c:pt idx="180">
                  <c:v>6192.86</c:v>
                </c:pt>
                <c:pt idx="181">
                  <c:v>6331.32</c:v>
                </c:pt>
                <c:pt idx="182">
                  <c:v>6566.0999999999995</c:v>
                </c:pt>
                <c:pt idx="183">
                  <c:v>6692.5199999999995</c:v>
                </c:pt>
                <c:pt idx="184">
                  <c:v>6924.72</c:v>
                </c:pt>
                <c:pt idx="185">
                  <c:v>6959.12</c:v>
                </c:pt>
                <c:pt idx="186">
                  <c:v>6862.8</c:v>
                </c:pt>
                <c:pt idx="187">
                  <c:v>6785.4</c:v>
                </c:pt>
                <c:pt idx="188">
                  <c:v>6792.28</c:v>
                </c:pt>
                <c:pt idx="189">
                  <c:v>6556.64</c:v>
                </c:pt>
                <c:pt idx="190">
                  <c:v>6428.5</c:v>
                </c:pt>
                <c:pt idx="191">
                  <c:v>6249.62</c:v>
                </c:pt>
                <c:pt idx="192">
                  <c:v>5952.92</c:v>
                </c:pt>
                <c:pt idx="193">
                  <c:v>5829.08</c:v>
                </c:pt>
                <c:pt idx="194">
                  <c:v>5481.64</c:v>
                </c:pt>
                <c:pt idx="195">
                  <c:v>5305.34</c:v>
                </c:pt>
                <c:pt idx="196">
                  <c:v>4920.92</c:v>
                </c:pt>
                <c:pt idx="197">
                  <c:v>4625.08</c:v>
                </c:pt>
                <c:pt idx="198">
                  <c:v>4537.3599999999997</c:v>
                </c:pt>
                <c:pt idx="199">
                  <c:v>4244.96</c:v>
                </c:pt>
                <c:pt idx="200">
                  <c:v>4070.38</c:v>
                </c:pt>
                <c:pt idx="201">
                  <c:v>4046.2999999999997</c:v>
                </c:pt>
                <c:pt idx="202">
                  <c:v>3783.14</c:v>
                </c:pt>
                <c:pt idx="203">
                  <c:v>3688.54</c:v>
                </c:pt>
                <c:pt idx="204">
                  <c:v>3627.48</c:v>
                </c:pt>
                <c:pt idx="205">
                  <c:v>3510.52</c:v>
                </c:pt>
                <c:pt idx="206">
                  <c:v>3415.92</c:v>
                </c:pt>
                <c:pt idx="207">
                  <c:v>3416.7799999999997</c:v>
                </c:pt>
                <c:pt idx="208">
                  <c:v>3344.54</c:v>
                </c:pt>
                <c:pt idx="209">
                  <c:v>3396.14</c:v>
                </c:pt>
                <c:pt idx="210">
                  <c:v>3437.42</c:v>
                </c:pt>
                <c:pt idx="211">
                  <c:v>3456.34</c:v>
                </c:pt>
                <c:pt idx="212">
                  <c:v>3439.14</c:v>
                </c:pt>
                <c:pt idx="213">
                  <c:v>3556.1</c:v>
                </c:pt>
                <c:pt idx="214">
                  <c:v>3475.2599999999998</c:v>
                </c:pt>
                <c:pt idx="215">
                  <c:v>3698</c:v>
                </c:pt>
                <c:pt idx="216">
                  <c:v>3682.52</c:v>
                </c:pt>
                <c:pt idx="217">
                  <c:v>3657.58</c:v>
                </c:pt>
                <c:pt idx="218">
                  <c:v>3808.94</c:v>
                </c:pt>
                <c:pt idx="219">
                  <c:v>3855.38</c:v>
                </c:pt>
                <c:pt idx="220">
                  <c:v>3894.94</c:v>
                </c:pt>
                <c:pt idx="221">
                  <c:v>4082.42</c:v>
                </c:pt>
                <c:pt idx="222">
                  <c:v>4061.7799999999997</c:v>
                </c:pt>
                <c:pt idx="223">
                  <c:v>4208.84</c:v>
                </c:pt>
                <c:pt idx="224">
                  <c:v>4254.42</c:v>
                </c:pt>
                <c:pt idx="225">
                  <c:v>4570.8999999999996</c:v>
                </c:pt>
                <c:pt idx="226">
                  <c:v>4668.08</c:v>
                </c:pt>
                <c:pt idx="227">
                  <c:v>4781.6000000000004</c:v>
                </c:pt>
                <c:pt idx="228">
                  <c:v>4719.68</c:v>
                </c:pt>
                <c:pt idx="229">
                  <c:v>4950.16</c:v>
                </c:pt>
                <c:pt idx="230">
                  <c:v>5061.96</c:v>
                </c:pt>
                <c:pt idx="231">
                  <c:v>5162.58</c:v>
                </c:pt>
                <c:pt idx="232">
                  <c:v>5345.76</c:v>
                </c:pt>
                <c:pt idx="233">
                  <c:v>5440.36</c:v>
                </c:pt>
                <c:pt idx="234">
                  <c:v>5521.2</c:v>
                </c:pt>
                <c:pt idx="235">
                  <c:v>5708.68</c:v>
                </c:pt>
                <c:pt idx="236">
                  <c:v>5970.98</c:v>
                </c:pt>
                <c:pt idx="237">
                  <c:v>5945.18</c:v>
                </c:pt>
                <c:pt idx="238">
                  <c:v>5977.86</c:v>
                </c:pt>
                <c:pt idx="239">
                  <c:v>6118.9</c:v>
                </c:pt>
                <c:pt idx="240">
                  <c:v>6181.68</c:v>
                </c:pt>
                <c:pt idx="241">
                  <c:v>6299.5</c:v>
                </c:pt>
                <c:pt idx="242">
                  <c:v>6228.12</c:v>
                </c:pt>
                <c:pt idx="243">
                  <c:v>6407</c:v>
                </c:pt>
                <c:pt idx="244">
                  <c:v>6555.78</c:v>
                </c:pt>
                <c:pt idx="245">
                  <c:v>6226.4</c:v>
                </c:pt>
                <c:pt idx="246">
                  <c:v>6232.42</c:v>
                </c:pt>
                <c:pt idx="247">
                  <c:v>6248.76</c:v>
                </c:pt>
                <c:pt idx="248">
                  <c:v>6193.72</c:v>
                </c:pt>
                <c:pt idx="249">
                  <c:v>6014.84</c:v>
                </c:pt>
                <c:pt idx="250">
                  <c:v>5779.2</c:v>
                </c:pt>
                <c:pt idx="251">
                  <c:v>5703.5199999999995</c:v>
                </c:pt>
                <c:pt idx="252">
                  <c:v>5375</c:v>
                </c:pt>
                <c:pt idx="253">
                  <c:v>5227.9399999999996</c:v>
                </c:pt>
                <c:pt idx="254">
                  <c:v>5129.8999999999996</c:v>
                </c:pt>
                <c:pt idx="255">
                  <c:v>4945.8599999999997</c:v>
                </c:pt>
                <c:pt idx="256">
                  <c:v>4663.78</c:v>
                </c:pt>
                <c:pt idx="257">
                  <c:v>4589.82</c:v>
                </c:pt>
                <c:pt idx="258">
                  <c:v>4333.54</c:v>
                </c:pt>
                <c:pt idx="259">
                  <c:v>4253.5599999999995</c:v>
                </c:pt>
                <c:pt idx="260">
                  <c:v>4263.88</c:v>
                </c:pt>
                <c:pt idx="261">
                  <c:v>3953.42</c:v>
                </c:pt>
                <c:pt idx="262">
                  <c:v>3913</c:v>
                </c:pt>
                <c:pt idx="263">
                  <c:v>3810.66</c:v>
                </c:pt>
                <c:pt idx="264">
                  <c:v>3714.34</c:v>
                </c:pt>
                <c:pt idx="265">
                  <c:v>3761.64</c:v>
                </c:pt>
                <c:pt idx="266">
                  <c:v>3753.04</c:v>
                </c:pt>
                <c:pt idx="267">
                  <c:v>3725.52</c:v>
                </c:pt>
                <c:pt idx="268">
                  <c:v>3714.34</c:v>
                </c:pt>
                <c:pt idx="269">
                  <c:v>3683.38</c:v>
                </c:pt>
                <c:pt idx="270">
                  <c:v>3685.96</c:v>
                </c:pt>
                <c:pt idx="271">
                  <c:v>3755.62</c:v>
                </c:pt>
                <c:pt idx="272">
                  <c:v>3762.5</c:v>
                </c:pt>
                <c:pt idx="273">
                  <c:v>3770.24</c:v>
                </c:pt>
                <c:pt idx="274">
                  <c:v>3758.2</c:v>
                </c:pt>
                <c:pt idx="275">
                  <c:v>3765.94</c:v>
                </c:pt>
                <c:pt idx="276">
                  <c:v>3785.72</c:v>
                </c:pt>
                <c:pt idx="277">
                  <c:v>3770.24</c:v>
                </c:pt>
                <c:pt idx="278">
                  <c:v>3803.7799999999997</c:v>
                </c:pt>
                <c:pt idx="279">
                  <c:v>3618.02</c:v>
                </c:pt>
                <c:pt idx="280">
                  <c:v>3612</c:v>
                </c:pt>
                <c:pt idx="281">
                  <c:v>3672.2</c:v>
                </c:pt>
                <c:pt idx="282">
                  <c:v>3559.54</c:v>
                </c:pt>
                <c:pt idx="283">
                  <c:v>3440</c:v>
                </c:pt>
                <c:pt idx="284">
                  <c:v>3421.08</c:v>
                </c:pt>
                <c:pt idx="285">
                  <c:v>3298.1</c:v>
                </c:pt>
                <c:pt idx="286">
                  <c:v>3254.24</c:v>
                </c:pt>
                <c:pt idx="287">
                  <c:v>3083.96</c:v>
                </c:pt>
                <c:pt idx="288">
                  <c:v>3065.04</c:v>
                </c:pt>
                <c:pt idx="289">
                  <c:v>2885.3</c:v>
                </c:pt>
                <c:pt idx="290">
                  <c:v>2931.74</c:v>
                </c:pt>
                <c:pt idx="291">
                  <c:v>2863.8</c:v>
                </c:pt>
                <c:pt idx="292">
                  <c:v>2708.14</c:v>
                </c:pt>
                <c:pt idx="293">
                  <c:v>2736.52</c:v>
                </c:pt>
                <c:pt idx="294">
                  <c:v>2666</c:v>
                </c:pt>
                <c:pt idx="295">
                  <c:v>2573.12</c:v>
                </c:pt>
                <c:pt idx="296">
                  <c:v>2492.2799999999997</c:v>
                </c:pt>
                <c:pt idx="297">
                  <c:v>2472.5</c:v>
                </c:pt>
                <c:pt idx="298">
                  <c:v>2373.6</c:v>
                </c:pt>
                <c:pt idx="299">
                  <c:v>2371.02</c:v>
                </c:pt>
                <c:pt idx="300">
                  <c:v>2345.2199999999998</c:v>
                </c:pt>
                <c:pt idx="301">
                  <c:v>2242.88</c:v>
                </c:pt>
                <c:pt idx="302">
                  <c:v>2397.6799999999998</c:v>
                </c:pt>
                <c:pt idx="303">
                  <c:v>2283.3000000000002</c:v>
                </c:pt>
                <c:pt idx="304">
                  <c:v>2283.3000000000002</c:v>
                </c:pt>
                <c:pt idx="305">
                  <c:v>2217.94</c:v>
                </c:pt>
                <c:pt idx="306">
                  <c:v>2209.34</c:v>
                </c:pt>
                <c:pt idx="307">
                  <c:v>2279.86</c:v>
                </c:pt>
                <c:pt idx="308">
                  <c:v>2245.46</c:v>
                </c:pt>
                <c:pt idx="309">
                  <c:v>2167.1999999999998</c:v>
                </c:pt>
                <c:pt idx="310">
                  <c:v>2192.14</c:v>
                </c:pt>
                <c:pt idx="311">
                  <c:v>2203.3200000000002</c:v>
                </c:pt>
                <c:pt idx="312">
                  <c:v>2192.14</c:v>
                </c:pt>
                <c:pt idx="313">
                  <c:v>2137.96</c:v>
                </c:pt>
                <c:pt idx="314">
                  <c:v>2228.2599999999998</c:v>
                </c:pt>
                <c:pt idx="315">
                  <c:v>2218.8000000000002</c:v>
                </c:pt>
                <c:pt idx="316">
                  <c:v>2190.42</c:v>
                </c:pt>
                <c:pt idx="317">
                  <c:v>2209.34</c:v>
                </c:pt>
                <c:pt idx="318">
                  <c:v>2199.02</c:v>
                </c:pt>
                <c:pt idx="319">
                  <c:v>2160.3200000000002</c:v>
                </c:pt>
                <c:pt idx="320">
                  <c:v>2219.66</c:v>
                </c:pt>
                <c:pt idx="321">
                  <c:v>2297.92</c:v>
                </c:pt>
                <c:pt idx="322">
                  <c:v>2242.02</c:v>
                </c:pt>
                <c:pt idx="323">
                  <c:v>2188.6999999999998</c:v>
                </c:pt>
                <c:pt idx="324">
                  <c:v>2244.6</c:v>
                </c:pt>
                <c:pt idx="325">
                  <c:v>2227.4</c:v>
                </c:pt>
                <c:pt idx="326">
                  <c:v>2210.1999999999998</c:v>
                </c:pt>
                <c:pt idx="327">
                  <c:v>2305.66</c:v>
                </c:pt>
                <c:pt idx="328">
                  <c:v>2342.64</c:v>
                </c:pt>
                <c:pt idx="329">
                  <c:v>2382.1999999999998</c:v>
                </c:pt>
                <c:pt idx="330">
                  <c:v>2322</c:v>
                </c:pt>
                <c:pt idx="331">
                  <c:v>2378.7599999999998</c:v>
                </c:pt>
                <c:pt idx="332">
                  <c:v>2387.36</c:v>
                </c:pt>
                <c:pt idx="333">
                  <c:v>2433.8000000000002</c:v>
                </c:pt>
                <c:pt idx="334">
                  <c:v>2561.08</c:v>
                </c:pt>
                <c:pt idx="335">
                  <c:v>2502.6</c:v>
                </c:pt>
                <c:pt idx="336">
                  <c:v>2537</c:v>
                </c:pt>
                <c:pt idx="337">
                  <c:v>2630.74</c:v>
                </c:pt>
                <c:pt idx="338">
                  <c:v>2597.1999999999998</c:v>
                </c:pt>
                <c:pt idx="339">
                  <c:v>2650.52</c:v>
                </c:pt>
                <c:pt idx="340">
                  <c:v>2658.2599999999998</c:v>
                </c:pt>
                <c:pt idx="341">
                  <c:v>2590.3200000000002</c:v>
                </c:pt>
                <c:pt idx="342">
                  <c:v>2685.7799999999997</c:v>
                </c:pt>
                <c:pt idx="343">
                  <c:v>2641.92</c:v>
                </c:pt>
                <c:pt idx="344">
                  <c:v>2692.66</c:v>
                </c:pt>
                <c:pt idx="345">
                  <c:v>2772.64</c:v>
                </c:pt>
                <c:pt idx="346">
                  <c:v>2731.36</c:v>
                </c:pt>
                <c:pt idx="347">
                  <c:v>2735.66</c:v>
                </c:pt>
                <c:pt idx="348">
                  <c:v>2754.58</c:v>
                </c:pt>
                <c:pt idx="349">
                  <c:v>2690.94</c:v>
                </c:pt>
                <c:pt idx="350">
                  <c:v>2703.84</c:v>
                </c:pt>
                <c:pt idx="351">
                  <c:v>2675.46</c:v>
                </c:pt>
                <c:pt idx="352">
                  <c:v>2613.54</c:v>
                </c:pt>
                <c:pt idx="353">
                  <c:v>2684.92</c:v>
                </c:pt>
                <c:pt idx="354">
                  <c:v>2575.6999999999998</c:v>
                </c:pt>
                <c:pt idx="355">
                  <c:v>2644.5</c:v>
                </c:pt>
                <c:pt idx="356">
                  <c:v>2586.02</c:v>
                </c:pt>
                <c:pt idx="357">
                  <c:v>2535.2799999999997</c:v>
                </c:pt>
                <c:pt idx="358">
                  <c:v>2517.2199999999998</c:v>
                </c:pt>
                <c:pt idx="359">
                  <c:v>2522.38</c:v>
                </c:pt>
                <c:pt idx="360">
                  <c:v>2494.86</c:v>
                </c:pt>
                <c:pt idx="361">
                  <c:v>2420.9</c:v>
                </c:pt>
                <c:pt idx="362">
                  <c:v>2359.84</c:v>
                </c:pt>
                <c:pt idx="363">
                  <c:v>2392.52</c:v>
                </c:pt>
                <c:pt idx="364">
                  <c:v>2371.02</c:v>
                </c:pt>
                <c:pt idx="365">
                  <c:v>2334.04</c:v>
                </c:pt>
                <c:pt idx="366">
                  <c:v>2183.54</c:v>
                </c:pt>
                <c:pt idx="367">
                  <c:v>2263.52</c:v>
                </c:pt>
                <c:pt idx="368">
                  <c:v>2239.44</c:v>
                </c:pt>
                <c:pt idx="369">
                  <c:v>2144.84</c:v>
                </c:pt>
                <c:pt idx="370">
                  <c:v>2238.58</c:v>
                </c:pt>
                <c:pt idx="371">
                  <c:v>2083.7799999999997</c:v>
                </c:pt>
                <c:pt idx="372">
                  <c:v>2158.6</c:v>
                </c:pt>
                <c:pt idx="373">
                  <c:v>1994.34</c:v>
                </c:pt>
                <c:pt idx="374">
                  <c:v>2049.38</c:v>
                </c:pt>
                <c:pt idx="375">
                  <c:v>2044.22</c:v>
                </c:pt>
                <c:pt idx="376">
                  <c:v>2023.58</c:v>
                </c:pt>
                <c:pt idx="377">
                  <c:v>2053.6799999999998</c:v>
                </c:pt>
                <c:pt idx="378">
                  <c:v>2022.72</c:v>
                </c:pt>
                <c:pt idx="379">
                  <c:v>1970.26</c:v>
                </c:pt>
                <c:pt idx="380">
                  <c:v>1949.62</c:v>
                </c:pt>
                <c:pt idx="381">
                  <c:v>2017.56</c:v>
                </c:pt>
                <c:pt idx="382">
                  <c:v>2031.32</c:v>
                </c:pt>
                <c:pt idx="383">
                  <c:v>1913.5</c:v>
                </c:pt>
                <c:pt idx="384">
                  <c:v>2011.54</c:v>
                </c:pt>
                <c:pt idx="385">
                  <c:v>1918.66</c:v>
                </c:pt>
                <c:pt idx="386">
                  <c:v>1885.12</c:v>
                </c:pt>
                <c:pt idx="387">
                  <c:v>1886.84</c:v>
                </c:pt>
                <c:pt idx="388">
                  <c:v>1873.08</c:v>
                </c:pt>
                <c:pt idx="389">
                  <c:v>1895.44</c:v>
                </c:pt>
                <c:pt idx="390">
                  <c:v>1858.46</c:v>
                </c:pt>
                <c:pt idx="391">
                  <c:v>1772.46</c:v>
                </c:pt>
                <c:pt idx="392">
                  <c:v>1875.66</c:v>
                </c:pt>
                <c:pt idx="393">
                  <c:v>1814.6</c:v>
                </c:pt>
                <c:pt idx="394">
                  <c:v>1837.82</c:v>
                </c:pt>
                <c:pt idx="395">
                  <c:v>1887.7</c:v>
                </c:pt>
                <c:pt idx="396">
                  <c:v>1799.12</c:v>
                </c:pt>
                <c:pt idx="397">
                  <c:v>1874.8</c:v>
                </c:pt>
                <c:pt idx="398">
                  <c:v>1879.1</c:v>
                </c:pt>
                <c:pt idx="399">
                  <c:v>1824.06</c:v>
                </c:pt>
                <c:pt idx="400">
                  <c:v>1806.86</c:v>
                </c:pt>
                <c:pt idx="401">
                  <c:v>1812.8799999999999</c:v>
                </c:pt>
                <c:pt idx="402">
                  <c:v>1792.24</c:v>
                </c:pt>
                <c:pt idx="403">
                  <c:v>1917.8</c:v>
                </c:pt>
                <c:pt idx="404">
                  <c:v>1858.46</c:v>
                </c:pt>
                <c:pt idx="405">
                  <c:v>1830.08</c:v>
                </c:pt>
                <c:pt idx="406">
                  <c:v>1829.22</c:v>
                </c:pt>
                <c:pt idx="407">
                  <c:v>1818.8999999999999</c:v>
                </c:pt>
                <c:pt idx="408">
                  <c:v>1828.36</c:v>
                </c:pt>
                <c:pt idx="409">
                  <c:v>1904.04</c:v>
                </c:pt>
                <c:pt idx="410">
                  <c:v>1874.8</c:v>
                </c:pt>
                <c:pt idx="411">
                  <c:v>1892</c:v>
                </c:pt>
                <c:pt idx="412">
                  <c:v>2056.2599999999998</c:v>
                </c:pt>
                <c:pt idx="413">
                  <c:v>1984.8799999999999</c:v>
                </c:pt>
                <c:pt idx="414">
                  <c:v>2057.98</c:v>
                </c:pt>
                <c:pt idx="415">
                  <c:v>2033.04</c:v>
                </c:pt>
                <c:pt idx="416">
                  <c:v>2047.66</c:v>
                </c:pt>
                <c:pt idx="417">
                  <c:v>2124.1999999999998</c:v>
                </c:pt>
                <c:pt idx="418">
                  <c:v>2087.2199999999998</c:v>
                </c:pt>
                <c:pt idx="419">
                  <c:v>2245.46</c:v>
                </c:pt>
                <c:pt idx="420">
                  <c:v>2120.7599999999998</c:v>
                </c:pt>
                <c:pt idx="421">
                  <c:v>2296.1999999999998</c:v>
                </c:pt>
                <c:pt idx="422">
                  <c:v>2261.8000000000002</c:v>
                </c:pt>
                <c:pt idx="423">
                  <c:v>2426.06</c:v>
                </c:pt>
                <c:pt idx="424">
                  <c:v>2526.6799999999998</c:v>
                </c:pt>
                <c:pt idx="425">
                  <c:v>2503.46</c:v>
                </c:pt>
                <c:pt idx="426">
                  <c:v>2582.58</c:v>
                </c:pt>
                <c:pt idx="427">
                  <c:v>2767.48</c:v>
                </c:pt>
                <c:pt idx="428">
                  <c:v>2766.62</c:v>
                </c:pt>
                <c:pt idx="429">
                  <c:v>2868.1</c:v>
                </c:pt>
                <c:pt idx="430">
                  <c:v>2924</c:v>
                </c:pt>
                <c:pt idx="431">
                  <c:v>3016.02</c:v>
                </c:pt>
                <c:pt idx="432">
                  <c:v>3049.56</c:v>
                </c:pt>
                <c:pt idx="433">
                  <c:v>3087.4</c:v>
                </c:pt>
                <c:pt idx="434">
                  <c:v>3225</c:v>
                </c:pt>
                <c:pt idx="435">
                  <c:v>3199.2</c:v>
                </c:pt>
                <c:pt idx="436">
                  <c:v>3307.56</c:v>
                </c:pt>
                <c:pt idx="437">
                  <c:v>3338.52</c:v>
                </c:pt>
                <c:pt idx="438">
                  <c:v>3403.02</c:v>
                </c:pt>
                <c:pt idx="439">
                  <c:v>3371.2</c:v>
                </c:pt>
                <c:pt idx="440">
                  <c:v>3464.08</c:v>
                </c:pt>
                <c:pt idx="441">
                  <c:v>3542.34</c:v>
                </c:pt>
                <c:pt idx="442">
                  <c:v>3483.86</c:v>
                </c:pt>
                <c:pt idx="443">
                  <c:v>3579.32</c:v>
                </c:pt>
                <c:pt idx="444">
                  <c:v>3630.92</c:v>
                </c:pt>
                <c:pt idx="445">
                  <c:v>3452.04</c:v>
                </c:pt>
                <c:pt idx="446">
                  <c:v>3564.7</c:v>
                </c:pt>
                <c:pt idx="447">
                  <c:v>3548.36</c:v>
                </c:pt>
                <c:pt idx="448">
                  <c:v>3450.32</c:v>
                </c:pt>
                <c:pt idx="449">
                  <c:v>3455.48</c:v>
                </c:pt>
                <c:pt idx="450">
                  <c:v>3387.54</c:v>
                </c:pt>
                <c:pt idx="451">
                  <c:v>3394.42</c:v>
                </c:pt>
                <c:pt idx="452">
                  <c:v>3385.82</c:v>
                </c:pt>
                <c:pt idx="453">
                  <c:v>3305.84</c:v>
                </c:pt>
                <c:pt idx="454">
                  <c:v>3191.46</c:v>
                </c:pt>
                <c:pt idx="455">
                  <c:v>3169.1</c:v>
                </c:pt>
                <c:pt idx="456">
                  <c:v>3119.22</c:v>
                </c:pt>
                <c:pt idx="457">
                  <c:v>3053.86</c:v>
                </c:pt>
                <c:pt idx="458">
                  <c:v>3102.02</c:v>
                </c:pt>
                <c:pt idx="459">
                  <c:v>2945.5</c:v>
                </c:pt>
                <c:pt idx="460">
                  <c:v>2947.22</c:v>
                </c:pt>
                <c:pt idx="461">
                  <c:v>2963.56</c:v>
                </c:pt>
                <c:pt idx="462">
                  <c:v>2872.4</c:v>
                </c:pt>
                <c:pt idx="463">
                  <c:v>2900.7799999999997</c:v>
                </c:pt>
                <c:pt idx="464">
                  <c:v>2865.52</c:v>
                </c:pt>
                <c:pt idx="465">
                  <c:v>2718.46</c:v>
                </c:pt>
                <c:pt idx="466">
                  <c:v>2788.12</c:v>
                </c:pt>
                <c:pt idx="467">
                  <c:v>2781.24</c:v>
                </c:pt>
                <c:pt idx="468">
                  <c:v>2748.56</c:v>
                </c:pt>
                <c:pt idx="469">
                  <c:v>2774.36</c:v>
                </c:pt>
                <c:pt idx="470">
                  <c:v>2669.44</c:v>
                </c:pt>
                <c:pt idx="471">
                  <c:v>2736.52</c:v>
                </c:pt>
                <c:pt idx="472">
                  <c:v>2699.54</c:v>
                </c:pt>
                <c:pt idx="473">
                  <c:v>2682.34</c:v>
                </c:pt>
                <c:pt idx="474">
                  <c:v>2684.06</c:v>
                </c:pt>
                <c:pt idx="475">
                  <c:v>2727.06</c:v>
                </c:pt>
                <c:pt idx="476">
                  <c:v>2752.86</c:v>
                </c:pt>
                <c:pt idx="477">
                  <c:v>2770.06</c:v>
                </c:pt>
                <c:pt idx="478">
                  <c:v>2640.2</c:v>
                </c:pt>
                <c:pt idx="479">
                  <c:v>2706.42</c:v>
                </c:pt>
                <c:pt idx="480">
                  <c:v>2801.02</c:v>
                </c:pt>
                <c:pt idx="481">
                  <c:v>2734.8</c:v>
                </c:pt>
                <c:pt idx="482">
                  <c:v>2840.58</c:v>
                </c:pt>
                <c:pt idx="483">
                  <c:v>2870.68</c:v>
                </c:pt>
                <c:pt idx="484">
                  <c:v>2833.7</c:v>
                </c:pt>
                <c:pt idx="485">
                  <c:v>2841.44</c:v>
                </c:pt>
                <c:pt idx="486">
                  <c:v>2890.46</c:v>
                </c:pt>
                <c:pt idx="487">
                  <c:v>2862.08</c:v>
                </c:pt>
                <c:pt idx="488">
                  <c:v>2777.8</c:v>
                </c:pt>
                <c:pt idx="489">
                  <c:v>2844.88</c:v>
                </c:pt>
                <c:pt idx="490">
                  <c:v>2841.44</c:v>
                </c:pt>
                <c:pt idx="491">
                  <c:v>2865.52</c:v>
                </c:pt>
                <c:pt idx="492">
                  <c:v>2841.44</c:v>
                </c:pt>
                <c:pt idx="493">
                  <c:v>2833.7</c:v>
                </c:pt>
                <c:pt idx="494">
                  <c:v>2828.54</c:v>
                </c:pt>
                <c:pt idx="495">
                  <c:v>2857.7799999999997</c:v>
                </c:pt>
                <c:pt idx="496">
                  <c:v>2785.54</c:v>
                </c:pt>
                <c:pt idx="497">
                  <c:v>2817.36</c:v>
                </c:pt>
                <c:pt idx="498">
                  <c:v>2784.68</c:v>
                </c:pt>
                <c:pt idx="499">
                  <c:v>2766.62</c:v>
                </c:pt>
                <c:pt idx="500">
                  <c:v>5148.82</c:v>
                </c:pt>
                <c:pt idx="501">
                  <c:v>4629.38</c:v>
                </c:pt>
                <c:pt idx="502">
                  <c:v>4276.78</c:v>
                </c:pt>
                <c:pt idx="503">
                  <c:v>3760.7799999999997</c:v>
                </c:pt>
                <c:pt idx="504">
                  <c:v>3347.12</c:v>
                </c:pt>
                <c:pt idx="505">
                  <c:v>2807.9</c:v>
                </c:pt>
                <c:pt idx="506">
                  <c:v>2486.2599999999998</c:v>
                </c:pt>
                <c:pt idx="507">
                  <c:v>2082.92</c:v>
                </c:pt>
                <c:pt idx="508">
                  <c:v>1618.52</c:v>
                </c:pt>
                <c:pt idx="509">
                  <c:v>1232.3799999999999</c:v>
                </c:pt>
                <c:pt idx="510">
                  <c:v>761.1</c:v>
                </c:pt>
                <c:pt idx="511">
                  <c:v>345.71999999999997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0944"/>
        <c:axId val="186061728"/>
      </c:scatterChart>
      <c:valAx>
        <c:axId val="186060944"/>
        <c:scaling>
          <c:orientation val="minMax"/>
          <c:max val="5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Energy (keV)</a:t>
                </a:r>
              </a:p>
            </c:rich>
          </c:tx>
          <c:layout>
            <c:manualLayout>
              <c:xMode val="edge"/>
              <c:yMode val="edge"/>
              <c:x val="0.44732662073345419"/>
              <c:y val="0.94742567077592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1728"/>
        <c:crosses val="autoZero"/>
        <c:crossBetween val="midCat"/>
      </c:valAx>
      <c:valAx>
        <c:axId val="186061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Gamma Ray Exp. Yield</a:t>
                </a:r>
              </a:p>
            </c:rich>
          </c:tx>
          <c:layout>
            <c:manualLayout>
              <c:xMode val="edge"/>
              <c:yMode val="edge"/>
              <c:x val="0"/>
              <c:y val="0.2855624011465571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0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309841337400394"/>
          <c:y val="6.4672848635037375E-2"/>
          <c:w val="0.34815362606701189"/>
          <c:h val="0.1237362461671986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1555024222926"/>
          <c:y val="4.7265667134073992E-2"/>
          <c:w val="0.85081574660083226"/>
          <c:h val="0.82741375700317876"/>
        </c:manualLayout>
      </c:layout>
      <c:scatterChart>
        <c:scatterStyle val="lineMarker"/>
        <c:varyColors val="0"/>
        <c:ser>
          <c:idx val="1"/>
          <c:order val="0"/>
          <c:tx>
            <c:v>B-Sample 0.03125%</c:v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3.3000000000000003</c:v>
                </c:pt>
                <c:pt idx="4">
                  <c:v>4.4000000000000004</c:v>
                </c:pt>
                <c:pt idx="5">
                  <c:v>5.5</c:v>
                </c:pt>
                <c:pt idx="6">
                  <c:v>6.6000000000000005</c:v>
                </c:pt>
                <c:pt idx="7">
                  <c:v>7.7000000000000011</c:v>
                </c:pt>
                <c:pt idx="8">
                  <c:v>8.8000000000000007</c:v>
                </c:pt>
                <c:pt idx="9">
                  <c:v>9.9</c:v>
                </c:pt>
                <c:pt idx="10">
                  <c:v>11</c:v>
                </c:pt>
                <c:pt idx="11">
                  <c:v>12.100000000000001</c:v>
                </c:pt>
                <c:pt idx="12">
                  <c:v>13.200000000000001</c:v>
                </c:pt>
                <c:pt idx="13">
                  <c:v>14.3</c:v>
                </c:pt>
                <c:pt idx="14">
                  <c:v>15.400000000000002</c:v>
                </c:pt>
                <c:pt idx="15">
                  <c:v>16.5</c:v>
                </c:pt>
                <c:pt idx="16">
                  <c:v>17.600000000000001</c:v>
                </c:pt>
                <c:pt idx="17">
                  <c:v>18.700000000000003</c:v>
                </c:pt>
                <c:pt idx="18">
                  <c:v>19.8</c:v>
                </c:pt>
                <c:pt idx="19">
                  <c:v>20.900000000000002</c:v>
                </c:pt>
                <c:pt idx="20">
                  <c:v>22</c:v>
                </c:pt>
                <c:pt idx="21">
                  <c:v>23.1</c:v>
                </c:pt>
                <c:pt idx="22">
                  <c:v>24.200000000000003</c:v>
                </c:pt>
                <c:pt idx="23">
                  <c:v>25.3</c:v>
                </c:pt>
                <c:pt idx="24">
                  <c:v>26.400000000000002</c:v>
                </c:pt>
                <c:pt idx="25">
                  <c:v>27.500000000000004</c:v>
                </c:pt>
                <c:pt idx="26">
                  <c:v>28.6</c:v>
                </c:pt>
                <c:pt idx="27">
                  <c:v>29.700000000000003</c:v>
                </c:pt>
                <c:pt idx="28">
                  <c:v>30.800000000000004</c:v>
                </c:pt>
                <c:pt idx="29">
                  <c:v>31.900000000000002</c:v>
                </c:pt>
                <c:pt idx="30">
                  <c:v>33</c:v>
                </c:pt>
                <c:pt idx="31">
                  <c:v>34.1</c:v>
                </c:pt>
                <c:pt idx="32">
                  <c:v>35.200000000000003</c:v>
                </c:pt>
                <c:pt idx="33">
                  <c:v>36.300000000000004</c:v>
                </c:pt>
                <c:pt idx="34">
                  <c:v>37.400000000000006</c:v>
                </c:pt>
                <c:pt idx="35">
                  <c:v>38.5</c:v>
                </c:pt>
                <c:pt idx="36">
                  <c:v>39.6</c:v>
                </c:pt>
                <c:pt idx="37">
                  <c:v>40.700000000000003</c:v>
                </c:pt>
                <c:pt idx="38">
                  <c:v>41.800000000000004</c:v>
                </c:pt>
                <c:pt idx="39">
                  <c:v>42.900000000000006</c:v>
                </c:pt>
                <c:pt idx="40">
                  <c:v>44</c:v>
                </c:pt>
                <c:pt idx="41">
                  <c:v>45.1</c:v>
                </c:pt>
                <c:pt idx="42">
                  <c:v>46.2</c:v>
                </c:pt>
                <c:pt idx="43">
                  <c:v>47.300000000000004</c:v>
                </c:pt>
                <c:pt idx="44">
                  <c:v>48.400000000000006</c:v>
                </c:pt>
                <c:pt idx="45">
                  <c:v>49.500000000000007</c:v>
                </c:pt>
                <c:pt idx="46">
                  <c:v>50.6</c:v>
                </c:pt>
                <c:pt idx="47">
                  <c:v>51.7</c:v>
                </c:pt>
                <c:pt idx="48">
                  <c:v>52.800000000000004</c:v>
                </c:pt>
                <c:pt idx="49">
                  <c:v>53.900000000000006</c:v>
                </c:pt>
                <c:pt idx="50">
                  <c:v>55.000000000000007</c:v>
                </c:pt>
                <c:pt idx="51">
                  <c:v>56.1</c:v>
                </c:pt>
                <c:pt idx="52">
                  <c:v>57.2</c:v>
                </c:pt>
                <c:pt idx="53">
                  <c:v>58.300000000000004</c:v>
                </c:pt>
                <c:pt idx="54">
                  <c:v>59.400000000000006</c:v>
                </c:pt>
                <c:pt idx="55">
                  <c:v>60.500000000000007</c:v>
                </c:pt>
                <c:pt idx="56">
                  <c:v>61.600000000000009</c:v>
                </c:pt>
                <c:pt idx="57">
                  <c:v>62.7</c:v>
                </c:pt>
                <c:pt idx="58">
                  <c:v>63.800000000000004</c:v>
                </c:pt>
                <c:pt idx="59">
                  <c:v>64.900000000000006</c:v>
                </c:pt>
                <c:pt idx="60">
                  <c:v>66</c:v>
                </c:pt>
                <c:pt idx="61">
                  <c:v>67.100000000000009</c:v>
                </c:pt>
                <c:pt idx="62">
                  <c:v>68.2</c:v>
                </c:pt>
                <c:pt idx="63">
                  <c:v>69.300000000000011</c:v>
                </c:pt>
                <c:pt idx="64">
                  <c:v>70.400000000000006</c:v>
                </c:pt>
                <c:pt idx="65">
                  <c:v>71.5</c:v>
                </c:pt>
                <c:pt idx="66">
                  <c:v>72.600000000000009</c:v>
                </c:pt>
                <c:pt idx="67">
                  <c:v>73.7</c:v>
                </c:pt>
                <c:pt idx="68">
                  <c:v>74.800000000000011</c:v>
                </c:pt>
                <c:pt idx="69">
                  <c:v>75.900000000000006</c:v>
                </c:pt>
                <c:pt idx="70">
                  <c:v>77</c:v>
                </c:pt>
                <c:pt idx="71">
                  <c:v>78.100000000000009</c:v>
                </c:pt>
                <c:pt idx="72">
                  <c:v>79.2</c:v>
                </c:pt>
                <c:pt idx="73">
                  <c:v>80.300000000000011</c:v>
                </c:pt>
                <c:pt idx="74">
                  <c:v>81.400000000000006</c:v>
                </c:pt>
                <c:pt idx="75">
                  <c:v>82.5</c:v>
                </c:pt>
                <c:pt idx="76">
                  <c:v>83.600000000000009</c:v>
                </c:pt>
                <c:pt idx="77">
                  <c:v>84.7</c:v>
                </c:pt>
                <c:pt idx="78">
                  <c:v>85.800000000000011</c:v>
                </c:pt>
                <c:pt idx="79">
                  <c:v>86.9</c:v>
                </c:pt>
                <c:pt idx="80">
                  <c:v>88</c:v>
                </c:pt>
                <c:pt idx="81">
                  <c:v>89.100000000000009</c:v>
                </c:pt>
                <c:pt idx="82">
                  <c:v>90.2</c:v>
                </c:pt>
                <c:pt idx="83">
                  <c:v>91.300000000000011</c:v>
                </c:pt>
                <c:pt idx="84">
                  <c:v>92.4</c:v>
                </c:pt>
                <c:pt idx="85">
                  <c:v>93.500000000000014</c:v>
                </c:pt>
                <c:pt idx="86">
                  <c:v>94.600000000000009</c:v>
                </c:pt>
                <c:pt idx="87">
                  <c:v>95.7</c:v>
                </c:pt>
                <c:pt idx="88">
                  <c:v>96.800000000000011</c:v>
                </c:pt>
                <c:pt idx="89">
                  <c:v>97.9</c:v>
                </c:pt>
                <c:pt idx="90">
                  <c:v>99.000000000000014</c:v>
                </c:pt>
                <c:pt idx="91">
                  <c:v>100.10000000000001</c:v>
                </c:pt>
                <c:pt idx="92">
                  <c:v>101.2</c:v>
                </c:pt>
                <c:pt idx="93">
                  <c:v>102.30000000000001</c:v>
                </c:pt>
                <c:pt idx="94">
                  <c:v>103.4</c:v>
                </c:pt>
                <c:pt idx="95">
                  <c:v>104.50000000000001</c:v>
                </c:pt>
                <c:pt idx="96">
                  <c:v>105.60000000000001</c:v>
                </c:pt>
                <c:pt idx="97">
                  <c:v>106.7</c:v>
                </c:pt>
                <c:pt idx="98">
                  <c:v>107.80000000000001</c:v>
                </c:pt>
                <c:pt idx="99">
                  <c:v>108.9</c:v>
                </c:pt>
                <c:pt idx="100">
                  <c:v>110.00000000000001</c:v>
                </c:pt>
                <c:pt idx="101">
                  <c:v>111.10000000000001</c:v>
                </c:pt>
                <c:pt idx="102">
                  <c:v>112.2</c:v>
                </c:pt>
                <c:pt idx="103">
                  <c:v>113.30000000000001</c:v>
                </c:pt>
                <c:pt idx="104">
                  <c:v>114.4</c:v>
                </c:pt>
                <c:pt idx="105">
                  <c:v>115.50000000000001</c:v>
                </c:pt>
                <c:pt idx="106">
                  <c:v>116.60000000000001</c:v>
                </c:pt>
                <c:pt idx="107">
                  <c:v>117.7</c:v>
                </c:pt>
                <c:pt idx="108">
                  <c:v>118.80000000000001</c:v>
                </c:pt>
                <c:pt idx="109">
                  <c:v>119.9</c:v>
                </c:pt>
                <c:pt idx="110">
                  <c:v>121.00000000000001</c:v>
                </c:pt>
                <c:pt idx="111">
                  <c:v>122.10000000000001</c:v>
                </c:pt>
                <c:pt idx="112">
                  <c:v>123.20000000000002</c:v>
                </c:pt>
                <c:pt idx="113">
                  <c:v>124.30000000000001</c:v>
                </c:pt>
                <c:pt idx="114">
                  <c:v>125.4</c:v>
                </c:pt>
                <c:pt idx="115">
                  <c:v>126.50000000000001</c:v>
                </c:pt>
                <c:pt idx="116">
                  <c:v>127.60000000000001</c:v>
                </c:pt>
                <c:pt idx="117">
                  <c:v>128.70000000000002</c:v>
                </c:pt>
                <c:pt idx="118">
                  <c:v>129.80000000000001</c:v>
                </c:pt>
                <c:pt idx="119">
                  <c:v>130.9</c:v>
                </c:pt>
                <c:pt idx="120">
                  <c:v>132</c:v>
                </c:pt>
                <c:pt idx="121">
                  <c:v>133.10000000000002</c:v>
                </c:pt>
                <c:pt idx="122">
                  <c:v>134.20000000000002</c:v>
                </c:pt>
                <c:pt idx="123">
                  <c:v>135.30000000000001</c:v>
                </c:pt>
                <c:pt idx="124">
                  <c:v>136.4</c:v>
                </c:pt>
                <c:pt idx="125">
                  <c:v>137.5</c:v>
                </c:pt>
                <c:pt idx="126">
                  <c:v>138.60000000000002</c:v>
                </c:pt>
                <c:pt idx="127">
                  <c:v>139.70000000000002</c:v>
                </c:pt>
                <c:pt idx="128">
                  <c:v>140.80000000000001</c:v>
                </c:pt>
                <c:pt idx="129">
                  <c:v>141.9</c:v>
                </c:pt>
                <c:pt idx="130">
                  <c:v>143</c:v>
                </c:pt>
                <c:pt idx="131">
                  <c:v>144.10000000000002</c:v>
                </c:pt>
                <c:pt idx="132">
                  <c:v>145.20000000000002</c:v>
                </c:pt>
                <c:pt idx="133">
                  <c:v>146.30000000000001</c:v>
                </c:pt>
                <c:pt idx="134">
                  <c:v>147.4</c:v>
                </c:pt>
                <c:pt idx="135">
                  <c:v>148.5</c:v>
                </c:pt>
                <c:pt idx="136">
                  <c:v>149.60000000000002</c:v>
                </c:pt>
                <c:pt idx="137">
                  <c:v>150.70000000000002</c:v>
                </c:pt>
                <c:pt idx="138">
                  <c:v>151.80000000000001</c:v>
                </c:pt>
                <c:pt idx="139">
                  <c:v>152.9</c:v>
                </c:pt>
                <c:pt idx="140">
                  <c:v>154</c:v>
                </c:pt>
                <c:pt idx="141">
                  <c:v>155.10000000000002</c:v>
                </c:pt>
                <c:pt idx="142">
                  <c:v>156.20000000000002</c:v>
                </c:pt>
                <c:pt idx="143">
                  <c:v>157.30000000000001</c:v>
                </c:pt>
                <c:pt idx="144">
                  <c:v>158.4</c:v>
                </c:pt>
                <c:pt idx="145">
                  <c:v>159.5</c:v>
                </c:pt>
                <c:pt idx="146">
                  <c:v>160.60000000000002</c:v>
                </c:pt>
                <c:pt idx="147">
                  <c:v>161.70000000000002</c:v>
                </c:pt>
                <c:pt idx="148">
                  <c:v>162.80000000000001</c:v>
                </c:pt>
                <c:pt idx="149">
                  <c:v>163.9</c:v>
                </c:pt>
                <c:pt idx="150">
                  <c:v>165</c:v>
                </c:pt>
                <c:pt idx="151">
                  <c:v>166.10000000000002</c:v>
                </c:pt>
                <c:pt idx="152">
                  <c:v>167.20000000000002</c:v>
                </c:pt>
                <c:pt idx="153">
                  <c:v>168.3</c:v>
                </c:pt>
                <c:pt idx="154">
                  <c:v>169.4</c:v>
                </c:pt>
                <c:pt idx="155">
                  <c:v>170.5</c:v>
                </c:pt>
                <c:pt idx="156">
                  <c:v>171.60000000000002</c:v>
                </c:pt>
                <c:pt idx="157">
                  <c:v>172.70000000000002</c:v>
                </c:pt>
                <c:pt idx="158">
                  <c:v>173.8</c:v>
                </c:pt>
                <c:pt idx="159">
                  <c:v>174.9</c:v>
                </c:pt>
                <c:pt idx="160">
                  <c:v>176</c:v>
                </c:pt>
                <c:pt idx="161">
                  <c:v>177.10000000000002</c:v>
                </c:pt>
                <c:pt idx="162">
                  <c:v>178.20000000000002</c:v>
                </c:pt>
                <c:pt idx="163">
                  <c:v>179.3</c:v>
                </c:pt>
                <c:pt idx="164">
                  <c:v>180.4</c:v>
                </c:pt>
                <c:pt idx="165">
                  <c:v>181.50000000000003</c:v>
                </c:pt>
                <c:pt idx="166">
                  <c:v>182.60000000000002</c:v>
                </c:pt>
                <c:pt idx="167">
                  <c:v>183.70000000000002</c:v>
                </c:pt>
                <c:pt idx="168">
                  <c:v>184.8</c:v>
                </c:pt>
                <c:pt idx="169">
                  <c:v>185.9</c:v>
                </c:pt>
                <c:pt idx="170">
                  <c:v>187.00000000000003</c:v>
                </c:pt>
                <c:pt idx="171">
                  <c:v>188.10000000000002</c:v>
                </c:pt>
                <c:pt idx="172">
                  <c:v>189.20000000000002</c:v>
                </c:pt>
                <c:pt idx="173">
                  <c:v>190.3</c:v>
                </c:pt>
                <c:pt idx="174">
                  <c:v>191.4</c:v>
                </c:pt>
                <c:pt idx="175">
                  <c:v>192.50000000000003</c:v>
                </c:pt>
                <c:pt idx="176">
                  <c:v>193.60000000000002</c:v>
                </c:pt>
                <c:pt idx="177">
                  <c:v>194.70000000000002</c:v>
                </c:pt>
                <c:pt idx="178">
                  <c:v>195.8</c:v>
                </c:pt>
                <c:pt idx="179">
                  <c:v>196.9</c:v>
                </c:pt>
                <c:pt idx="180">
                  <c:v>198.00000000000003</c:v>
                </c:pt>
                <c:pt idx="181">
                  <c:v>199.10000000000002</c:v>
                </c:pt>
                <c:pt idx="182">
                  <c:v>200.20000000000002</c:v>
                </c:pt>
                <c:pt idx="183">
                  <c:v>201.3</c:v>
                </c:pt>
                <c:pt idx="184">
                  <c:v>202.4</c:v>
                </c:pt>
                <c:pt idx="185">
                  <c:v>203.50000000000003</c:v>
                </c:pt>
                <c:pt idx="186">
                  <c:v>204.60000000000002</c:v>
                </c:pt>
                <c:pt idx="187">
                  <c:v>205.70000000000002</c:v>
                </c:pt>
                <c:pt idx="188">
                  <c:v>206.8</c:v>
                </c:pt>
                <c:pt idx="189">
                  <c:v>207.9</c:v>
                </c:pt>
                <c:pt idx="190">
                  <c:v>209.00000000000003</c:v>
                </c:pt>
                <c:pt idx="191">
                  <c:v>210.10000000000002</c:v>
                </c:pt>
                <c:pt idx="192">
                  <c:v>211.20000000000002</c:v>
                </c:pt>
                <c:pt idx="193">
                  <c:v>212.3</c:v>
                </c:pt>
                <c:pt idx="194">
                  <c:v>213.4</c:v>
                </c:pt>
                <c:pt idx="195">
                  <c:v>214.50000000000003</c:v>
                </c:pt>
                <c:pt idx="196">
                  <c:v>215.60000000000002</c:v>
                </c:pt>
                <c:pt idx="197">
                  <c:v>216.70000000000002</c:v>
                </c:pt>
                <c:pt idx="198">
                  <c:v>217.8</c:v>
                </c:pt>
                <c:pt idx="199">
                  <c:v>218.9</c:v>
                </c:pt>
                <c:pt idx="200">
                  <c:v>220.00000000000003</c:v>
                </c:pt>
                <c:pt idx="201">
                  <c:v>221.10000000000002</c:v>
                </c:pt>
                <c:pt idx="202">
                  <c:v>222.20000000000002</c:v>
                </c:pt>
                <c:pt idx="203">
                  <c:v>223.3</c:v>
                </c:pt>
                <c:pt idx="204">
                  <c:v>224.4</c:v>
                </c:pt>
                <c:pt idx="205">
                  <c:v>225.50000000000003</c:v>
                </c:pt>
                <c:pt idx="206">
                  <c:v>226.60000000000002</c:v>
                </c:pt>
                <c:pt idx="207">
                  <c:v>227.70000000000002</c:v>
                </c:pt>
                <c:pt idx="208">
                  <c:v>228.8</c:v>
                </c:pt>
                <c:pt idx="209">
                  <c:v>229.9</c:v>
                </c:pt>
                <c:pt idx="210">
                  <c:v>231.00000000000003</c:v>
                </c:pt>
                <c:pt idx="211">
                  <c:v>232.10000000000002</c:v>
                </c:pt>
                <c:pt idx="212">
                  <c:v>233.20000000000002</c:v>
                </c:pt>
                <c:pt idx="213">
                  <c:v>234.3</c:v>
                </c:pt>
                <c:pt idx="214">
                  <c:v>235.4</c:v>
                </c:pt>
                <c:pt idx="215">
                  <c:v>236.50000000000003</c:v>
                </c:pt>
                <c:pt idx="216">
                  <c:v>237.60000000000002</c:v>
                </c:pt>
                <c:pt idx="217">
                  <c:v>238.70000000000002</c:v>
                </c:pt>
                <c:pt idx="218">
                  <c:v>239.8</c:v>
                </c:pt>
                <c:pt idx="219">
                  <c:v>240.9</c:v>
                </c:pt>
                <c:pt idx="220">
                  <c:v>242.00000000000003</c:v>
                </c:pt>
                <c:pt idx="221">
                  <c:v>243.10000000000002</c:v>
                </c:pt>
                <c:pt idx="222">
                  <c:v>244.20000000000002</c:v>
                </c:pt>
                <c:pt idx="223">
                  <c:v>245.3</c:v>
                </c:pt>
                <c:pt idx="224">
                  <c:v>246.40000000000003</c:v>
                </c:pt>
                <c:pt idx="225">
                  <c:v>247.50000000000003</c:v>
                </c:pt>
                <c:pt idx="226">
                  <c:v>248.60000000000002</c:v>
                </c:pt>
                <c:pt idx="227">
                  <c:v>249.70000000000002</c:v>
                </c:pt>
                <c:pt idx="228">
                  <c:v>250.8</c:v>
                </c:pt>
                <c:pt idx="229">
                  <c:v>251.90000000000003</c:v>
                </c:pt>
                <c:pt idx="230">
                  <c:v>253.00000000000003</c:v>
                </c:pt>
                <c:pt idx="231">
                  <c:v>254.10000000000002</c:v>
                </c:pt>
                <c:pt idx="232">
                  <c:v>255.20000000000002</c:v>
                </c:pt>
                <c:pt idx="233">
                  <c:v>256.3</c:v>
                </c:pt>
                <c:pt idx="234">
                  <c:v>257.40000000000003</c:v>
                </c:pt>
                <c:pt idx="235">
                  <c:v>258.5</c:v>
                </c:pt>
                <c:pt idx="236">
                  <c:v>259.60000000000002</c:v>
                </c:pt>
                <c:pt idx="237">
                  <c:v>260.70000000000005</c:v>
                </c:pt>
                <c:pt idx="238">
                  <c:v>261.8</c:v>
                </c:pt>
                <c:pt idx="239">
                  <c:v>262.90000000000003</c:v>
                </c:pt>
                <c:pt idx="240">
                  <c:v>264</c:v>
                </c:pt>
                <c:pt idx="241">
                  <c:v>265.10000000000002</c:v>
                </c:pt>
                <c:pt idx="242">
                  <c:v>266.20000000000005</c:v>
                </c:pt>
                <c:pt idx="243">
                  <c:v>267.3</c:v>
                </c:pt>
                <c:pt idx="244">
                  <c:v>268.40000000000003</c:v>
                </c:pt>
                <c:pt idx="245">
                  <c:v>269.5</c:v>
                </c:pt>
                <c:pt idx="246">
                  <c:v>270.60000000000002</c:v>
                </c:pt>
                <c:pt idx="247">
                  <c:v>271.70000000000005</c:v>
                </c:pt>
                <c:pt idx="248">
                  <c:v>272.8</c:v>
                </c:pt>
                <c:pt idx="249">
                  <c:v>273.90000000000003</c:v>
                </c:pt>
                <c:pt idx="250">
                  <c:v>275</c:v>
                </c:pt>
                <c:pt idx="251">
                  <c:v>276.10000000000002</c:v>
                </c:pt>
                <c:pt idx="252">
                  <c:v>277.20000000000005</c:v>
                </c:pt>
                <c:pt idx="253">
                  <c:v>278.3</c:v>
                </c:pt>
                <c:pt idx="254">
                  <c:v>279.40000000000003</c:v>
                </c:pt>
                <c:pt idx="255">
                  <c:v>280.5</c:v>
                </c:pt>
                <c:pt idx="256">
                  <c:v>281.60000000000002</c:v>
                </c:pt>
                <c:pt idx="257">
                  <c:v>282.70000000000005</c:v>
                </c:pt>
                <c:pt idx="258">
                  <c:v>283.8</c:v>
                </c:pt>
                <c:pt idx="259">
                  <c:v>284.90000000000003</c:v>
                </c:pt>
                <c:pt idx="260">
                  <c:v>286</c:v>
                </c:pt>
                <c:pt idx="261">
                  <c:v>287.10000000000002</c:v>
                </c:pt>
                <c:pt idx="262">
                  <c:v>288.20000000000005</c:v>
                </c:pt>
                <c:pt idx="263">
                  <c:v>289.3</c:v>
                </c:pt>
                <c:pt idx="264">
                  <c:v>290.40000000000003</c:v>
                </c:pt>
                <c:pt idx="265">
                  <c:v>291.5</c:v>
                </c:pt>
                <c:pt idx="266">
                  <c:v>292.60000000000002</c:v>
                </c:pt>
                <c:pt idx="267">
                  <c:v>293.70000000000005</c:v>
                </c:pt>
                <c:pt idx="268">
                  <c:v>294.8</c:v>
                </c:pt>
                <c:pt idx="269">
                  <c:v>295.90000000000003</c:v>
                </c:pt>
                <c:pt idx="270">
                  <c:v>297</c:v>
                </c:pt>
                <c:pt idx="271">
                  <c:v>298.10000000000002</c:v>
                </c:pt>
                <c:pt idx="272">
                  <c:v>299.20000000000005</c:v>
                </c:pt>
                <c:pt idx="273">
                  <c:v>300.3</c:v>
                </c:pt>
                <c:pt idx="274">
                  <c:v>301.40000000000003</c:v>
                </c:pt>
                <c:pt idx="275">
                  <c:v>302.5</c:v>
                </c:pt>
                <c:pt idx="276">
                  <c:v>303.60000000000002</c:v>
                </c:pt>
                <c:pt idx="277">
                  <c:v>304.70000000000005</c:v>
                </c:pt>
                <c:pt idx="278">
                  <c:v>305.8</c:v>
                </c:pt>
                <c:pt idx="279">
                  <c:v>306.90000000000003</c:v>
                </c:pt>
                <c:pt idx="280">
                  <c:v>308</c:v>
                </c:pt>
                <c:pt idx="281">
                  <c:v>309.10000000000002</c:v>
                </c:pt>
                <c:pt idx="282">
                  <c:v>310.20000000000005</c:v>
                </c:pt>
                <c:pt idx="283">
                  <c:v>311.3</c:v>
                </c:pt>
                <c:pt idx="284">
                  <c:v>312.40000000000003</c:v>
                </c:pt>
                <c:pt idx="285">
                  <c:v>313.5</c:v>
                </c:pt>
                <c:pt idx="286">
                  <c:v>314.60000000000002</c:v>
                </c:pt>
                <c:pt idx="287">
                  <c:v>315.70000000000005</c:v>
                </c:pt>
                <c:pt idx="288">
                  <c:v>316.8</c:v>
                </c:pt>
                <c:pt idx="289">
                  <c:v>317.90000000000003</c:v>
                </c:pt>
                <c:pt idx="290">
                  <c:v>319</c:v>
                </c:pt>
                <c:pt idx="291">
                  <c:v>320.10000000000002</c:v>
                </c:pt>
                <c:pt idx="292">
                  <c:v>321.20000000000005</c:v>
                </c:pt>
                <c:pt idx="293">
                  <c:v>322.3</c:v>
                </c:pt>
                <c:pt idx="294">
                  <c:v>323.40000000000003</c:v>
                </c:pt>
                <c:pt idx="295">
                  <c:v>324.5</c:v>
                </c:pt>
                <c:pt idx="296">
                  <c:v>325.60000000000002</c:v>
                </c:pt>
                <c:pt idx="297">
                  <c:v>326.70000000000005</c:v>
                </c:pt>
                <c:pt idx="298">
                  <c:v>327.8</c:v>
                </c:pt>
                <c:pt idx="299">
                  <c:v>328.90000000000003</c:v>
                </c:pt>
                <c:pt idx="300">
                  <c:v>330</c:v>
                </c:pt>
                <c:pt idx="301">
                  <c:v>331.1</c:v>
                </c:pt>
                <c:pt idx="302">
                  <c:v>332.20000000000005</c:v>
                </c:pt>
                <c:pt idx="303">
                  <c:v>333.3</c:v>
                </c:pt>
                <c:pt idx="304">
                  <c:v>334.40000000000003</c:v>
                </c:pt>
                <c:pt idx="305">
                  <c:v>335.5</c:v>
                </c:pt>
                <c:pt idx="306">
                  <c:v>336.6</c:v>
                </c:pt>
                <c:pt idx="307">
                  <c:v>337.70000000000005</c:v>
                </c:pt>
                <c:pt idx="308">
                  <c:v>338.8</c:v>
                </c:pt>
                <c:pt idx="309">
                  <c:v>339.90000000000003</c:v>
                </c:pt>
                <c:pt idx="310">
                  <c:v>341</c:v>
                </c:pt>
                <c:pt idx="311">
                  <c:v>342.1</c:v>
                </c:pt>
                <c:pt idx="312">
                  <c:v>343.20000000000005</c:v>
                </c:pt>
                <c:pt idx="313">
                  <c:v>344.3</c:v>
                </c:pt>
                <c:pt idx="314">
                  <c:v>345.40000000000003</c:v>
                </c:pt>
                <c:pt idx="315">
                  <c:v>346.5</c:v>
                </c:pt>
                <c:pt idx="316">
                  <c:v>347.6</c:v>
                </c:pt>
                <c:pt idx="317">
                  <c:v>348.70000000000005</c:v>
                </c:pt>
                <c:pt idx="318">
                  <c:v>349.8</c:v>
                </c:pt>
                <c:pt idx="319">
                  <c:v>350.90000000000003</c:v>
                </c:pt>
                <c:pt idx="320">
                  <c:v>352</c:v>
                </c:pt>
                <c:pt idx="321">
                  <c:v>353.1</c:v>
                </c:pt>
                <c:pt idx="322">
                  <c:v>354.20000000000005</c:v>
                </c:pt>
                <c:pt idx="323">
                  <c:v>355.3</c:v>
                </c:pt>
                <c:pt idx="324">
                  <c:v>356.40000000000003</c:v>
                </c:pt>
                <c:pt idx="325">
                  <c:v>357.50000000000006</c:v>
                </c:pt>
                <c:pt idx="326">
                  <c:v>358.6</c:v>
                </c:pt>
                <c:pt idx="327">
                  <c:v>359.70000000000005</c:v>
                </c:pt>
                <c:pt idx="328">
                  <c:v>360.8</c:v>
                </c:pt>
                <c:pt idx="329">
                  <c:v>361.90000000000003</c:v>
                </c:pt>
                <c:pt idx="330">
                  <c:v>363.00000000000006</c:v>
                </c:pt>
                <c:pt idx="331">
                  <c:v>364.1</c:v>
                </c:pt>
                <c:pt idx="332">
                  <c:v>365.20000000000005</c:v>
                </c:pt>
                <c:pt idx="333">
                  <c:v>366.3</c:v>
                </c:pt>
                <c:pt idx="334">
                  <c:v>367.40000000000003</c:v>
                </c:pt>
                <c:pt idx="335">
                  <c:v>368.50000000000006</c:v>
                </c:pt>
                <c:pt idx="336">
                  <c:v>369.6</c:v>
                </c:pt>
                <c:pt idx="337">
                  <c:v>370.70000000000005</c:v>
                </c:pt>
                <c:pt idx="338">
                  <c:v>371.8</c:v>
                </c:pt>
                <c:pt idx="339">
                  <c:v>372.90000000000003</c:v>
                </c:pt>
                <c:pt idx="340">
                  <c:v>374.00000000000006</c:v>
                </c:pt>
                <c:pt idx="341">
                  <c:v>375.1</c:v>
                </c:pt>
                <c:pt idx="342">
                  <c:v>376.20000000000005</c:v>
                </c:pt>
                <c:pt idx="343">
                  <c:v>377.3</c:v>
                </c:pt>
                <c:pt idx="344">
                  <c:v>378.40000000000003</c:v>
                </c:pt>
                <c:pt idx="345">
                  <c:v>379.50000000000006</c:v>
                </c:pt>
                <c:pt idx="346">
                  <c:v>380.6</c:v>
                </c:pt>
                <c:pt idx="347">
                  <c:v>381.70000000000005</c:v>
                </c:pt>
                <c:pt idx="348">
                  <c:v>382.8</c:v>
                </c:pt>
                <c:pt idx="349">
                  <c:v>383.90000000000003</c:v>
                </c:pt>
                <c:pt idx="350">
                  <c:v>385.00000000000006</c:v>
                </c:pt>
                <c:pt idx="351">
                  <c:v>386.1</c:v>
                </c:pt>
                <c:pt idx="352">
                  <c:v>387.20000000000005</c:v>
                </c:pt>
                <c:pt idx="353">
                  <c:v>388.3</c:v>
                </c:pt>
                <c:pt idx="354">
                  <c:v>389.40000000000003</c:v>
                </c:pt>
                <c:pt idx="355">
                  <c:v>390.50000000000006</c:v>
                </c:pt>
                <c:pt idx="356">
                  <c:v>391.6</c:v>
                </c:pt>
                <c:pt idx="357">
                  <c:v>392.70000000000005</c:v>
                </c:pt>
                <c:pt idx="358">
                  <c:v>393.8</c:v>
                </c:pt>
                <c:pt idx="359">
                  <c:v>394.90000000000003</c:v>
                </c:pt>
                <c:pt idx="360">
                  <c:v>396.00000000000006</c:v>
                </c:pt>
                <c:pt idx="361">
                  <c:v>397.1</c:v>
                </c:pt>
                <c:pt idx="362">
                  <c:v>398.20000000000005</c:v>
                </c:pt>
                <c:pt idx="363">
                  <c:v>399.3</c:v>
                </c:pt>
                <c:pt idx="364">
                  <c:v>400.40000000000003</c:v>
                </c:pt>
                <c:pt idx="365">
                  <c:v>401.50000000000006</c:v>
                </c:pt>
                <c:pt idx="366">
                  <c:v>402.6</c:v>
                </c:pt>
                <c:pt idx="367">
                  <c:v>403.70000000000005</c:v>
                </c:pt>
                <c:pt idx="368">
                  <c:v>404.8</c:v>
                </c:pt>
                <c:pt idx="369">
                  <c:v>405.90000000000003</c:v>
                </c:pt>
                <c:pt idx="370">
                  <c:v>407.00000000000006</c:v>
                </c:pt>
                <c:pt idx="371">
                  <c:v>408.1</c:v>
                </c:pt>
                <c:pt idx="372">
                  <c:v>409.20000000000005</c:v>
                </c:pt>
                <c:pt idx="373">
                  <c:v>410.3</c:v>
                </c:pt>
                <c:pt idx="374">
                  <c:v>411.40000000000003</c:v>
                </c:pt>
                <c:pt idx="375">
                  <c:v>412.50000000000006</c:v>
                </c:pt>
                <c:pt idx="376">
                  <c:v>413.6</c:v>
                </c:pt>
                <c:pt idx="377">
                  <c:v>414.70000000000005</c:v>
                </c:pt>
                <c:pt idx="378">
                  <c:v>415.8</c:v>
                </c:pt>
                <c:pt idx="379">
                  <c:v>416.90000000000003</c:v>
                </c:pt>
                <c:pt idx="380">
                  <c:v>418.00000000000006</c:v>
                </c:pt>
                <c:pt idx="381">
                  <c:v>419.1</c:v>
                </c:pt>
                <c:pt idx="382">
                  <c:v>420.20000000000005</c:v>
                </c:pt>
                <c:pt idx="383">
                  <c:v>421.3</c:v>
                </c:pt>
                <c:pt idx="384">
                  <c:v>422.40000000000003</c:v>
                </c:pt>
                <c:pt idx="385">
                  <c:v>423.50000000000006</c:v>
                </c:pt>
                <c:pt idx="386">
                  <c:v>424.6</c:v>
                </c:pt>
                <c:pt idx="387">
                  <c:v>425.70000000000005</c:v>
                </c:pt>
                <c:pt idx="388">
                  <c:v>426.8</c:v>
                </c:pt>
                <c:pt idx="389">
                  <c:v>427.90000000000003</c:v>
                </c:pt>
                <c:pt idx="390">
                  <c:v>429.00000000000006</c:v>
                </c:pt>
                <c:pt idx="391">
                  <c:v>430.1</c:v>
                </c:pt>
                <c:pt idx="392">
                  <c:v>431.20000000000005</c:v>
                </c:pt>
                <c:pt idx="393">
                  <c:v>432.3</c:v>
                </c:pt>
                <c:pt idx="394">
                  <c:v>433.40000000000003</c:v>
                </c:pt>
                <c:pt idx="395">
                  <c:v>434.50000000000006</c:v>
                </c:pt>
                <c:pt idx="396">
                  <c:v>435.6</c:v>
                </c:pt>
                <c:pt idx="397">
                  <c:v>436.70000000000005</c:v>
                </c:pt>
                <c:pt idx="398">
                  <c:v>437.8</c:v>
                </c:pt>
                <c:pt idx="399">
                  <c:v>438.90000000000003</c:v>
                </c:pt>
                <c:pt idx="400">
                  <c:v>440.00000000000006</c:v>
                </c:pt>
                <c:pt idx="401">
                  <c:v>441.1</c:v>
                </c:pt>
                <c:pt idx="402">
                  <c:v>442.20000000000005</c:v>
                </c:pt>
                <c:pt idx="403">
                  <c:v>443.3</c:v>
                </c:pt>
                <c:pt idx="404">
                  <c:v>444.40000000000003</c:v>
                </c:pt>
                <c:pt idx="405">
                  <c:v>445.50000000000006</c:v>
                </c:pt>
                <c:pt idx="406">
                  <c:v>446.6</c:v>
                </c:pt>
                <c:pt idx="407">
                  <c:v>447.70000000000005</c:v>
                </c:pt>
                <c:pt idx="408">
                  <c:v>448.8</c:v>
                </c:pt>
                <c:pt idx="409">
                  <c:v>449.90000000000003</c:v>
                </c:pt>
                <c:pt idx="410">
                  <c:v>451.00000000000006</c:v>
                </c:pt>
                <c:pt idx="411">
                  <c:v>452.1</c:v>
                </c:pt>
                <c:pt idx="412">
                  <c:v>453.20000000000005</c:v>
                </c:pt>
                <c:pt idx="413">
                  <c:v>454.3</c:v>
                </c:pt>
                <c:pt idx="414">
                  <c:v>455.40000000000003</c:v>
                </c:pt>
                <c:pt idx="415">
                  <c:v>456.50000000000006</c:v>
                </c:pt>
                <c:pt idx="416">
                  <c:v>457.6</c:v>
                </c:pt>
                <c:pt idx="417">
                  <c:v>458.70000000000005</c:v>
                </c:pt>
                <c:pt idx="418">
                  <c:v>459.8</c:v>
                </c:pt>
                <c:pt idx="419">
                  <c:v>460.90000000000003</c:v>
                </c:pt>
                <c:pt idx="420">
                  <c:v>462.00000000000006</c:v>
                </c:pt>
                <c:pt idx="421">
                  <c:v>463.1</c:v>
                </c:pt>
                <c:pt idx="422">
                  <c:v>464.20000000000005</c:v>
                </c:pt>
                <c:pt idx="423">
                  <c:v>465.3</c:v>
                </c:pt>
                <c:pt idx="424">
                  <c:v>466.40000000000003</c:v>
                </c:pt>
                <c:pt idx="425">
                  <c:v>467.50000000000006</c:v>
                </c:pt>
                <c:pt idx="426">
                  <c:v>468.6</c:v>
                </c:pt>
                <c:pt idx="427">
                  <c:v>469.70000000000005</c:v>
                </c:pt>
                <c:pt idx="428">
                  <c:v>470.8</c:v>
                </c:pt>
                <c:pt idx="429">
                  <c:v>471.90000000000003</c:v>
                </c:pt>
                <c:pt idx="430">
                  <c:v>473.00000000000006</c:v>
                </c:pt>
                <c:pt idx="431">
                  <c:v>474.1</c:v>
                </c:pt>
                <c:pt idx="432">
                  <c:v>475.20000000000005</c:v>
                </c:pt>
                <c:pt idx="433">
                  <c:v>476.3</c:v>
                </c:pt>
                <c:pt idx="434">
                  <c:v>477.40000000000003</c:v>
                </c:pt>
                <c:pt idx="435">
                  <c:v>478.50000000000006</c:v>
                </c:pt>
                <c:pt idx="436">
                  <c:v>479.6</c:v>
                </c:pt>
                <c:pt idx="437">
                  <c:v>480.70000000000005</c:v>
                </c:pt>
                <c:pt idx="438">
                  <c:v>481.8</c:v>
                </c:pt>
                <c:pt idx="439">
                  <c:v>482.90000000000003</c:v>
                </c:pt>
                <c:pt idx="440">
                  <c:v>484.00000000000006</c:v>
                </c:pt>
                <c:pt idx="441">
                  <c:v>485.1</c:v>
                </c:pt>
                <c:pt idx="442">
                  <c:v>486.20000000000005</c:v>
                </c:pt>
                <c:pt idx="443">
                  <c:v>487.3</c:v>
                </c:pt>
                <c:pt idx="444">
                  <c:v>488.40000000000003</c:v>
                </c:pt>
                <c:pt idx="445">
                  <c:v>489.50000000000006</c:v>
                </c:pt>
                <c:pt idx="446">
                  <c:v>490.6</c:v>
                </c:pt>
                <c:pt idx="447">
                  <c:v>491.70000000000005</c:v>
                </c:pt>
                <c:pt idx="448">
                  <c:v>492.80000000000007</c:v>
                </c:pt>
                <c:pt idx="449">
                  <c:v>493.90000000000003</c:v>
                </c:pt>
                <c:pt idx="450">
                  <c:v>495.00000000000006</c:v>
                </c:pt>
                <c:pt idx="451">
                  <c:v>496.1</c:v>
                </c:pt>
                <c:pt idx="452">
                  <c:v>497.20000000000005</c:v>
                </c:pt>
                <c:pt idx="453">
                  <c:v>498.30000000000007</c:v>
                </c:pt>
                <c:pt idx="454">
                  <c:v>499.40000000000003</c:v>
                </c:pt>
                <c:pt idx="455">
                  <c:v>500.50000000000006</c:v>
                </c:pt>
                <c:pt idx="456">
                  <c:v>501.6</c:v>
                </c:pt>
                <c:pt idx="457">
                  <c:v>502.70000000000005</c:v>
                </c:pt>
                <c:pt idx="458">
                  <c:v>503.80000000000007</c:v>
                </c:pt>
                <c:pt idx="459">
                  <c:v>504.90000000000003</c:v>
                </c:pt>
                <c:pt idx="460">
                  <c:v>506.00000000000006</c:v>
                </c:pt>
                <c:pt idx="461">
                  <c:v>507.1</c:v>
                </c:pt>
                <c:pt idx="462">
                  <c:v>508.20000000000005</c:v>
                </c:pt>
                <c:pt idx="463">
                  <c:v>509.30000000000007</c:v>
                </c:pt>
                <c:pt idx="464">
                  <c:v>510.40000000000003</c:v>
                </c:pt>
                <c:pt idx="465">
                  <c:v>511.50000000000006</c:v>
                </c:pt>
                <c:pt idx="466">
                  <c:v>512.6</c:v>
                </c:pt>
                <c:pt idx="467">
                  <c:v>513.70000000000005</c:v>
                </c:pt>
                <c:pt idx="468">
                  <c:v>514.80000000000007</c:v>
                </c:pt>
                <c:pt idx="469">
                  <c:v>515.90000000000009</c:v>
                </c:pt>
                <c:pt idx="470">
                  <c:v>517</c:v>
                </c:pt>
                <c:pt idx="471">
                  <c:v>518.1</c:v>
                </c:pt>
                <c:pt idx="472">
                  <c:v>519.20000000000005</c:v>
                </c:pt>
                <c:pt idx="473">
                  <c:v>520.30000000000007</c:v>
                </c:pt>
                <c:pt idx="474">
                  <c:v>521.40000000000009</c:v>
                </c:pt>
                <c:pt idx="475">
                  <c:v>522.5</c:v>
                </c:pt>
                <c:pt idx="476">
                  <c:v>523.6</c:v>
                </c:pt>
                <c:pt idx="477">
                  <c:v>524.70000000000005</c:v>
                </c:pt>
                <c:pt idx="478">
                  <c:v>525.80000000000007</c:v>
                </c:pt>
                <c:pt idx="479">
                  <c:v>526.90000000000009</c:v>
                </c:pt>
                <c:pt idx="480">
                  <c:v>528</c:v>
                </c:pt>
                <c:pt idx="481">
                  <c:v>529.1</c:v>
                </c:pt>
                <c:pt idx="482">
                  <c:v>530.20000000000005</c:v>
                </c:pt>
                <c:pt idx="483">
                  <c:v>531.30000000000007</c:v>
                </c:pt>
                <c:pt idx="484">
                  <c:v>532.40000000000009</c:v>
                </c:pt>
                <c:pt idx="485">
                  <c:v>533.5</c:v>
                </c:pt>
                <c:pt idx="486">
                  <c:v>534.6</c:v>
                </c:pt>
                <c:pt idx="487">
                  <c:v>535.70000000000005</c:v>
                </c:pt>
                <c:pt idx="488">
                  <c:v>536.80000000000007</c:v>
                </c:pt>
                <c:pt idx="489">
                  <c:v>537.90000000000009</c:v>
                </c:pt>
                <c:pt idx="490">
                  <c:v>539</c:v>
                </c:pt>
                <c:pt idx="491">
                  <c:v>540.1</c:v>
                </c:pt>
                <c:pt idx="492">
                  <c:v>541.20000000000005</c:v>
                </c:pt>
                <c:pt idx="493">
                  <c:v>542.30000000000007</c:v>
                </c:pt>
                <c:pt idx="494">
                  <c:v>543.40000000000009</c:v>
                </c:pt>
                <c:pt idx="495">
                  <c:v>544.5</c:v>
                </c:pt>
                <c:pt idx="496">
                  <c:v>545.6</c:v>
                </c:pt>
                <c:pt idx="497">
                  <c:v>546.70000000000005</c:v>
                </c:pt>
                <c:pt idx="498">
                  <c:v>547.80000000000007</c:v>
                </c:pt>
                <c:pt idx="499">
                  <c:v>548.90000000000009</c:v>
                </c:pt>
                <c:pt idx="500">
                  <c:v>550</c:v>
                </c:pt>
                <c:pt idx="501">
                  <c:v>551.1</c:v>
                </c:pt>
                <c:pt idx="502">
                  <c:v>552.20000000000005</c:v>
                </c:pt>
                <c:pt idx="503">
                  <c:v>553.30000000000007</c:v>
                </c:pt>
                <c:pt idx="504">
                  <c:v>554.40000000000009</c:v>
                </c:pt>
                <c:pt idx="505">
                  <c:v>555.5</c:v>
                </c:pt>
                <c:pt idx="506">
                  <c:v>556.6</c:v>
                </c:pt>
                <c:pt idx="507">
                  <c:v>557.70000000000005</c:v>
                </c:pt>
                <c:pt idx="508">
                  <c:v>558.80000000000007</c:v>
                </c:pt>
                <c:pt idx="509">
                  <c:v>559.90000000000009</c:v>
                </c:pt>
                <c:pt idx="510">
                  <c:v>561</c:v>
                </c:pt>
                <c:pt idx="511">
                  <c:v>562.1</c:v>
                </c:pt>
              </c:numCache>
            </c:numRef>
          </c:xVal>
          <c:yVal>
            <c:numRef>
              <c:f>'Data analysis 2'!$E$2:$E$513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0.6</c:v>
                </c:pt>
                <c:pt idx="81">
                  <c:v>7279.8</c:v>
                </c:pt>
                <c:pt idx="82">
                  <c:v>10346.4</c:v>
                </c:pt>
                <c:pt idx="83">
                  <c:v>6858</c:v>
                </c:pt>
                <c:pt idx="84">
                  <c:v>8664</c:v>
                </c:pt>
                <c:pt idx="85">
                  <c:v>9414.6</c:v>
                </c:pt>
                <c:pt idx="86">
                  <c:v>8911.1999999999989</c:v>
                </c:pt>
                <c:pt idx="87">
                  <c:v>8441.4</c:v>
                </c:pt>
                <c:pt idx="88">
                  <c:v>7897.7999999999993</c:v>
                </c:pt>
                <c:pt idx="89">
                  <c:v>7492.2</c:v>
                </c:pt>
                <c:pt idx="90">
                  <c:v>7383.5999999999995</c:v>
                </c:pt>
                <c:pt idx="91">
                  <c:v>7052.4</c:v>
                </c:pt>
                <c:pt idx="92">
                  <c:v>6764.4</c:v>
                </c:pt>
                <c:pt idx="93">
                  <c:v>6499.8</c:v>
                </c:pt>
                <c:pt idx="94">
                  <c:v>6124.2</c:v>
                </c:pt>
                <c:pt idx="95">
                  <c:v>5868</c:v>
                </c:pt>
                <c:pt idx="96">
                  <c:v>5875.8</c:v>
                </c:pt>
                <c:pt idx="97">
                  <c:v>5520.5999999999995</c:v>
                </c:pt>
                <c:pt idx="98">
                  <c:v>5304</c:v>
                </c:pt>
                <c:pt idx="99">
                  <c:v>5054.3999999999996</c:v>
                </c:pt>
                <c:pt idx="100">
                  <c:v>4978.2</c:v>
                </c:pt>
                <c:pt idx="101">
                  <c:v>4804.8</c:v>
                </c:pt>
                <c:pt idx="102">
                  <c:v>4741.8</c:v>
                </c:pt>
                <c:pt idx="103">
                  <c:v>4534.2</c:v>
                </c:pt>
                <c:pt idx="104">
                  <c:v>4511.3999999999996</c:v>
                </c:pt>
                <c:pt idx="105">
                  <c:v>4384.8</c:v>
                </c:pt>
                <c:pt idx="106">
                  <c:v>4180.8</c:v>
                </c:pt>
                <c:pt idx="107">
                  <c:v>4112.3999999999996</c:v>
                </c:pt>
                <c:pt idx="108">
                  <c:v>3979.2</c:v>
                </c:pt>
                <c:pt idx="109">
                  <c:v>3907.2</c:v>
                </c:pt>
                <c:pt idx="110">
                  <c:v>3930</c:v>
                </c:pt>
                <c:pt idx="111">
                  <c:v>3768</c:v>
                </c:pt>
                <c:pt idx="112">
                  <c:v>3628.7999999999997</c:v>
                </c:pt>
                <c:pt idx="113">
                  <c:v>3564</c:v>
                </c:pt>
                <c:pt idx="114">
                  <c:v>3503.4</c:v>
                </c:pt>
                <c:pt idx="115">
                  <c:v>3491.4</c:v>
                </c:pt>
                <c:pt idx="116">
                  <c:v>3336.6</c:v>
                </c:pt>
                <c:pt idx="117">
                  <c:v>3324.6</c:v>
                </c:pt>
                <c:pt idx="118">
                  <c:v>3279.6</c:v>
                </c:pt>
                <c:pt idx="119">
                  <c:v>3178.7999999999997</c:v>
                </c:pt>
                <c:pt idx="120">
                  <c:v>3199.2</c:v>
                </c:pt>
                <c:pt idx="121">
                  <c:v>3144.6</c:v>
                </c:pt>
                <c:pt idx="122">
                  <c:v>3020.4</c:v>
                </c:pt>
                <c:pt idx="123">
                  <c:v>2995.2</c:v>
                </c:pt>
                <c:pt idx="124">
                  <c:v>2922</c:v>
                </c:pt>
                <c:pt idx="125">
                  <c:v>2889.6</c:v>
                </c:pt>
                <c:pt idx="126">
                  <c:v>2898.6</c:v>
                </c:pt>
                <c:pt idx="127">
                  <c:v>2826</c:v>
                </c:pt>
                <c:pt idx="128">
                  <c:v>2789.4</c:v>
                </c:pt>
                <c:pt idx="129">
                  <c:v>2739.6</c:v>
                </c:pt>
                <c:pt idx="130">
                  <c:v>2760.6</c:v>
                </c:pt>
                <c:pt idx="131">
                  <c:v>2764.2</c:v>
                </c:pt>
                <c:pt idx="132">
                  <c:v>2658</c:v>
                </c:pt>
                <c:pt idx="133">
                  <c:v>2694.6</c:v>
                </c:pt>
                <c:pt idx="134">
                  <c:v>2724.6</c:v>
                </c:pt>
                <c:pt idx="135">
                  <c:v>2629.7999999999997</c:v>
                </c:pt>
                <c:pt idx="136">
                  <c:v>2541</c:v>
                </c:pt>
                <c:pt idx="137">
                  <c:v>2499</c:v>
                </c:pt>
                <c:pt idx="138">
                  <c:v>2551.7999999999997</c:v>
                </c:pt>
                <c:pt idx="139">
                  <c:v>2589</c:v>
                </c:pt>
                <c:pt idx="140">
                  <c:v>2482.1999999999998</c:v>
                </c:pt>
                <c:pt idx="141">
                  <c:v>2555.4</c:v>
                </c:pt>
                <c:pt idx="142">
                  <c:v>2510.4</c:v>
                </c:pt>
                <c:pt idx="143">
                  <c:v>2517.6</c:v>
                </c:pt>
                <c:pt idx="144">
                  <c:v>2548.7999999999997</c:v>
                </c:pt>
                <c:pt idx="145">
                  <c:v>2529.6</c:v>
                </c:pt>
                <c:pt idx="146">
                  <c:v>2437.1999999999998</c:v>
                </c:pt>
                <c:pt idx="147">
                  <c:v>2436.6</c:v>
                </c:pt>
                <c:pt idx="148">
                  <c:v>2490.6</c:v>
                </c:pt>
                <c:pt idx="149">
                  <c:v>2411.4</c:v>
                </c:pt>
                <c:pt idx="150">
                  <c:v>2496</c:v>
                </c:pt>
                <c:pt idx="151">
                  <c:v>2447.4</c:v>
                </c:pt>
                <c:pt idx="152">
                  <c:v>2370.6</c:v>
                </c:pt>
                <c:pt idx="153">
                  <c:v>2343.6</c:v>
                </c:pt>
                <c:pt idx="154">
                  <c:v>2391.6</c:v>
                </c:pt>
                <c:pt idx="155">
                  <c:v>2378.4</c:v>
                </c:pt>
                <c:pt idx="156">
                  <c:v>2379.6</c:v>
                </c:pt>
                <c:pt idx="157">
                  <c:v>2343</c:v>
                </c:pt>
                <c:pt idx="158">
                  <c:v>2377.1999999999998</c:v>
                </c:pt>
                <c:pt idx="159">
                  <c:v>2385</c:v>
                </c:pt>
                <c:pt idx="160">
                  <c:v>2360.4</c:v>
                </c:pt>
                <c:pt idx="161">
                  <c:v>2434.1999999999998</c:v>
                </c:pt>
                <c:pt idx="162">
                  <c:v>2503.1999999999998</c:v>
                </c:pt>
                <c:pt idx="163">
                  <c:v>2436.6</c:v>
                </c:pt>
                <c:pt idx="164">
                  <c:v>2551.7999999999997</c:v>
                </c:pt>
                <c:pt idx="165">
                  <c:v>2550.6</c:v>
                </c:pt>
                <c:pt idx="166">
                  <c:v>2586.6</c:v>
                </c:pt>
                <c:pt idx="167">
                  <c:v>2604.6</c:v>
                </c:pt>
                <c:pt idx="168">
                  <c:v>2692.2</c:v>
                </c:pt>
                <c:pt idx="169">
                  <c:v>2802</c:v>
                </c:pt>
                <c:pt idx="170">
                  <c:v>2897.4</c:v>
                </c:pt>
                <c:pt idx="171">
                  <c:v>2853.6</c:v>
                </c:pt>
                <c:pt idx="172">
                  <c:v>3075</c:v>
                </c:pt>
                <c:pt idx="173">
                  <c:v>3153.6</c:v>
                </c:pt>
                <c:pt idx="174">
                  <c:v>3367.7999999999997</c:v>
                </c:pt>
                <c:pt idx="175">
                  <c:v>3401.4</c:v>
                </c:pt>
                <c:pt idx="176">
                  <c:v>3631.7999999999997</c:v>
                </c:pt>
                <c:pt idx="177">
                  <c:v>3792</c:v>
                </c:pt>
                <c:pt idx="178">
                  <c:v>3975</c:v>
                </c:pt>
                <c:pt idx="179">
                  <c:v>4204.8</c:v>
                </c:pt>
                <c:pt idx="180">
                  <c:v>4320.5999999999995</c:v>
                </c:pt>
                <c:pt idx="181">
                  <c:v>4417.2</c:v>
                </c:pt>
                <c:pt idx="182">
                  <c:v>4581</c:v>
                </c:pt>
                <c:pt idx="183">
                  <c:v>4669.2</c:v>
                </c:pt>
                <c:pt idx="184">
                  <c:v>4831.2</c:v>
                </c:pt>
                <c:pt idx="185">
                  <c:v>4855.2</c:v>
                </c:pt>
                <c:pt idx="186">
                  <c:v>4788</c:v>
                </c:pt>
                <c:pt idx="187">
                  <c:v>4734</c:v>
                </c:pt>
                <c:pt idx="188">
                  <c:v>4738.8</c:v>
                </c:pt>
                <c:pt idx="189">
                  <c:v>4574.3999999999996</c:v>
                </c:pt>
                <c:pt idx="190">
                  <c:v>4485</c:v>
                </c:pt>
                <c:pt idx="191">
                  <c:v>4360.2</c:v>
                </c:pt>
                <c:pt idx="192">
                  <c:v>4153.2</c:v>
                </c:pt>
                <c:pt idx="193">
                  <c:v>4066.7999999999997</c:v>
                </c:pt>
                <c:pt idx="194">
                  <c:v>3824.3999999999996</c:v>
                </c:pt>
                <c:pt idx="195">
                  <c:v>3701.3999999999996</c:v>
                </c:pt>
                <c:pt idx="196">
                  <c:v>3433.2</c:v>
                </c:pt>
                <c:pt idx="197">
                  <c:v>3226.7999999999997</c:v>
                </c:pt>
                <c:pt idx="198">
                  <c:v>3165.6</c:v>
                </c:pt>
                <c:pt idx="199">
                  <c:v>2961.6</c:v>
                </c:pt>
                <c:pt idx="200">
                  <c:v>2839.7999999999997</c:v>
                </c:pt>
                <c:pt idx="201">
                  <c:v>2823</c:v>
                </c:pt>
                <c:pt idx="202">
                  <c:v>2639.4</c:v>
                </c:pt>
                <c:pt idx="203">
                  <c:v>2573.4</c:v>
                </c:pt>
                <c:pt idx="204">
                  <c:v>2530.7999999999997</c:v>
                </c:pt>
                <c:pt idx="205">
                  <c:v>2449.1999999999998</c:v>
                </c:pt>
                <c:pt idx="206">
                  <c:v>2383.1999999999998</c:v>
                </c:pt>
                <c:pt idx="207">
                  <c:v>2383.7999999999997</c:v>
                </c:pt>
                <c:pt idx="208">
                  <c:v>2333.4</c:v>
                </c:pt>
                <c:pt idx="209">
                  <c:v>2369.4</c:v>
                </c:pt>
                <c:pt idx="210">
                  <c:v>2398.1999999999998</c:v>
                </c:pt>
                <c:pt idx="211">
                  <c:v>2411.4</c:v>
                </c:pt>
                <c:pt idx="212">
                  <c:v>2399.4</c:v>
                </c:pt>
                <c:pt idx="213">
                  <c:v>2481</c:v>
                </c:pt>
                <c:pt idx="214">
                  <c:v>2424.6</c:v>
                </c:pt>
                <c:pt idx="215">
                  <c:v>2580</c:v>
                </c:pt>
                <c:pt idx="216">
                  <c:v>2569.1999999999998</c:v>
                </c:pt>
                <c:pt idx="217">
                  <c:v>2551.7999999999997</c:v>
                </c:pt>
                <c:pt idx="218">
                  <c:v>2657.4</c:v>
                </c:pt>
                <c:pt idx="219">
                  <c:v>2689.7999999999997</c:v>
                </c:pt>
                <c:pt idx="220">
                  <c:v>2717.4</c:v>
                </c:pt>
                <c:pt idx="221">
                  <c:v>2848.2</c:v>
                </c:pt>
                <c:pt idx="222">
                  <c:v>2833.7999999999997</c:v>
                </c:pt>
                <c:pt idx="223">
                  <c:v>2936.4</c:v>
                </c:pt>
                <c:pt idx="224">
                  <c:v>2968.2</c:v>
                </c:pt>
                <c:pt idx="225">
                  <c:v>3189</c:v>
                </c:pt>
                <c:pt idx="226">
                  <c:v>3256.7999999999997</c:v>
                </c:pt>
                <c:pt idx="227">
                  <c:v>3336</c:v>
                </c:pt>
                <c:pt idx="228">
                  <c:v>3292.7999999999997</c:v>
                </c:pt>
                <c:pt idx="229">
                  <c:v>3453.6</c:v>
                </c:pt>
                <c:pt idx="230">
                  <c:v>3531.6</c:v>
                </c:pt>
                <c:pt idx="231">
                  <c:v>3601.7999999999997</c:v>
                </c:pt>
                <c:pt idx="232">
                  <c:v>3729.6</c:v>
                </c:pt>
                <c:pt idx="233">
                  <c:v>3795.6</c:v>
                </c:pt>
                <c:pt idx="234">
                  <c:v>3852</c:v>
                </c:pt>
                <c:pt idx="235">
                  <c:v>3982.7999999999997</c:v>
                </c:pt>
                <c:pt idx="236">
                  <c:v>4165.8</c:v>
                </c:pt>
                <c:pt idx="237">
                  <c:v>4147.8</c:v>
                </c:pt>
                <c:pt idx="238">
                  <c:v>4170.5999999999995</c:v>
                </c:pt>
                <c:pt idx="239">
                  <c:v>4269</c:v>
                </c:pt>
                <c:pt idx="240">
                  <c:v>4312.8</c:v>
                </c:pt>
                <c:pt idx="241">
                  <c:v>4395</c:v>
                </c:pt>
                <c:pt idx="242">
                  <c:v>4345.2</c:v>
                </c:pt>
                <c:pt idx="243">
                  <c:v>4470</c:v>
                </c:pt>
                <c:pt idx="244">
                  <c:v>4573.8</c:v>
                </c:pt>
                <c:pt idx="245">
                  <c:v>4344</c:v>
                </c:pt>
                <c:pt idx="246">
                  <c:v>4348.2</c:v>
                </c:pt>
                <c:pt idx="247">
                  <c:v>4359.5999999999995</c:v>
                </c:pt>
                <c:pt idx="248">
                  <c:v>4321.2</c:v>
                </c:pt>
                <c:pt idx="249">
                  <c:v>4196.3999999999996</c:v>
                </c:pt>
                <c:pt idx="250">
                  <c:v>4032</c:v>
                </c:pt>
                <c:pt idx="251">
                  <c:v>3979.2</c:v>
                </c:pt>
                <c:pt idx="252">
                  <c:v>3750</c:v>
                </c:pt>
                <c:pt idx="253">
                  <c:v>3647.4</c:v>
                </c:pt>
                <c:pt idx="254">
                  <c:v>3579</c:v>
                </c:pt>
                <c:pt idx="255">
                  <c:v>3450.6</c:v>
                </c:pt>
                <c:pt idx="256">
                  <c:v>3253.7999999999997</c:v>
                </c:pt>
                <c:pt idx="257">
                  <c:v>3202.2</c:v>
                </c:pt>
                <c:pt idx="258">
                  <c:v>3023.4</c:v>
                </c:pt>
                <c:pt idx="259">
                  <c:v>2967.6</c:v>
                </c:pt>
                <c:pt idx="260">
                  <c:v>2974.7999999999997</c:v>
                </c:pt>
                <c:pt idx="261">
                  <c:v>2758.2</c:v>
                </c:pt>
                <c:pt idx="262">
                  <c:v>2730</c:v>
                </c:pt>
                <c:pt idx="263">
                  <c:v>2658.6</c:v>
                </c:pt>
                <c:pt idx="264">
                  <c:v>2591.4</c:v>
                </c:pt>
                <c:pt idx="265">
                  <c:v>2624.4</c:v>
                </c:pt>
                <c:pt idx="266">
                  <c:v>2618.4</c:v>
                </c:pt>
                <c:pt idx="267">
                  <c:v>2599.1999999999998</c:v>
                </c:pt>
                <c:pt idx="268">
                  <c:v>2591.4</c:v>
                </c:pt>
                <c:pt idx="269">
                  <c:v>2569.7999999999997</c:v>
                </c:pt>
                <c:pt idx="270">
                  <c:v>2571.6</c:v>
                </c:pt>
                <c:pt idx="271">
                  <c:v>2620.1999999999998</c:v>
                </c:pt>
                <c:pt idx="272">
                  <c:v>2625</c:v>
                </c:pt>
                <c:pt idx="273">
                  <c:v>2630.4</c:v>
                </c:pt>
                <c:pt idx="274">
                  <c:v>2622</c:v>
                </c:pt>
                <c:pt idx="275">
                  <c:v>2627.4</c:v>
                </c:pt>
                <c:pt idx="276">
                  <c:v>2641.2</c:v>
                </c:pt>
                <c:pt idx="277">
                  <c:v>2630.4</c:v>
                </c:pt>
                <c:pt idx="278">
                  <c:v>2653.7999999999997</c:v>
                </c:pt>
                <c:pt idx="279">
                  <c:v>2524.1999999999998</c:v>
                </c:pt>
                <c:pt idx="280">
                  <c:v>2520</c:v>
                </c:pt>
                <c:pt idx="281">
                  <c:v>2562</c:v>
                </c:pt>
                <c:pt idx="282">
                  <c:v>2483.4</c:v>
                </c:pt>
                <c:pt idx="283">
                  <c:v>2400</c:v>
                </c:pt>
                <c:pt idx="284">
                  <c:v>2386.7999999999997</c:v>
                </c:pt>
                <c:pt idx="285">
                  <c:v>2301</c:v>
                </c:pt>
                <c:pt idx="286">
                  <c:v>2270.4</c:v>
                </c:pt>
                <c:pt idx="287">
                  <c:v>2151.6</c:v>
                </c:pt>
                <c:pt idx="288">
                  <c:v>2138.4</c:v>
                </c:pt>
                <c:pt idx="289">
                  <c:v>2013</c:v>
                </c:pt>
                <c:pt idx="290">
                  <c:v>2045.3999999999999</c:v>
                </c:pt>
                <c:pt idx="291">
                  <c:v>1998</c:v>
                </c:pt>
                <c:pt idx="292">
                  <c:v>1889.3999999999999</c:v>
                </c:pt>
                <c:pt idx="293">
                  <c:v>1909.1999999999998</c:v>
                </c:pt>
                <c:pt idx="294">
                  <c:v>1860</c:v>
                </c:pt>
                <c:pt idx="295">
                  <c:v>1795.2</c:v>
                </c:pt>
                <c:pt idx="296">
                  <c:v>1738.8</c:v>
                </c:pt>
                <c:pt idx="297">
                  <c:v>1725</c:v>
                </c:pt>
                <c:pt idx="298">
                  <c:v>1656</c:v>
                </c:pt>
                <c:pt idx="299">
                  <c:v>1654.2</c:v>
                </c:pt>
                <c:pt idx="300">
                  <c:v>1636.2</c:v>
                </c:pt>
                <c:pt idx="301">
                  <c:v>1564.8</c:v>
                </c:pt>
                <c:pt idx="302">
                  <c:v>1672.8</c:v>
                </c:pt>
                <c:pt idx="303">
                  <c:v>1593</c:v>
                </c:pt>
                <c:pt idx="304">
                  <c:v>1593</c:v>
                </c:pt>
                <c:pt idx="305">
                  <c:v>1547.3999999999999</c:v>
                </c:pt>
                <c:pt idx="306">
                  <c:v>1541.3999999999999</c:v>
                </c:pt>
                <c:pt idx="307">
                  <c:v>1590.6</c:v>
                </c:pt>
                <c:pt idx="308">
                  <c:v>1566.6</c:v>
                </c:pt>
                <c:pt idx="309">
                  <c:v>1512</c:v>
                </c:pt>
                <c:pt idx="310">
                  <c:v>1529.3999999999999</c:v>
                </c:pt>
                <c:pt idx="311">
                  <c:v>1537.2</c:v>
                </c:pt>
                <c:pt idx="312">
                  <c:v>1529.3999999999999</c:v>
                </c:pt>
                <c:pt idx="313">
                  <c:v>1491.6</c:v>
                </c:pt>
                <c:pt idx="314">
                  <c:v>1554.6</c:v>
                </c:pt>
                <c:pt idx="315">
                  <c:v>1548</c:v>
                </c:pt>
                <c:pt idx="316">
                  <c:v>1528.2</c:v>
                </c:pt>
                <c:pt idx="317">
                  <c:v>1541.3999999999999</c:v>
                </c:pt>
                <c:pt idx="318">
                  <c:v>1534.2</c:v>
                </c:pt>
                <c:pt idx="319">
                  <c:v>1507.2</c:v>
                </c:pt>
                <c:pt idx="320">
                  <c:v>1548.6</c:v>
                </c:pt>
                <c:pt idx="321">
                  <c:v>1603.2</c:v>
                </c:pt>
                <c:pt idx="322">
                  <c:v>1564.2</c:v>
                </c:pt>
                <c:pt idx="323">
                  <c:v>1527</c:v>
                </c:pt>
                <c:pt idx="324">
                  <c:v>1566</c:v>
                </c:pt>
                <c:pt idx="325">
                  <c:v>1554</c:v>
                </c:pt>
                <c:pt idx="326">
                  <c:v>1542</c:v>
                </c:pt>
                <c:pt idx="327">
                  <c:v>1608.6</c:v>
                </c:pt>
                <c:pt idx="328">
                  <c:v>1634.3999999999999</c:v>
                </c:pt>
                <c:pt idx="329">
                  <c:v>1662</c:v>
                </c:pt>
                <c:pt idx="330">
                  <c:v>1620</c:v>
                </c:pt>
                <c:pt idx="331">
                  <c:v>1659.6</c:v>
                </c:pt>
                <c:pt idx="332">
                  <c:v>1665.6</c:v>
                </c:pt>
                <c:pt idx="333">
                  <c:v>1698</c:v>
                </c:pt>
                <c:pt idx="334">
                  <c:v>1786.8</c:v>
                </c:pt>
                <c:pt idx="335">
                  <c:v>1746</c:v>
                </c:pt>
                <c:pt idx="336">
                  <c:v>1770</c:v>
                </c:pt>
                <c:pt idx="337">
                  <c:v>1835.3999999999999</c:v>
                </c:pt>
                <c:pt idx="338">
                  <c:v>1812</c:v>
                </c:pt>
                <c:pt idx="339">
                  <c:v>1849.1999999999998</c:v>
                </c:pt>
                <c:pt idx="340">
                  <c:v>1854.6</c:v>
                </c:pt>
                <c:pt idx="341">
                  <c:v>1807.2</c:v>
                </c:pt>
                <c:pt idx="342">
                  <c:v>1873.8</c:v>
                </c:pt>
                <c:pt idx="343">
                  <c:v>1843.1999999999998</c:v>
                </c:pt>
                <c:pt idx="344">
                  <c:v>1878.6</c:v>
                </c:pt>
                <c:pt idx="345">
                  <c:v>1934.3999999999999</c:v>
                </c:pt>
                <c:pt idx="346">
                  <c:v>1905.6</c:v>
                </c:pt>
                <c:pt idx="347">
                  <c:v>1908.6</c:v>
                </c:pt>
                <c:pt idx="348">
                  <c:v>1921.8</c:v>
                </c:pt>
                <c:pt idx="349">
                  <c:v>1877.3999999999999</c:v>
                </c:pt>
                <c:pt idx="350">
                  <c:v>1886.3999999999999</c:v>
                </c:pt>
                <c:pt idx="351">
                  <c:v>1866.6</c:v>
                </c:pt>
                <c:pt idx="352">
                  <c:v>1823.3999999999999</c:v>
                </c:pt>
                <c:pt idx="353">
                  <c:v>1873.1999999999998</c:v>
                </c:pt>
                <c:pt idx="354">
                  <c:v>1797</c:v>
                </c:pt>
                <c:pt idx="355">
                  <c:v>1845</c:v>
                </c:pt>
                <c:pt idx="356">
                  <c:v>1804.2</c:v>
                </c:pt>
                <c:pt idx="357">
                  <c:v>1768.8</c:v>
                </c:pt>
                <c:pt idx="358">
                  <c:v>1756.2</c:v>
                </c:pt>
                <c:pt idx="359">
                  <c:v>1759.8</c:v>
                </c:pt>
                <c:pt idx="360">
                  <c:v>1740.6</c:v>
                </c:pt>
                <c:pt idx="361">
                  <c:v>1689</c:v>
                </c:pt>
                <c:pt idx="362">
                  <c:v>1646.3999999999999</c:v>
                </c:pt>
                <c:pt idx="363">
                  <c:v>1669.2</c:v>
                </c:pt>
                <c:pt idx="364">
                  <c:v>1654.2</c:v>
                </c:pt>
                <c:pt idx="365">
                  <c:v>1628.3999999999999</c:v>
                </c:pt>
                <c:pt idx="366">
                  <c:v>1523.3999999999999</c:v>
                </c:pt>
                <c:pt idx="367">
                  <c:v>1579.2</c:v>
                </c:pt>
                <c:pt idx="368">
                  <c:v>1562.3999999999999</c:v>
                </c:pt>
                <c:pt idx="369">
                  <c:v>1496.3999999999999</c:v>
                </c:pt>
                <c:pt idx="370">
                  <c:v>1561.8</c:v>
                </c:pt>
                <c:pt idx="371">
                  <c:v>1453.8</c:v>
                </c:pt>
                <c:pt idx="372">
                  <c:v>1506</c:v>
                </c:pt>
                <c:pt idx="373">
                  <c:v>1391.3999999999999</c:v>
                </c:pt>
                <c:pt idx="374">
                  <c:v>1429.8</c:v>
                </c:pt>
                <c:pt idx="375">
                  <c:v>1426.2</c:v>
                </c:pt>
                <c:pt idx="376">
                  <c:v>1411.8</c:v>
                </c:pt>
                <c:pt idx="377">
                  <c:v>1432.8</c:v>
                </c:pt>
                <c:pt idx="378">
                  <c:v>1411.2</c:v>
                </c:pt>
                <c:pt idx="379">
                  <c:v>1374.6</c:v>
                </c:pt>
                <c:pt idx="380">
                  <c:v>1360.2</c:v>
                </c:pt>
                <c:pt idx="381">
                  <c:v>1407.6</c:v>
                </c:pt>
                <c:pt idx="382">
                  <c:v>1417.2</c:v>
                </c:pt>
                <c:pt idx="383">
                  <c:v>1335</c:v>
                </c:pt>
                <c:pt idx="384">
                  <c:v>1403.3999999999999</c:v>
                </c:pt>
                <c:pt idx="385">
                  <c:v>1338.6</c:v>
                </c:pt>
                <c:pt idx="386">
                  <c:v>1315.2</c:v>
                </c:pt>
                <c:pt idx="387">
                  <c:v>1316.3999999999999</c:v>
                </c:pt>
                <c:pt idx="388">
                  <c:v>1306.8</c:v>
                </c:pt>
                <c:pt idx="389">
                  <c:v>1322.3999999999999</c:v>
                </c:pt>
                <c:pt idx="390">
                  <c:v>1296.5999999999999</c:v>
                </c:pt>
                <c:pt idx="391">
                  <c:v>1236.5999999999999</c:v>
                </c:pt>
                <c:pt idx="392">
                  <c:v>1308.5999999999999</c:v>
                </c:pt>
                <c:pt idx="393">
                  <c:v>1266</c:v>
                </c:pt>
                <c:pt idx="394">
                  <c:v>1282.2</c:v>
                </c:pt>
                <c:pt idx="395">
                  <c:v>1317</c:v>
                </c:pt>
                <c:pt idx="396">
                  <c:v>1255.2</c:v>
                </c:pt>
                <c:pt idx="397">
                  <c:v>1308</c:v>
                </c:pt>
                <c:pt idx="398">
                  <c:v>1311</c:v>
                </c:pt>
                <c:pt idx="399">
                  <c:v>1272.5999999999999</c:v>
                </c:pt>
                <c:pt idx="400">
                  <c:v>1260.5999999999999</c:v>
                </c:pt>
                <c:pt idx="401">
                  <c:v>1264.8</c:v>
                </c:pt>
                <c:pt idx="402">
                  <c:v>1250.3999999999999</c:v>
                </c:pt>
                <c:pt idx="403">
                  <c:v>1338</c:v>
                </c:pt>
                <c:pt idx="404">
                  <c:v>1296.5999999999999</c:v>
                </c:pt>
                <c:pt idx="405">
                  <c:v>1276.8</c:v>
                </c:pt>
                <c:pt idx="406">
                  <c:v>1276.2</c:v>
                </c:pt>
                <c:pt idx="407">
                  <c:v>1269</c:v>
                </c:pt>
                <c:pt idx="408">
                  <c:v>1275.5999999999999</c:v>
                </c:pt>
                <c:pt idx="409">
                  <c:v>1328.3999999999999</c:v>
                </c:pt>
                <c:pt idx="410">
                  <c:v>1308</c:v>
                </c:pt>
                <c:pt idx="411">
                  <c:v>1320</c:v>
                </c:pt>
                <c:pt idx="412">
                  <c:v>1434.6</c:v>
                </c:pt>
                <c:pt idx="413">
                  <c:v>1384.8</c:v>
                </c:pt>
                <c:pt idx="414">
                  <c:v>1435.8</c:v>
                </c:pt>
                <c:pt idx="415">
                  <c:v>1418.3999999999999</c:v>
                </c:pt>
                <c:pt idx="416">
                  <c:v>1428.6</c:v>
                </c:pt>
                <c:pt idx="417">
                  <c:v>1482</c:v>
                </c:pt>
                <c:pt idx="418">
                  <c:v>1456.2</c:v>
                </c:pt>
                <c:pt idx="419">
                  <c:v>1566.6</c:v>
                </c:pt>
                <c:pt idx="420">
                  <c:v>1479.6</c:v>
                </c:pt>
                <c:pt idx="421">
                  <c:v>1602</c:v>
                </c:pt>
                <c:pt idx="422">
                  <c:v>1578</c:v>
                </c:pt>
                <c:pt idx="423">
                  <c:v>1692.6</c:v>
                </c:pt>
                <c:pt idx="424">
                  <c:v>1762.8</c:v>
                </c:pt>
                <c:pt idx="425">
                  <c:v>1746.6</c:v>
                </c:pt>
                <c:pt idx="426">
                  <c:v>1801.8</c:v>
                </c:pt>
                <c:pt idx="427">
                  <c:v>1930.8</c:v>
                </c:pt>
                <c:pt idx="428">
                  <c:v>1930.1999999999998</c:v>
                </c:pt>
                <c:pt idx="429">
                  <c:v>2001</c:v>
                </c:pt>
                <c:pt idx="430">
                  <c:v>2040</c:v>
                </c:pt>
                <c:pt idx="431">
                  <c:v>2104.1999999999998</c:v>
                </c:pt>
                <c:pt idx="432">
                  <c:v>2127.6</c:v>
                </c:pt>
                <c:pt idx="433">
                  <c:v>2154</c:v>
                </c:pt>
                <c:pt idx="434">
                  <c:v>2250</c:v>
                </c:pt>
                <c:pt idx="435">
                  <c:v>2232</c:v>
                </c:pt>
                <c:pt idx="436">
                  <c:v>2307.6</c:v>
                </c:pt>
                <c:pt idx="437">
                  <c:v>2329.1999999999998</c:v>
                </c:pt>
                <c:pt idx="438">
                  <c:v>2374.1999999999998</c:v>
                </c:pt>
                <c:pt idx="439">
                  <c:v>2352</c:v>
                </c:pt>
                <c:pt idx="440">
                  <c:v>2416.7999999999997</c:v>
                </c:pt>
                <c:pt idx="441">
                  <c:v>2471.4</c:v>
                </c:pt>
                <c:pt idx="442">
                  <c:v>2430.6</c:v>
                </c:pt>
                <c:pt idx="443">
                  <c:v>2497.1999999999998</c:v>
                </c:pt>
                <c:pt idx="444">
                  <c:v>2533.1999999999998</c:v>
                </c:pt>
                <c:pt idx="445">
                  <c:v>2408.4</c:v>
                </c:pt>
                <c:pt idx="446">
                  <c:v>2487</c:v>
                </c:pt>
                <c:pt idx="447">
                  <c:v>2475.6</c:v>
                </c:pt>
                <c:pt idx="448">
                  <c:v>2407.1999999999998</c:v>
                </c:pt>
                <c:pt idx="449">
                  <c:v>2410.7999999999997</c:v>
                </c:pt>
                <c:pt idx="450">
                  <c:v>2363.4</c:v>
                </c:pt>
                <c:pt idx="451">
                  <c:v>2368.1999999999998</c:v>
                </c:pt>
                <c:pt idx="452">
                  <c:v>2362.1999999999998</c:v>
                </c:pt>
                <c:pt idx="453">
                  <c:v>2306.4</c:v>
                </c:pt>
                <c:pt idx="454">
                  <c:v>2226.6</c:v>
                </c:pt>
                <c:pt idx="455">
                  <c:v>2211</c:v>
                </c:pt>
                <c:pt idx="456">
                  <c:v>2176.1999999999998</c:v>
                </c:pt>
                <c:pt idx="457">
                  <c:v>2130.6</c:v>
                </c:pt>
                <c:pt idx="458">
                  <c:v>2164.1999999999998</c:v>
                </c:pt>
                <c:pt idx="459">
                  <c:v>2055</c:v>
                </c:pt>
                <c:pt idx="460">
                  <c:v>2056.1999999999998</c:v>
                </c:pt>
                <c:pt idx="461">
                  <c:v>2067.6</c:v>
                </c:pt>
                <c:pt idx="462">
                  <c:v>2004</c:v>
                </c:pt>
                <c:pt idx="463">
                  <c:v>2023.8</c:v>
                </c:pt>
                <c:pt idx="464">
                  <c:v>1999.1999999999998</c:v>
                </c:pt>
                <c:pt idx="465">
                  <c:v>1896.6</c:v>
                </c:pt>
                <c:pt idx="466">
                  <c:v>1945.1999999999998</c:v>
                </c:pt>
                <c:pt idx="467">
                  <c:v>1940.3999999999999</c:v>
                </c:pt>
                <c:pt idx="468">
                  <c:v>1917.6</c:v>
                </c:pt>
                <c:pt idx="469">
                  <c:v>1935.6</c:v>
                </c:pt>
                <c:pt idx="470">
                  <c:v>1862.3999999999999</c:v>
                </c:pt>
                <c:pt idx="471">
                  <c:v>1909.1999999999998</c:v>
                </c:pt>
                <c:pt idx="472">
                  <c:v>1883.3999999999999</c:v>
                </c:pt>
                <c:pt idx="473">
                  <c:v>1871.3999999999999</c:v>
                </c:pt>
                <c:pt idx="474">
                  <c:v>1872.6</c:v>
                </c:pt>
                <c:pt idx="475">
                  <c:v>1902.6</c:v>
                </c:pt>
                <c:pt idx="476">
                  <c:v>1920.6</c:v>
                </c:pt>
                <c:pt idx="477">
                  <c:v>1932.6</c:v>
                </c:pt>
                <c:pt idx="478">
                  <c:v>1842</c:v>
                </c:pt>
                <c:pt idx="479">
                  <c:v>1888.1999999999998</c:v>
                </c:pt>
                <c:pt idx="480">
                  <c:v>1954.1999999999998</c:v>
                </c:pt>
                <c:pt idx="481">
                  <c:v>1908</c:v>
                </c:pt>
                <c:pt idx="482">
                  <c:v>1981.8</c:v>
                </c:pt>
                <c:pt idx="483">
                  <c:v>2002.8</c:v>
                </c:pt>
                <c:pt idx="484">
                  <c:v>1977</c:v>
                </c:pt>
                <c:pt idx="485">
                  <c:v>1982.3999999999999</c:v>
                </c:pt>
                <c:pt idx="486">
                  <c:v>2016.6</c:v>
                </c:pt>
                <c:pt idx="487">
                  <c:v>1996.8</c:v>
                </c:pt>
                <c:pt idx="488">
                  <c:v>1938</c:v>
                </c:pt>
                <c:pt idx="489">
                  <c:v>1984.8</c:v>
                </c:pt>
                <c:pt idx="490">
                  <c:v>1982.3999999999999</c:v>
                </c:pt>
                <c:pt idx="491">
                  <c:v>1999.1999999999998</c:v>
                </c:pt>
                <c:pt idx="492">
                  <c:v>1982.3999999999999</c:v>
                </c:pt>
                <c:pt idx="493">
                  <c:v>1977</c:v>
                </c:pt>
                <c:pt idx="494">
                  <c:v>1973.3999999999999</c:v>
                </c:pt>
                <c:pt idx="495">
                  <c:v>1993.8</c:v>
                </c:pt>
                <c:pt idx="496">
                  <c:v>1943.3999999999999</c:v>
                </c:pt>
                <c:pt idx="497">
                  <c:v>1965.6</c:v>
                </c:pt>
                <c:pt idx="498">
                  <c:v>1942.8</c:v>
                </c:pt>
                <c:pt idx="499">
                  <c:v>1930.1999999999998</c:v>
                </c:pt>
                <c:pt idx="500">
                  <c:v>3592.2</c:v>
                </c:pt>
                <c:pt idx="501">
                  <c:v>3229.7999999999997</c:v>
                </c:pt>
                <c:pt idx="502">
                  <c:v>2983.7999999999997</c:v>
                </c:pt>
                <c:pt idx="503">
                  <c:v>2623.7999999999997</c:v>
                </c:pt>
                <c:pt idx="504">
                  <c:v>2335.1999999999998</c:v>
                </c:pt>
                <c:pt idx="505">
                  <c:v>1959</c:v>
                </c:pt>
                <c:pt idx="506">
                  <c:v>1734.6</c:v>
                </c:pt>
                <c:pt idx="507">
                  <c:v>1453.2</c:v>
                </c:pt>
                <c:pt idx="508">
                  <c:v>1129.2</c:v>
                </c:pt>
                <c:pt idx="509">
                  <c:v>859.8</c:v>
                </c:pt>
                <c:pt idx="510">
                  <c:v>531</c:v>
                </c:pt>
                <c:pt idx="511">
                  <c:v>241.2</c:v>
                </c:pt>
              </c:numCache>
            </c:numRef>
          </c:yVal>
          <c:smooth val="0"/>
        </c:ser>
        <c:ser>
          <c:idx val="3"/>
          <c:order val="1"/>
          <c:tx>
            <c:v>B-Sample 0.0833%</c:v>
          </c:tx>
          <c:spPr>
            <a:ln w="254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3.3000000000000003</c:v>
                </c:pt>
                <c:pt idx="4">
                  <c:v>4.4000000000000004</c:v>
                </c:pt>
                <c:pt idx="5">
                  <c:v>5.5</c:v>
                </c:pt>
                <c:pt idx="6">
                  <c:v>6.6000000000000005</c:v>
                </c:pt>
                <c:pt idx="7">
                  <c:v>7.7000000000000011</c:v>
                </c:pt>
                <c:pt idx="8">
                  <c:v>8.8000000000000007</c:v>
                </c:pt>
                <c:pt idx="9">
                  <c:v>9.9</c:v>
                </c:pt>
                <c:pt idx="10">
                  <c:v>11</c:v>
                </c:pt>
                <c:pt idx="11">
                  <c:v>12.100000000000001</c:v>
                </c:pt>
                <c:pt idx="12">
                  <c:v>13.200000000000001</c:v>
                </c:pt>
                <c:pt idx="13">
                  <c:v>14.3</c:v>
                </c:pt>
                <c:pt idx="14">
                  <c:v>15.400000000000002</c:v>
                </c:pt>
                <c:pt idx="15">
                  <c:v>16.5</c:v>
                </c:pt>
                <c:pt idx="16">
                  <c:v>17.600000000000001</c:v>
                </c:pt>
                <c:pt idx="17">
                  <c:v>18.700000000000003</c:v>
                </c:pt>
                <c:pt idx="18">
                  <c:v>19.8</c:v>
                </c:pt>
                <c:pt idx="19">
                  <c:v>20.900000000000002</c:v>
                </c:pt>
                <c:pt idx="20">
                  <c:v>22</c:v>
                </c:pt>
                <c:pt idx="21">
                  <c:v>23.1</c:v>
                </c:pt>
                <c:pt idx="22">
                  <c:v>24.200000000000003</c:v>
                </c:pt>
                <c:pt idx="23">
                  <c:v>25.3</c:v>
                </c:pt>
                <c:pt idx="24">
                  <c:v>26.400000000000002</c:v>
                </c:pt>
                <c:pt idx="25">
                  <c:v>27.500000000000004</c:v>
                </c:pt>
                <c:pt idx="26">
                  <c:v>28.6</c:v>
                </c:pt>
                <c:pt idx="27">
                  <c:v>29.700000000000003</c:v>
                </c:pt>
                <c:pt idx="28">
                  <c:v>30.800000000000004</c:v>
                </c:pt>
                <c:pt idx="29">
                  <c:v>31.900000000000002</c:v>
                </c:pt>
                <c:pt idx="30">
                  <c:v>33</c:v>
                </c:pt>
                <c:pt idx="31">
                  <c:v>34.1</c:v>
                </c:pt>
                <c:pt idx="32">
                  <c:v>35.200000000000003</c:v>
                </c:pt>
                <c:pt idx="33">
                  <c:v>36.300000000000004</c:v>
                </c:pt>
                <c:pt idx="34">
                  <c:v>37.400000000000006</c:v>
                </c:pt>
                <c:pt idx="35">
                  <c:v>38.5</c:v>
                </c:pt>
                <c:pt idx="36">
                  <c:v>39.6</c:v>
                </c:pt>
                <c:pt idx="37">
                  <c:v>40.700000000000003</c:v>
                </c:pt>
                <c:pt idx="38">
                  <c:v>41.800000000000004</c:v>
                </c:pt>
                <c:pt idx="39">
                  <c:v>42.900000000000006</c:v>
                </c:pt>
                <c:pt idx="40">
                  <c:v>44</c:v>
                </c:pt>
                <c:pt idx="41">
                  <c:v>45.1</c:v>
                </c:pt>
                <c:pt idx="42">
                  <c:v>46.2</c:v>
                </c:pt>
                <c:pt idx="43">
                  <c:v>47.300000000000004</c:v>
                </c:pt>
                <c:pt idx="44">
                  <c:v>48.400000000000006</c:v>
                </c:pt>
                <c:pt idx="45">
                  <c:v>49.500000000000007</c:v>
                </c:pt>
                <c:pt idx="46">
                  <c:v>50.6</c:v>
                </c:pt>
                <c:pt idx="47">
                  <c:v>51.7</c:v>
                </c:pt>
                <c:pt idx="48">
                  <c:v>52.800000000000004</c:v>
                </c:pt>
                <c:pt idx="49">
                  <c:v>53.900000000000006</c:v>
                </c:pt>
                <c:pt idx="50">
                  <c:v>55.000000000000007</c:v>
                </c:pt>
                <c:pt idx="51">
                  <c:v>56.1</c:v>
                </c:pt>
                <c:pt idx="52">
                  <c:v>57.2</c:v>
                </c:pt>
                <c:pt idx="53">
                  <c:v>58.300000000000004</c:v>
                </c:pt>
                <c:pt idx="54">
                  <c:v>59.400000000000006</c:v>
                </c:pt>
                <c:pt idx="55">
                  <c:v>60.500000000000007</c:v>
                </c:pt>
                <c:pt idx="56">
                  <c:v>61.600000000000009</c:v>
                </c:pt>
                <c:pt idx="57">
                  <c:v>62.7</c:v>
                </c:pt>
                <c:pt idx="58">
                  <c:v>63.800000000000004</c:v>
                </c:pt>
                <c:pt idx="59">
                  <c:v>64.900000000000006</c:v>
                </c:pt>
                <c:pt idx="60">
                  <c:v>66</c:v>
                </c:pt>
                <c:pt idx="61">
                  <c:v>67.100000000000009</c:v>
                </c:pt>
                <c:pt idx="62">
                  <c:v>68.2</c:v>
                </c:pt>
                <c:pt idx="63">
                  <c:v>69.300000000000011</c:v>
                </c:pt>
                <c:pt idx="64">
                  <c:v>70.400000000000006</c:v>
                </c:pt>
                <c:pt idx="65">
                  <c:v>71.5</c:v>
                </c:pt>
                <c:pt idx="66">
                  <c:v>72.600000000000009</c:v>
                </c:pt>
                <c:pt idx="67">
                  <c:v>73.7</c:v>
                </c:pt>
                <c:pt idx="68">
                  <c:v>74.800000000000011</c:v>
                </c:pt>
                <c:pt idx="69">
                  <c:v>75.900000000000006</c:v>
                </c:pt>
                <c:pt idx="70">
                  <c:v>77</c:v>
                </c:pt>
                <c:pt idx="71">
                  <c:v>78.100000000000009</c:v>
                </c:pt>
                <c:pt idx="72">
                  <c:v>79.2</c:v>
                </c:pt>
                <c:pt idx="73">
                  <c:v>80.300000000000011</c:v>
                </c:pt>
                <c:pt idx="74">
                  <c:v>81.400000000000006</c:v>
                </c:pt>
                <c:pt idx="75">
                  <c:v>82.5</c:v>
                </c:pt>
                <c:pt idx="76">
                  <c:v>83.600000000000009</c:v>
                </c:pt>
                <c:pt idx="77">
                  <c:v>84.7</c:v>
                </c:pt>
                <c:pt idx="78">
                  <c:v>85.800000000000011</c:v>
                </c:pt>
                <c:pt idx="79">
                  <c:v>86.9</c:v>
                </c:pt>
                <c:pt idx="80">
                  <c:v>88</c:v>
                </c:pt>
                <c:pt idx="81">
                  <c:v>89.100000000000009</c:v>
                </c:pt>
                <c:pt idx="82">
                  <c:v>90.2</c:v>
                </c:pt>
                <c:pt idx="83">
                  <c:v>91.300000000000011</c:v>
                </c:pt>
                <c:pt idx="84">
                  <c:v>92.4</c:v>
                </c:pt>
                <c:pt idx="85">
                  <c:v>93.500000000000014</c:v>
                </c:pt>
                <c:pt idx="86">
                  <c:v>94.600000000000009</c:v>
                </c:pt>
                <c:pt idx="87">
                  <c:v>95.7</c:v>
                </c:pt>
                <c:pt idx="88">
                  <c:v>96.800000000000011</c:v>
                </c:pt>
                <c:pt idx="89">
                  <c:v>97.9</c:v>
                </c:pt>
                <c:pt idx="90">
                  <c:v>99.000000000000014</c:v>
                </c:pt>
                <c:pt idx="91">
                  <c:v>100.10000000000001</c:v>
                </c:pt>
                <c:pt idx="92">
                  <c:v>101.2</c:v>
                </c:pt>
                <c:pt idx="93">
                  <c:v>102.30000000000001</c:v>
                </c:pt>
                <c:pt idx="94">
                  <c:v>103.4</c:v>
                </c:pt>
                <c:pt idx="95">
                  <c:v>104.50000000000001</c:v>
                </c:pt>
                <c:pt idx="96">
                  <c:v>105.60000000000001</c:v>
                </c:pt>
                <c:pt idx="97">
                  <c:v>106.7</c:v>
                </c:pt>
                <c:pt idx="98">
                  <c:v>107.80000000000001</c:v>
                </c:pt>
                <c:pt idx="99">
                  <c:v>108.9</c:v>
                </c:pt>
                <c:pt idx="100">
                  <c:v>110.00000000000001</c:v>
                </c:pt>
                <c:pt idx="101">
                  <c:v>111.10000000000001</c:v>
                </c:pt>
                <c:pt idx="102">
                  <c:v>112.2</c:v>
                </c:pt>
                <c:pt idx="103">
                  <c:v>113.30000000000001</c:v>
                </c:pt>
                <c:pt idx="104">
                  <c:v>114.4</c:v>
                </c:pt>
                <c:pt idx="105">
                  <c:v>115.50000000000001</c:v>
                </c:pt>
                <c:pt idx="106">
                  <c:v>116.60000000000001</c:v>
                </c:pt>
                <c:pt idx="107">
                  <c:v>117.7</c:v>
                </c:pt>
                <c:pt idx="108">
                  <c:v>118.80000000000001</c:v>
                </c:pt>
                <c:pt idx="109">
                  <c:v>119.9</c:v>
                </c:pt>
                <c:pt idx="110">
                  <c:v>121.00000000000001</c:v>
                </c:pt>
                <c:pt idx="111">
                  <c:v>122.10000000000001</c:v>
                </c:pt>
                <c:pt idx="112">
                  <c:v>123.20000000000002</c:v>
                </c:pt>
                <c:pt idx="113">
                  <c:v>124.30000000000001</c:v>
                </c:pt>
                <c:pt idx="114">
                  <c:v>125.4</c:v>
                </c:pt>
                <c:pt idx="115">
                  <c:v>126.50000000000001</c:v>
                </c:pt>
                <c:pt idx="116">
                  <c:v>127.60000000000001</c:v>
                </c:pt>
                <c:pt idx="117">
                  <c:v>128.70000000000002</c:v>
                </c:pt>
                <c:pt idx="118">
                  <c:v>129.80000000000001</c:v>
                </c:pt>
                <c:pt idx="119">
                  <c:v>130.9</c:v>
                </c:pt>
                <c:pt idx="120">
                  <c:v>132</c:v>
                </c:pt>
                <c:pt idx="121">
                  <c:v>133.10000000000002</c:v>
                </c:pt>
                <c:pt idx="122">
                  <c:v>134.20000000000002</c:v>
                </c:pt>
                <c:pt idx="123">
                  <c:v>135.30000000000001</c:v>
                </c:pt>
                <c:pt idx="124">
                  <c:v>136.4</c:v>
                </c:pt>
                <c:pt idx="125">
                  <c:v>137.5</c:v>
                </c:pt>
                <c:pt idx="126">
                  <c:v>138.60000000000002</c:v>
                </c:pt>
                <c:pt idx="127">
                  <c:v>139.70000000000002</c:v>
                </c:pt>
                <c:pt idx="128">
                  <c:v>140.80000000000001</c:v>
                </c:pt>
                <c:pt idx="129">
                  <c:v>141.9</c:v>
                </c:pt>
                <c:pt idx="130">
                  <c:v>143</c:v>
                </c:pt>
                <c:pt idx="131">
                  <c:v>144.10000000000002</c:v>
                </c:pt>
                <c:pt idx="132">
                  <c:v>145.20000000000002</c:v>
                </c:pt>
                <c:pt idx="133">
                  <c:v>146.30000000000001</c:v>
                </c:pt>
                <c:pt idx="134">
                  <c:v>147.4</c:v>
                </c:pt>
                <c:pt idx="135">
                  <c:v>148.5</c:v>
                </c:pt>
                <c:pt idx="136">
                  <c:v>149.60000000000002</c:v>
                </c:pt>
                <c:pt idx="137">
                  <c:v>150.70000000000002</c:v>
                </c:pt>
                <c:pt idx="138">
                  <c:v>151.80000000000001</c:v>
                </c:pt>
                <c:pt idx="139">
                  <c:v>152.9</c:v>
                </c:pt>
                <c:pt idx="140">
                  <c:v>154</c:v>
                </c:pt>
                <c:pt idx="141">
                  <c:v>155.10000000000002</c:v>
                </c:pt>
                <c:pt idx="142">
                  <c:v>156.20000000000002</c:v>
                </c:pt>
                <c:pt idx="143">
                  <c:v>157.30000000000001</c:v>
                </c:pt>
                <c:pt idx="144">
                  <c:v>158.4</c:v>
                </c:pt>
                <c:pt idx="145">
                  <c:v>159.5</c:v>
                </c:pt>
                <c:pt idx="146">
                  <c:v>160.60000000000002</c:v>
                </c:pt>
                <c:pt idx="147">
                  <c:v>161.70000000000002</c:v>
                </c:pt>
                <c:pt idx="148">
                  <c:v>162.80000000000001</c:v>
                </c:pt>
                <c:pt idx="149">
                  <c:v>163.9</c:v>
                </c:pt>
                <c:pt idx="150">
                  <c:v>165</c:v>
                </c:pt>
                <c:pt idx="151">
                  <c:v>166.10000000000002</c:v>
                </c:pt>
                <c:pt idx="152">
                  <c:v>167.20000000000002</c:v>
                </c:pt>
                <c:pt idx="153">
                  <c:v>168.3</c:v>
                </c:pt>
                <c:pt idx="154">
                  <c:v>169.4</c:v>
                </c:pt>
                <c:pt idx="155">
                  <c:v>170.5</c:v>
                </c:pt>
                <c:pt idx="156">
                  <c:v>171.60000000000002</c:v>
                </c:pt>
                <c:pt idx="157">
                  <c:v>172.70000000000002</c:v>
                </c:pt>
                <c:pt idx="158">
                  <c:v>173.8</c:v>
                </c:pt>
                <c:pt idx="159">
                  <c:v>174.9</c:v>
                </c:pt>
                <c:pt idx="160">
                  <c:v>176</c:v>
                </c:pt>
                <c:pt idx="161">
                  <c:v>177.10000000000002</c:v>
                </c:pt>
                <c:pt idx="162">
                  <c:v>178.20000000000002</c:v>
                </c:pt>
                <c:pt idx="163">
                  <c:v>179.3</c:v>
                </c:pt>
                <c:pt idx="164">
                  <c:v>180.4</c:v>
                </c:pt>
                <c:pt idx="165">
                  <c:v>181.50000000000003</c:v>
                </c:pt>
                <c:pt idx="166">
                  <c:v>182.60000000000002</c:v>
                </c:pt>
                <c:pt idx="167">
                  <c:v>183.70000000000002</c:v>
                </c:pt>
                <c:pt idx="168">
                  <c:v>184.8</c:v>
                </c:pt>
                <c:pt idx="169">
                  <c:v>185.9</c:v>
                </c:pt>
                <c:pt idx="170">
                  <c:v>187.00000000000003</c:v>
                </c:pt>
                <c:pt idx="171">
                  <c:v>188.10000000000002</c:v>
                </c:pt>
                <c:pt idx="172">
                  <c:v>189.20000000000002</c:v>
                </c:pt>
                <c:pt idx="173">
                  <c:v>190.3</c:v>
                </c:pt>
                <c:pt idx="174">
                  <c:v>191.4</c:v>
                </c:pt>
                <c:pt idx="175">
                  <c:v>192.50000000000003</c:v>
                </c:pt>
                <c:pt idx="176">
                  <c:v>193.60000000000002</c:v>
                </c:pt>
                <c:pt idx="177">
                  <c:v>194.70000000000002</c:v>
                </c:pt>
                <c:pt idx="178">
                  <c:v>195.8</c:v>
                </c:pt>
                <c:pt idx="179">
                  <c:v>196.9</c:v>
                </c:pt>
                <c:pt idx="180">
                  <c:v>198.00000000000003</c:v>
                </c:pt>
                <c:pt idx="181">
                  <c:v>199.10000000000002</c:v>
                </c:pt>
                <c:pt idx="182">
                  <c:v>200.20000000000002</c:v>
                </c:pt>
                <c:pt idx="183">
                  <c:v>201.3</c:v>
                </c:pt>
                <c:pt idx="184">
                  <c:v>202.4</c:v>
                </c:pt>
                <c:pt idx="185">
                  <c:v>203.50000000000003</c:v>
                </c:pt>
                <c:pt idx="186">
                  <c:v>204.60000000000002</c:v>
                </c:pt>
                <c:pt idx="187">
                  <c:v>205.70000000000002</c:v>
                </c:pt>
                <c:pt idx="188">
                  <c:v>206.8</c:v>
                </c:pt>
                <c:pt idx="189">
                  <c:v>207.9</c:v>
                </c:pt>
                <c:pt idx="190">
                  <c:v>209.00000000000003</c:v>
                </c:pt>
                <c:pt idx="191">
                  <c:v>210.10000000000002</c:v>
                </c:pt>
                <c:pt idx="192">
                  <c:v>211.20000000000002</c:v>
                </c:pt>
                <c:pt idx="193">
                  <c:v>212.3</c:v>
                </c:pt>
                <c:pt idx="194">
                  <c:v>213.4</c:v>
                </c:pt>
                <c:pt idx="195">
                  <c:v>214.50000000000003</c:v>
                </c:pt>
                <c:pt idx="196">
                  <c:v>215.60000000000002</c:v>
                </c:pt>
                <c:pt idx="197">
                  <c:v>216.70000000000002</c:v>
                </c:pt>
                <c:pt idx="198">
                  <c:v>217.8</c:v>
                </c:pt>
                <c:pt idx="199">
                  <c:v>218.9</c:v>
                </c:pt>
                <c:pt idx="200">
                  <c:v>220.00000000000003</c:v>
                </c:pt>
                <c:pt idx="201">
                  <c:v>221.10000000000002</c:v>
                </c:pt>
                <c:pt idx="202">
                  <c:v>222.20000000000002</c:v>
                </c:pt>
                <c:pt idx="203">
                  <c:v>223.3</c:v>
                </c:pt>
                <c:pt idx="204">
                  <c:v>224.4</c:v>
                </c:pt>
                <c:pt idx="205">
                  <c:v>225.50000000000003</c:v>
                </c:pt>
                <c:pt idx="206">
                  <c:v>226.60000000000002</c:v>
                </c:pt>
                <c:pt idx="207">
                  <c:v>227.70000000000002</c:v>
                </c:pt>
                <c:pt idx="208">
                  <c:v>228.8</c:v>
                </c:pt>
                <c:pt idx="209">
                  <c:v>229.9</c:v>
                </c:pt>
                <c:pt idx="210">
                  <c:v>231.00000000000003</c:v>
                </c:pt>
                <c:pt idx="211">
                  <c:v>232.10000000000002</c:v>
                </c:pt>
                <c:pt idx="212">
                  <c:v>233.20000000000002</c:v>
                </c:pt>
                <c:pt idx="213">
                  <c:v>234.3</c:v>
                </c:pt>
                <c:pt idx="214">
                  <c:v>235.4</c:v>
                </c:pt>
                <c:pt idx="215">
                  <c:v>236.50000000000003</c:v>
                </c:pt>
                <c:pt idx="216">
                  <c:v>237.60000000000002</c:v>
                </c:pt>
                <c:pt idx="217">
                  <c:v>238.70000000000002</c:v>
                </c:pt>
                <c:pt idx="218">
                  <c:v>239.8</c:v>
                </c:pt>
                <c:pt idx="219">
                  <c:v>240.9</c:v>
                </c:pt>
                <c:pt idx="220">
                  <c:v>242.00000000000003</c:v>
                </c:pt>
                <c:pt idx="221">
                  <c:v>243.10000000000002</c:v>
                </c:pt>
                <c:pt idx="222">
                  <c:v>244.20000000000002</c:v>
                </c:pt>
                <c:pt idx="223">
                  <c:v>245.3</c:v>
                </c:pt>
                <c:pt idx="224">
                  <c:v>246.40000000000003</c:v>
                </c:pt>
                <c:pt idx="225">
                  <c:v>247.50000000000003</c:v>
                </c:pt>
                <c:pt idx="226">
                  <c:v>248.60000000000002</c:v>
                </c:pt>
                <c:pt idx="227">
                  <c:v>249.70000000000002</c:v>
                </c:pt>
                <c:pt idx="228">
                  <c:v>250.8</c:v>
                </c:pt>
                <c:pt idx="229">
                  <c:v>251.90000000000003</c:v>
                </c:pt>
                <c:pt idx="230">
                  <c:v>253.00000000000003</c:v>
                </c:pt>
                <c:pt idx="231">
                  <c:v>254.10000000000002</c:v>
                </c:pt>
                <c:pt idx="232">
                  <c:v>255.20000000000002</c:v>
                </c:pt>
                <c:pt idx="233">
                  <c:v>256.3</c:v>
                </c:pt>
                <c:pt idx="234">
                  <c:v>257.40000000000003</c:v>
                </c:pt>
                <c:pt idx="235">
                  <c:v>258.5</c:v>
                </c:pt>
                <c:pt idx="236">
                  <c:v>259.60000000000002</c:v>
                </c:pt>
                <c:pt idx="237">
                  <c:v>260.70000000000005</c:v>
                </c:pt>
                <c:pt idx="238">
                  <c:v>261.8</c:v>
                </c:pt>
                <c:pt idx="239">
                  <c:v>262.90000000000003</c:v>
                </c:pt>
                <c:pt idx="240">
                  <c:v>264</c:v>
                </c:pt>
                <c:pt idx="241">
                  <c:v>265.10000000000002</c:v>
                </c:pt>
                <c:pt idx="242">
                  <c:v>266.20000000000005</c:v>
                </c:pt>
                <c:pt idx="243">
                  <c:v>267.3</c:v>
                </c:pt>
                <c:pt idx="244">
                  <c:v>268.40000000000003</c:v>
                </c:pt>
                <c:pt idx="245">
                  <c:v>269.5</c:v>
                </c:pt>
                <c:pt idx="246">
                  <c:v>270.60000000000002</c:v>
                </c:pt>
                <c:pt idx="247">
                  <c:v>271.70000000000005</c:v>
                </c:pt>
                <c:pt idx="248">
                  <c:v>272.8</c:v>
                </c:pt>
                <c:pt idx="249">
                  <c:v>273.90000000000003</c:v>
                </c:pt>
                <c:pt idx="250">
                  <c:v>275</c:v>
                </c:pt>
                <c:pt idx="251">
                  <c:v>276.10000000000002</c:v>
                </c:pt>
                <c:pt idx="252">
                  <c:v>277.20000000000005</c:v>
                </c:pt>
                <c:pt idx="253">
                  <c:v>278.3</c:v>
                </c:pt>
                <c:pt idx="254">
                  <c:v>279.40000000000003</c:v>
                </c:pt>
                <c:pt idx="255">
                  <c:v>280.5</c:v>
                </c:pt>
                <c:pt idx="256">
                  <c:v>281.60000000000002</c:v>
                </c:pt>
                <c:pt idx="257">
                  <c:v>282.70000000000005</c:v>
                </c:pt>
                <c:pt idx="258">
                  <c:v>283.8</c:v>
                </c:pt>
                <c:pt idx="259">
                  <c:v>284.90000000000003</c:v>
                </c:pt>
                <c:pt idx="260">
                  <c:v>286</c:v>
                </c:pt>
                <c:pt idx="261">
                  <c:v>287.10000000000002</c:v>
                </c:pt>
                <c:pt idx="262">
                  <c:v>288.20000000000005</c:v>
                </c:pt>
                <c:pt idx="263">
                  <c:v>289.3</c:v>
                </c:pt>
                <c:pt idx="264">
                  <c:v>290.40000000000003</c:v>
                </c:pt>
                <c:pt idx="265">
                  <c:v>291.5</c:v>
                </c:pt>
                <c:pt idx="266">
                  <c:v>292.60000000000002</c:v>
                </c:pt>
                <c:pt idx="267">
                  <c:v>293.70000000000005</c:v>
                </c:pt>
                <c:pt idx="268">
                  <c:v>294.8</c:v>
                </c:pt>
                <c:pt idx="269">
                  <c:v>295.90000000000003</c:v>
                </c:pt>
                <c:pt idx="270">
                  <c:v>297</c:v>
                </c:pt>
                <c:pt idx="271">
                  <c:v>298.10000000000002</c:v>
                </c:pt>
                <c:pt idx="272">
                  <c:v>299.20000000000005</c:v>
                </c:pt>
                <c:pt idx="273">
                  <c:v>300.3</c:v>
                </c:pt>
                <c:pt idx="274">
                  <c:v>301.40000000000003</c:v>
                </c:pt>
                <c:pt idx="275">
                  <c:v>302.5</c:v>
                </c:pt>
                <c:pt idx="276">
                  <c:v>303.60000000000002</c:v>
                </c:pt>
                <c:pt idx="277">
                  <c:v>304.70000000000005</c:v>
                </c:pt>
                <c:pt idx="278">
                  <c:v>305.8</c:v>
                </c:pt>
                <c:pt idx="279">
                  <c:v>306.90000000000003</c:v>
                </c:pt>
                <c:pt idx="280">
                  <c:v>308</c:v>
                </c:pt>
                <c:pt idx="281">
                  <c:v>309.10000000000002</c:v>
                </c:pt>
                <c:pt idx="282">
                  <c:v>310.20000000000005</c:v>
                </c:pt>
                <c:pt idx="283">
                  <c:v>311.3</c:v>
                </c:pt>
                <c:pt idx="284">
                  <c:v>312.40000000000003</c:v>
                </c:pt>
                <c:pt idx="285">
                  <c:v>313.5</c:v>
                </c:pt>
                <c:pt idx="286">
                  <c:v>314.60000000000002</c:v>
                </c:pt>
                <c:pt idx="287">
                  <c:v>315.70000000000005</c:v>
                </c:pt>
                <c:pt idx="288">
                  <c:v>316.8</c:v>
                </c:pt>
                <c:pt idx="289">
                  <c:v>317.90000000000003</c:v>
                </c:pt>
                <c:pt idx="290">
                  <c:v>319</c:v>
                </c:pt>
                <c:pt idx="291">
                  <c:v>320.10000000000002</c:v>
                </c:pt>
                <c:pt idx="292">
                  <c:v>321.20000000000005</c:v>
                </c:pt>
                <c:pt idx="293">
                  <c:v>322.3</c:v>
                </c:pt>
                <c:pt idx="294">
                  <c:v>323.40000000000003</c:v>
                </c:pt>
                <c:pt idx="295">
                  <c:v>324.5</c:v>
                </c:pt>
                <c:pt idx="296">
                  <c:v>325.60000000000002</c:v>
                </c:pt>
                <c:pt idx="297">
                  <c:v>326.70000000000005</c:v>
                </c:pt>
                <c:pt idx="298">
                  <c:v>327.8</c:v>
                </c:pt>
                <c:pt idx="299">
                  <c:v>328.90000000000003</c:v>
                </c:pt>
                <c:pt idx="300">
                  <c:v>330</c:v>
                </c:pt>
                <c:pt idx="301">
                  <c:v>331.1</c:v>
                </c:pt>
                <c:pt idx="302">
                  <c:v>332.20000000000005</c:v>
                </c:pt>
                <c:pt idx="303">
                  <c:v>333.3</c:v>
                </c:pt>
                <c:pt idx="304">
                  <c:v>334.40000000000003</c:v>
                </c:pt>
                <c:pt idx="305">
                  <c:v>335.5</c:v>
                </c:pt>
                <c:pt idx="306">
                  <c:v>336.6</c:v>
                </c:pt>
                <c:pt idx="307">
                  <c:v>337.70000000000005</c:v>
                </c:pt>
                <c:pt idx="308">
                  <c:v>338.8</c:v>
                </c:pt>
                <c:pt idx="309">
                  <c:v>339.90000000000003</c:v>
                </c:pt>
                <c:pt idx="310">
                  <c:v>341</c:v>
                </c:pt>
                <c:pt idx="311">
                  <c:v>342.1</c:v>
                </c:pt>
                <c:pt idx="312">
                  <c:v>343.20000000000005</c:v>
                </c:pt>
                <c:pt idx="313">
                  <c:v>344.3</c:v>
                </c:pt>
                <c:pt idx="314">
                  <c:v>345.40000000000003</c:v>
                </c:pt>
                <c:pt idx="315">
                  <c:v>346.5</c:v>
                </c:pt>
                <c:pt idx="316">
                  <c:v>347.6</c:v>
                </c:pt>
                <c:pt idx="317">
                  <c:v>348.70000000000005</c:v>
                </c:pt>
                <c:pt idx="318">
                  <c:v>349.8</c:v>
                </c:pt>
                <c:pt idx="319">
                  <c:v>350.90000000000003</c:v>
                </c:pt>
                <c:pt idx="320">
                  <c:v>352</c:v>
                </c:pt>
                <c:pt idx="321">
                  <c:v>353.1</c:v>
                </c:pt>
                <c:pt idx="322">
                  <c:v>354.20000000000005</c:v>
                </c:pt>
                <c:pt idx="323">
                  <c:v>355.3</c:v>
                </c:pt>
                <c:pt idx="324">
                  <c:v>356.40000000000003</c:v>
                </c:pt>
                <c:pt idx="325">
                  <c:v>357.50000000000006</c:v>
                </c:pt>
                <c:pt idx="326">
                  <c:v>358.6</c:v>
                </c:pt>
                <c:pt idx="327">
                  <c:v>359.70000000000005</c:v>
                </c:pt>
                <c:pt idx="328">
                  <c:v>360.8</c:v>
                </c:pt>
                <c:pt idx="329">
                  <c:v>361.90000000000003</c:v>
                </c:pt>
                <c:pt idx="330">
                  <c:v>363.00000000000006</c:v>
                </c:pt>
                <c:pt idx="331">
                  <c:v>364.1</c:v>
                </c:pt>
                <c:pt idx="332">
                  <c:v>365.20000000000005</c:v>
                </c:pt>
                <c:pt idx="333">
                  <c:v>366.3</c:v>
                </c:pt>
                <c:pt idx="334">
                  <c:v>367.40000000000003</c:v>
                </c:pt>
                <c:pt idx="335">
                  <c:v>368.50000000000006</c:v>
                </c:pt>
                <c:pt idx="336">
                  <c:v>369.6</c:v>
                </c:pt>
                <c:pt idx="337">
                  <c:v>370.70000000000005</c:v>
                </c:pt>
                <c:pt idx="338">
                  <c:v>371.8</c:v>
                </c:pt>
                <c:pt idx="339">
                  <c:v>372.90000000000003</c:v>
                </c:pt>
                <c:pt idx="340">
                  <c:v>374.00000000000006</c:v>
                </c:pt>
                <c:pt idx="341">
                  <c:v>375.1</c:v>
                </c:pt>
                <c:pt idx="342">
                  <c:v>376.20000000000005</c:v>
                </c:pt>
                <c:pt idx="343">
                  <c:v>377.3</c:v>
                </c:pt>
                <c:pt idx="344">
                  <c:v>378.40000000000003</c:v>
                </c:pt>
                <c:pt idx="345">
                  <c:v>379.50000000000006</c:v>
                </c:pt>
                <c:pt idx="346">
                  <c:v>380.6</c:v>
                </c:pt>
                <c:pt idx="347">
                  <c:v>381.70000000000005</c:v>
                </c:pt>
                <c:pt idx="348">
                  <c:v>382.8</c:v>
                </c:pt>
                <c:pt idx="349">
                  <c:v>383.90000000000003</c:v>
                </c:pt>
                <c:pt idx="350">
                  <c:v>385.00000000000006</c:v>
                </c:pt>
                <c:pt idx="351">
                  <c:v>386.1</c:v>
                </c:pt>
                <c:pt idx="352">
                  <c:v>387.20000000000005</c:v>
                </c:pt>
                <c:pt idx="353">
                  <c:v>388.3</c:v>
                </c:pt>
                <c:pt idx="354">
                  <c:v>389.40000000000003</c:v>
                </c:pt>
                <c:pt idx="355">
                  <c:v>390.50000000000006</c:v>
                </c:pt>
                <c:pt idx="356">
                  <c:v>391.6</c:v>
                </c:pt>
                <c:pt idx="357">
                  <c:v>392.70000000000005</c:v>
                </c:pt>
                <c:pt idx="358">
                  <c:v>393.8</c:v>
                </c:pt>
                <c:pt idx="359">
                  <c:v>394.90000000000003</c:v>
                </c:pt>
                <c:pt idx="360">
                  <c:v>396.00000000000006</c:v>
                </c:pt>
                <c:pt idx="361">
                  <c:v>397.1</c:v>
                </c:pt>
                <c:pt idx="362">
                  <c:v>398.20000000000005</c:v>
                </c:pt>
                <c:pt idx="363">
                  <c:v>399.3</c:v>
                </c:pt>
                <c:pt idx="364">
                  <c:v>400.40000000000003</c:v>
                </c:pt>
                <c:pt idx="365">
                  <c:v>401.50000000000006</c:v>
                </c:pt>
                <c:pt idx="366">
                  <c:v>402.6</c:v>
                </c:pt>
                <c:pt idx="367">
                  <c:v>403.70000000000005</c:v>
                </c:pt>
                <c:pt idx="368">
                  <c:v>404.8</c:v>
                </c:pt>
                <c:pt idx="369">
                  <c:v>405.90000000000003</c:v>
                </c:pt>
                <c:pt idx="370">
                  <c:v>407.00000000000006</c:v>
                </c:pt>
                <c:pt idx="371">
                  <c:v>408.1</c:v>
                </c:pt>
                <c:pt idx="372">
                  <c:v>409.20000000000005</c:v>
                </c:pt>
                <c:pt idx="373">
                  <c:v>410.3</c:v>
                </c:pt>
                <c:pt idx="374">
                  <c:v>411.40000000000003</c:v>
                </c:pt>
                <c:pt idx="375">
                  <c:v>412.50000000000006</c:v>
                </c:pt>
                <c:pt idx="376">
                  <c:v>413.6</c:v>
                </c:pt>
                <c:pt idx="377">
                  <c:v>414.70000000000005</c:v>
                </c:pt>
                <c:pt idx="378">
                  <c:v>415.8</c:v>
                </c:pt>
                <c:pt idx="379">
                  <c:v>416.90000000000003</c:v>
                </c:pt>
                <c:pt idx="380">
                  <c:v>418.00000000000006</c:v>
                </c:pt>
                <c:pt idx="381">
                  <c:v>419.1</c:v>
                </c:pt>
                <c:pt idx="382">
                  <c:v>420.20000000000005</c:v>
                </c:pt>
                <c:pt idx="383">
                  <c:v>421.3</c:v>
                </c:pt>
                <c:pt idx="384">
                  <c:v>422.40000000000003</c:v>
                </c:pt>
                <c:pt idx="385">
                  <c:v>423.50000000000006</c:v>
                </c:pt>
                <c:pt idx="386">
                  <c:v>424.6</c:v>
                </c:pt>
                <c:pt idx="387">
                  <c:v>425.70000000000005</c:v>
                </c:pt>
                <c:pt idx="388">
                  <c:v>426.8</c:v>
                </c:pt>
                <c:pt idx="389">
                  <c:v>427.90000000000003</c:v>
                </c:pt>
                <c:pt idx="390">
                  <c:v>429.00000000000006</c:v>
                </c:pt>
                <c:pt idx="391">
                  <c:v>430.1</c:v>
                </c:pt>
                <c:pt idx="392">
                  <c:v>431.20000000000005</c:v>
                </c:pt>
                <c:pt idx="393">
                  <c:v>432.3</c:v>
                </c:pt>
                <c:pt idx="394">
                  <c:v>433.40000000000003</c:v>
                </c:pt>
                <c:pt idx="395">
                  <c:v>434.50000000000006</c:v>
                </c:pt>
                <c:pt idx="396">
                  <c:v>435.6</c:v>
                </c:pt>
                <c:pt idx="397">
                  <c:v>436.70000000000005</c:v>
                </c:pt>
                <c:pt idx="398">
                  <c:v>437.8</c:v>
                </c:pt>
                <c:pt idx="399">
                  <c:v>438.90000000000003</c:v>
                </c:pt>
                <c:pt idx="400">
                  <c:v>440.00000000000006</c:v>
                </c:pt>
                <c:pt idx="401">
                  <c:v>441.1</c:v>
                </c:pt>
                <c:pt idx="402">
                  <c:v>442.20000000000005</c:v>
                </c:pt>
                <c:pt idx="403">
                  <c:v>443.3</c:v>
                </c:pt>
                <c:pt idx="404">
                  <c:v>444.40000000000003</c:v>
                </c:pt>
                <c:pt idx="405">
                  <c:v>445.50000000000006</c:v>
                </c:pt>
                <c:pt idx="406">
                  <c:v>446.6</c:v>
                </c:pt>
                <c:pt idx="407">
                  <c:v>447.70000000000005</c:v>
                </c:pt>
                <c:pt idx="408">
                  <c:v>448.8</c:v>
                </c:pt>
                <c:pt idx="409">
                  <c:v>449.90000000000003</c:v>
                </c:pt>
                <c:pt idx="410">
                  <c:v>451.00000000000006</c:v>
                </c:pt>
                <c:pt idx="411">
                  <c:v>452.1</c:v>
                </c:pt>
                <c:pt idx="412">
                  <c:v>453.20000000000005</c:v>
                </c:pt>
                <c:pt idx="413">
                  <c:v>454.3</c:v>
                </c:pt>
                <c:pt idx="414">
                  <c:v>455.40000000000003</c:v>
                </c:pt>
                <c:pt idx="415">
                  <c:v>456.50000000000006</c:v>
                </c:pt>
                <c:pt idx="416">
                  <c:v>457.6</c:v>
                </c:pt>
                <c:pt idx="417">
                  <c:v>458.70000000000005</c:v>
                </c:pt>
                <c:pt idx="418">
                  <c:v>459.8</c:v>
                </c:pt>
                <c:pt idx="419">
                  <c:v>460.90000000000003</c:v>
                </c:pt>
                <c:pt idx="420">
                  <c:v>462.00000000000006</c:v>
                </c:pt>
                <c:pt idx="421">
                  <c:v>463.1</c:v>
                </c:pt>
                <c:pt idx="422">
                  <c:v>464.20000000000005</c:v>
                </c:pt>
                <c:pt idx="423">
                  <c:v>465.3</c:v>
                </c:pt>
                <c:pt idx="424">
                  <c:v>466.40000000000003</c:v>
                </c:pt>
                <c:pt idx="425">
                  <c:v>467.50000000000006</c:v>
                </c:pt>
                <c:pt idx="426">
                  <c:v>468.6</c:v>
                </c:pt>
                <c:pt idx="427">
                  <c:v>469.70000000000005</c:v>
                </c:pt>
                <c:pt idx="428">
                  <c:v>470.8</c:v>
                </c:pt>
                <c:pt idx="429">
                  <c:v>471.90000000000003</c:v>
                </c:pt>
                <c:pt idx="430">
                  <c:v>473.00000000000006</c:v>
                </c:pt>
                <c:pt idx="431">
                  <c:v>474.1</c:v>
                </c:pt>
                <c:pt idx="432">
                  <c:v>475.20000000000005</c:v>
                </c:pt>
                <c:pt idx="433">
                  <c:v>476.3</c:v>
                </c:pt>
                <c:pt idx="434">
                  <c:v>477.40000000000003</c:v>
                </c:pt>
                <c:pt idx="435">
                  <c:v>478.50000000000006</c:v>
                </c:pt>
                <c:pt idx="436">
                  <c:v>479.6</c:v>
                </c:pt>
                <c:pt idx="437">
                  <c:v>480.70000000000005</c:v>
                </c:pt>
                <c:pt idx="438">
                  <c:v>481.8</c:v>
                </c:pt>
                <c:pt idx="439">
                  <c:v>482.90000000000003</c:v>
                </c:pt>
                <c:pt idx="440">
                  <c:v>484.00000000000006</c:v>
                </c:pt>
                <c:pt idx="441">
                  <c:v>485.1</c:v>
                </c:pt>
                <c:pt idx="442">
                  <c:v>486.20000000000005</c:v>
                </c:pt>
                <c:pt idx="443">
                  <c:v>487.3</c:v>
                </c:pt>
                <c:pt idx="444">
                  <c:v>488.40000000000003</c:v>
                </c:pt>
                <c:pt idx="445">
                  <c:v>489.50000000000006</c:v>
                </c:pt>
                <c:pt idx="446">
                  <c:v>490.6</c:v>
                </c:pt>
                <c:pt idx="447">
                  <c:v>491.70000000000005</c:v>
                </c:pt>
                <c:pt idx="448">
                  <c:v>492.80000000000007</c:v>
                </c:pt>
                <c:pt idx="449">
                  <c:v>493.90000000000003</c:v>
                </c:pt>
                <c:pt idx="450">
                  <c:v>495.00000000000006</c:v>
                </c:pt>
                <c:pt idx="451">
                  <c:v>496.1</c:v>
                </c:pt>
                <c:pt idx="452">
                  <c:v>497.20000000000005</c:v>
                </c:pt>
                <c:pt idx="453">
                  <c:v>498.30000000000007</c:v>
                </c:pt>
                <c:pt idx="454">
                  <c:v>499.40000000000003</c:v>
                </c:pt>
                <c:pt idx="455">
                  <c:v>500.50000000000006</c:v>
                </c:pt>
                <c:pt idx="456">
                  <c:v>501.6</c:v>
                </c:pt>
                <c:pt idx="457">
                  <c:v>502.70000000000005</c:v>
                </c:pt>
                <c:pt idx="458">
                  <c:v>503.80000000000007</c:v>
                </c:pt>
                <c:pt idx="459">
                  <c:v>504.90000000000003</c:v>
                </c:pt>
                <c:pt idx="460">
                  <c:v>506.00000000000006</c:v>
                </c:pt>
                <c:pt idx="461">
                  <c:v>507.1</c:v>
                </c:pt>
                <c:pt idx="462">
                  <c:v>508.20000000000005</c:v>
                </c:pt>
                <c:pt idx="463">
                  <c:v>509.30000000000007</c:v>
                </c:pt>
                <c:pt idx="464">
                  <c:v>510.40000000000003</c:v>
                </c:pt>
                <c:pt idx="465">
                  <c:v>511.50000000000006</c:v>
                </c:pt>
                <c:pt idx="466">
                  <c:v>512.6</c:v>
                </c:pt>
                <c:pt idx="467">
                  <c:v>513.70000000000005</c:v>
                </c:pt>
                <c:pt idx="468">
                  <c:v>514.80000000000007</c:v>
                </c:pt>
                <c:pt idx="469">
                  <c:v>515.90000000000009</c:v>
                </c:pt>
                <c:pt idx="470">
                  <c:v>517</c:v>
                </c:pt>
                <c:pt idx="471">
                  <c:v>518.1</c:v>
                </c:pt>
                <c:pt idx="472">
                  <c:v>519.20000000000005</c:v>
                </c:pt>
                <c:pt idx="473">
                  <c:v>520.30000000000007</c:v>
                </c:pt>
                <c:pt idx="474">
                  <c:v>521.40000000000009</c:v>
                </c:pt>
                <c:pt idx="475">
                  <c:v>522.5</c:v>
                </c:pt>
                <c:pt idx="476">
                  <c:v>523.6</c:v>
                </c:pt>
                <c:pt idx="477">
                  <c:v>524.70000000000005</c:v>
                </c:pt>
                <c:pt idx="478">
                  <c:v>525.80000000000007</c:v>
                </c:pt>
                <c:pt idx="479">
                  <c:v>526.90000000000009</c:v>
                </c:pt>
                <c:pt idx="480">
                  <c:v>528</c:v>
                </c:pt>
                <c:pt idx="481">
                  <c:v>529.1</c:v>
                </c:pt>
                <c:pt idx="482">
                  <c:v>530.20000000000005</c:v>
                </c:pt>
                <c:pt idx="483">
                  <c:v>531.30000000000007</c:v>
                </c:pt>
                <c:pt idx="484">
                  <c:v>532.40000000000009</c:v>
                </c:pt>
                <c:pt idx="485">
                  <c:v>533.5</c:v>
                </c:pt>
                <c:pt idx="486">
                  <c:v>534.6</c:v>
                </c:pt>
                <c:pt idx="487">
                  <c:v>535.70000000000005</c:v>
                </c:pt>
                <c:pt idx="488">
                  <c:v>536.80000000000007</c:v>
                </c:pt>
                <c:pt idx="489">
                  <c:v>537.90000000000009</c:v>
                </c:pt>
                <c:pt idx="490">
                  <c:v>539</c:v>
                </c:pt>
                <c:pt idx="491">
                  <c:v>540.1</c:v>
                </c:pt>
                <c:pt idx="492">
                  <c:v>541.20000000000005</c:v>
                </c:pt>
                <c:pt idx="493">
                  <c:v>542.30000000000007</c:v>
                </c:pt>
                <c:pt idx="494">
                  <c:v>543.40000000000009</c:v>
                </c:pt>
                <c:pt idx="495">
                  <c:v>544.5</c:v>
                </c:pt>
                <c:pt idx="496">
                  <c:v>545.6</c:v>
                </c:pt>
                <c:pt idx="497">
                  <c:v>546.70000000000005</c:v>
                </c:pt>
                <c:pt idx="498">
                  <c:v>547.80000000000007</c:v>
                </c:pt>
                <c:pt idx="499">
                  <c:v>548.90000000000009</c:v>
                </c:pt>
                <c:pt idx="500">
                  <c:v>550</c:v>
                </c:pt>
                <c:pt idx="501">
                  <c:v>551.1</c:v>
                </c:pt>
                <c:pt idx="502">
                  <c:v>552.20000000000005</c:v>
                </c:pt>
                <c:pt idx="503">
                  <c:v>553.30000000000007</c:v>
                </c:pt>
                <c:pt idx="504">
                  <c:v>554.40000000000009</c:v>
                </c:pt>
                <c:pt idx="505">
                  <c:v>555.5</c:v>
                </c:pt>
                <c:pt idx="506">
                  <c:v>556.6</c:v>
                </c:pt>
                <c:pt idx="507">
                  <c:v>557.70000000000005</c:v>
                </c:pt>
                <c:pt idx="508">
                  <c:v>558.80000000000007</c:v>
                </c:pt>
                <c:pt idx="509">
                  <c:v>559.90000000000009</c:v>
                </c:pt>
                <c:pt idx="510">
                  <c:v>561</c:v>
                </c:pt>
                <c:pt idx="511">
                  <c:v>562.1</c:v>
                </c:pt>
              </c:numCache>
            </c:numRef>
          </c:xVal>
          <c:yVal>
            <c:numRef>
              <c:f>'Data analysis 2'!$I$2:$I$513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1.19</c:v>
                </c:pt>
                <c:pt idx="81">
                  <c:v>7387.5199999999995</c:v>
                </c:pt>
                <c:pt idx="82">
                  <c:v>10498.18</c:v>
                </c:pt>
                <c:pt idx="83">
                  <c:v>7144.7599999999993</c:v>
                </c:pt>
                <c:pt idx="84">
                  <c:v>8834.56</c:v>
                </c:pt>
                <c:pt idx="85">
                  <c:v>9558.08</c:v>
                </c:pt>
                <c:pt idx="86">
                  <c:v>9348.64</c:v>
                </c:pt>
                <c:pt idx="87">
                  <c:v>8477.56</c:v>
                </c:pt>
                <c:pt idx="88">
                  <c:v>8119.37</c:v>
                </c:pt>
                <c:pt idx="89">
                  <c:v>7823.0599999999995</c:v>
                </c:pt>
                <c:pt idx="90">
                  <c:v>7571.9699999999993</c:v>
                </c:pt>
                <c:pt idx="91">
                  <c:v>7245.91</c:v>
                </c:pt>
                <c:pt idx="92">
                  <c:v>6680.66</c:v>
                </c:pt>
                <c:pt idx="93">
                  <c:v>6760.3899999999994</c:v>
                </c:pt>
                <c:pt idx="94">
                  <c:v>6401.0099999999993</c:v>
                </c:pt>
                <c:pt idx="95">
                  <c:v>6220.13</c:v>
                </c:pt>
                <c:pt idx="96">
                  <c:v>5838.1399999999994</c:v>
                </c:pt>
                <c:pt idx="97">
                  <c:v>5779.83</c:v>
                </c:pt>
                <c:pt idx="98">
                  <c:v>5564.44</c:v>
                </c:pt>
                <c:pt idx="99">
                  <c:v>5268.13</c:v>
                </c:pt>
                <c:pt idx="100">
                  <c:v>5000.38</c:v>
                </c:pt>
                <c:pt idx="101">
                  <c:v>4917.08</c:v>
                </c:pt>
                <c:pt idx="102">
                  <c:v>4770.71</c:v>
                </c:pt>
                <c:pt idx="103">
                  <c:v>4624.34</c:v>
                </c:pt>
                <c:pt idx="104">
                  <c:v>4632.67</c:v>
                </c:pt>
                <c:pt idx="105">
                  <c:v>4520.8099999999995</c:v>
                </c:pt>
                <c:pt idx="106">
                  <c:v>4313.75</c:v>
                </c:pt>
                <c:pt idx="107">
                  <c:v>4113.83</c:v>
                </c:pt>
                <c:pt idx="108">
                  <c:v>4075.75</c:v>
                </c:pt>
                <c:pt idx="109">
                  <c:v>4024.58</c:v>
                </c:pt>
                <c:pt idx="110">
                  <c:v>3910.3399999999997</c:v>
                </c:pt>
                <c:pt idx="111">
                  <c:v>3829.4199999999996</c:v>
                </c:pt>
                <c:pt idx="112">
                  <c:v>3781.8199999999997</c:v>
                </c:pt>
                <c:pt idx="113">
                  <c:v>3570</c:v>
                </c:pt>
                <c:pt idx="114">
                  <c:v>3567.62</c:v>
                </c:pt>
                <c:pt idx="115">
                  <c:v>3590.23</c:v>
                </c:pt>
                <c:pt idx="116">
                  <c:v>3470.04</c:v>
                </c:pt>
                <c:pt idx="117">
                  <c:v>3362.94</c:v>
                </c:pt>
                <c:pt idx="118">
                  <c:v>3342.71</c:v>
                </c:pt>
                <c:pt idx="119">
                  <c:v>3312.96</c:v>
                </c:pt>
                <c:pt idx="120">
                  <c:v>3222.52</c:v>
                </c:pt>
                <c:pt idx="121">
                  <c:v>3158.2599999999998</c:v>
                </c:pt>
                <c:pt idx="122">
                  <c:v>3159.45</c:v>
                </c:pt>
                <c:pt idx="123">
                  <c:v>3149.93</c:v>
                </c:pt>
                <c:pt idx="124">
                  <c:v>2938.1099999999997</c:v>
                </c:pt>
                <c:pt idx="125">
                  <c:v>2980.95</c:v>
                </c:pt>
                <c:pt idx="126">
                  <c:v>2921.45</c:v>
                </c:pt>
                <c:pt idx="127">
                  <c:v>2902.41</c:v>
                </c:pt>
                <c:pt idx="128">
                  <c:v>2817.92</c:v>
                </c:pt>
                <c:pt idx="129">
                  <c:v>2847.67</c:v>
                </c:pt>
                <c:pt idx="130">
                  <c:v>2836.96</c:v>
                </c:pt>
                <c:pt idx="131">
                  <c:v>2813.16</c:v>
                </c:pt>
                <c:pt idx="132">
                  <c:v>2708.44</c:v>
                </c:pt>
                <c:pt idx="133">
                  <c:v>2691.7799999999997</c:v>
                </c:pt>
                <c:pt idx="134">
                  <c:v>2698.92</c:v>
                </c:pt>
                <c:pt idx="135">
                  <c:v>2716.77</c:v>
                </c:pt>
                <c:pt idx="136">
                  <c:v>2717.96</c:v>
                </c:pt>
                <c:pt idx="137">
                  <c:v>2589.44</c:v>
                </c:pt>
                <c:pt idx="138">
                  <c:v>2660.8399999999997</c:v>
                </c:pt>
                <c:pt idx="139">
                  <c:v>2687.02</c:v>
                </c:pt>
                <c:pt idx="140">
                  <c:v>2546.6</c:v>
                </c:pt>
                <c:pt idx="141">
                  <c:v>2591.8199999999997</c:v>
                </c:pt>
                <c:pt idx="142">
                  <c:v>2476.39</c:v>
                </c:pt>
                <c:pt idx="143">
                  <c:v>2610.8599999999997</c:v>
                </c:pt>
                <c:pt idx="144">
                  <c:v>2469.25</c:v>
                </c:pt>
                <c:pt idx="145">
                  <c:v>2551.3599999999997</c:v>
                </c:pt>
                <c:pt idx="146">
                  <c:v>2541.8399999999997</c:v>
                </c:pt>
                <c:pt idx="147">
                  <c:v>2548.98</c:v>
                </c:pt>
                <c:pt idx="148">
                  <c:v>2432.3599999999997</c:v>
                </c:pt>
                <c:pt idx="149">
                  <c:v>2558.5</c:v>
                </c:pt>
                <c:pt idx="150">
                  <c:v>2585.87</c:v>
                </c:pt>
                <c:pt idx="151">
                  <c:v>2548.98</c:v>
                </c:pt>
                <c:pt idx="152">
                  <c:v>2557.31</c:v>
                </c:pt>
                <c:pt idx="153">
                  <c:v>2441.88</c:v>
                </c:pt>
                <c:pt idx="154">
                  <c:v>2588.25</c:v>
                </c:pt>
                <c:pt idx="155">
                  <c:v>2380</c:v>
                </c:pt>
                <c:pt idx="156">
                  <c:v>2485.91</c:v>
                </c:pt>
                <c:pt idx="157">
                  <c:v>2340.73</c:v>
                </c:pt>
                <c:pt idx="158">
                  <c:v>2419.27</c:v>
                </c:pt>
                <c:pt idx="159">
                  <c:v>2370.48</c:v>
                </c:pt>
                <c:pt idx="160">
                  <c:v>2454.9699999999998</c:v>
                </c:pt>
                <c:pt idx="161">
                  <c:v>2548.98</c:v>
                </c:pt>
                <c:pt idx="162">
                  <c:v>2346.6799999999998</c:v>
                </c:pt>
                <c:pt idx="163">
                  <c:v>2447.83</c:v>
                </c:pt>
                <c:pt idx="164">
                  <c:v>2590.63</c:v>
                </c:pt>
                <c:pt idx="165">
                  <c:v>2647.75</c:v>
                </c:pt>
                <c:pt idx="166">
                  <c:v>2606.1</c:v>
                </c:pt>
                <c:pt idx="167">
                  <c:v>2692.97</c:v>
                </c:pt>
                <c:pt idx="168">
                  <c:v>2679.8799999999997</c:v>
                </c:pt>
                <c:pt idx="169">
                  <c:v>2891.7</c:v>
                </c:pt>
                <c:pt idx="170">
                  <c:v>2989.2799999999997</c:v>
                </c:pt>
                <c:pt idx="171">
                  <c:v>2991.66</c:v>
                </c:pt>
                <c:pt idx="172">
                  <c:v>3027.3599999999997</c:v>
                </c:pt>
                <c:pt idx="173">
                  <c:v>3214.19</c:v>
                </c:pt>
                <c:pt idx="174">
                  <c:v>3445.0499999999997</c:v>
                </c:pt>
                <c:pt idx="175">
                  <c:v>3514.0699999999997</c:v>
                </c:pt>
                <c:pt idx="176">
                  <c:v>3709.23</c:v>
                </c:pt>
                <c:pt idx="177">
                  <c:v>3928.1899999999996</c:v>
                </c:pt>
                <c:pt idx="178">
                  <c:v>4110.26</c:v>
                </c:pt>
                <c:pt idx="179">
                  <c:v>4131.6799999999994</c:v>
                </c:pt>
                <c:pt idx="180">
                  <c:v>4491.0599999999995</c:v>
                </c:pt>
                <c:pt idx="181">
                  <c:v>4536.28</c:v>
                </c:pt>
                <c:pt idx="182">
                  <c:v>4769.5199999999995</c:v>
                </c:pt>
                <c:pt idx="183">
                  <c:v>4773.09</c:v>
                </c:pt>
                <c:pt idx="184">
                  <c:v>4801.6499999999996</c:v>
                </c:pt>
                <c:pt idx="185">
                  <c:v>4903.99</c:v>
                </c:pt>
                <c:pt idx="186">
                  <c:v>4975.3899999999994</c:v>
                </c:pt>
                <c:pt idx="187">
                  <c:v>4953.9699999999993</c:v>
                </c:pt>
                <c:pt idx="188">
                  <c:v>4755.24</c:v>
                </c:pt>
                <c:pt idx="189">
                  <c:v>4673.13</c:v>
                </c:pt>
                <c:pt idx="190">
                  <c:v>4595.78</c:v>
                </c:pt>
                <c:pt idx="191">
                  <c:v>4332.79</c:v>
                </c:pt>
                <c:pt idx="192">
                  <c:v>4234.0199999999995</c:v>
                </c:pt>
                <c:pt idx="193">
                  <c:v>4141.2</c:v>
                </c:pt>
                <c:pt idx="194">
                  <c:v>4012.68</c:v>
                </c:pt>
                <c:pt idx="195">
                  <c:v>3611.6499999999996</c:v>
                </c:pt>
                <c:pt idx="196">
                  <c:v>3572.3799999999997</c:v>
                </c:pt>
                <c:pt idx="197">
                  <c:v>3397.45</c:v>
                </c:pt>
                <c:pt idx="198">
                  <c:v>3096.3799999999997</c:v>
                </c:pt>
                <c:pt idx="199">
                  <c:v>3045.21</c:v>
                </c:pt>
                <c:pt idx="200">
                  <c:v>2844.1</c:v>
                </c:pt>
                <c:pt idx="201">
                  <c:v>2757.23</c:v>
                </c:pt>
                <c:pt idx="202">
                  <c:v>2641.7999999999997</c:v>
                </c:pt>
                <c:pt idx="203">
                  <c:v>2533.5099999999998</c:v>
                </c:pt>
                <c:pt idx="204">
                  <c:v>2516.85</c:v>
                </c:pt>
                <c:pt idx="205">
                  <c:v>2474.0099999999998</c:v>
                </c:pt>
                <c:pt idx="206">
                  <c:v>2407.37</c:v>
                </c:pt>
                <c:pt idx="207">
                  <c:v>2380</c:v>
                </c:pt>
                <c:pt idx="208">
                  <c:v>2337.16</c:v>
                </c:pt>
                <c:pt idx="209">
                  <c:v>2353.8199999999997</c:v>
                </c:pt>
                <c:pt idx="210">
                  <c:v>2318.12</c:v>
                </c:pt>
                <c:pt idx="211">
                  <c:v>2432.3599999999997</c:v>
                </c:pt>
                <c:pt idx="212">
                  <c:v>2422.8399999999997</c:v>
                </c:pt>
                <c:pt idx="213">
                  <c:v>2544.2199999999998</c:v>
                </c:pt>
                <c:pt idx="214">
                  <c:v>2625.14</c:v>
                </c:pt>
                <c:pt idx="215">
                  <c:v>2528.75</c:v>
                </c:pt>
                <c:pt idx="216">
                  <c:v>2557.31</c:v>
                </c:pt>
                <c:pt idx="217">
                  <c:v>2622.7599999999998</c:v>
                </c:pt>
                <c:pt idx="218">
                  <c:v>2659.65</c:v>
                </c:pt>
                <c:pt idx="219">
                  <c:v>2725.1</c:v>
                </c:pt>
                <c:pt idx="220">
                  <c:v>2756.04</c:v>
                </c:pt>
                <c:pt idx="221">
                  <c:v>2811.97</c:v>
                </c:pt>
                <c:pt idx="222">
                  <c:v>2959.5299999999997</c:v>
                </c:pt>
                <c:pt idx="223">
                  <c:v>3014.27</c:v>
                </c:pt>
                <c:pt idx="224">
                  <c:v>3126.1299999999997</c:v>
                </c:pt>
                <c:pt idx="225">
                  <c:v>3196.3399999999997</c:v>
                </c:pt>
                <c:pt idx="226">
                  <c:v>3180.87</c:v>
                </c:pt>
                <c:pt idx="227">
                  <c:v>3335.5699999999997</c:v>
                </c:pt>
                <c:pt idx="228">
                  <c:v>3512.8799999999997</c:v>
                </c:pt>
                <c:pt idx="229">
                  <c:v>3566.43</c:v>
                </c:pt>
                <c:pt idx="230">
                  <c:v>3706.85</c:v>
                </c:pt>
                <c:pt idx="231">
                  <c:v>3690.19</c:v>
                </c:pt>
                <c:pt idx="232">
                  <c:v>3848.46</c:v>
                </c:pt>
                <c:pt idx="233">
                  <c:v>3946.04</c:v>
                </c:pt>
                <c:pt idx="234">
                  <c:v>4019.8199999999997</c:v>
                </c:pt>
                <c:pt idx="235">
                  <c:v>4066.23</c:v>
                </c:pt>
                <c:pt idx="236">
                  <c:v>4068.6099999999997</c:v>
                </c:pt>
                <c:pt idx="237">
                  <c:v>4273.29</c:v>
                </c:pt>
                <c:pt idx="238">
                  <c:v>4266.1499999999996</c:v>
                </c:pt>
                <c:pt idx="239">
                  <c:v>4284</c:v>
                </c:pt>
                <c:pt idx="240">
                  <c:v>4497.01</c:v>
                </c:pt>
                <c:pt idx="241">
                  <c:v>4574.3599999999997</c:v>
                </c:pt>
                <c:pt idx="242">
                  <c:v>4429.1799999999994</c:v>
                </c:pt>
                <c:pt idx="243">
                  <c:v>4557.7</c:v>
                </c:pt>
                <c:pt idx="244">
                  <c:v>4462.5</c:v>
                </c:pt>
                <c:pt idx="245">
                  <c:v>4429.1799999999994</c:v>
                </c:pt>
                <c:pt idx="246">
                  <c:v>4425.6099999999997</c:v>
                </c:pt>
                <c:pt idx="247">
                  <c:v>4479.16</c:v>
                </c:pt>
                <c:pt idx="248">
                  <c:v>4336.3599999999997</c:v>
                </c:pt>
                <c:pt idx="249">
                  <c:v>4294.71</c:v>
                </c:pt>
                <c:pt idx="250">
                  <c:v>4131.6799999999994</c:v>
                </c:pt>
                <c:pt idx="251">
                  <c:v>3853.22</c:v>
                </c:pt>
                <c:pt idx="252">
                  <c:v>3743.74</c:v>
                </c:pt>
                <c:pt idx="253">
                  <c:v>3709.23</c:v>
                </c:pt>
                <c:pt idx="254">
                  <c:v>3512.8799999999997</c:v>
                </c:pt>
                <c:pt idx="255">
                  <c:v>3466.47</c:v>
                </c:pt>
                <c:pt idx="256">
                  <c:v>3246.3199999999997</c:v>
                </c:pt>
                <c:pt idx="257">
                  <c:v>3155.8799999999997</c:v>
                </c:pt>
                <c:pt idx="258">
                  <c:v>2997.6099999999997</c:v>
                </c:pt>
                <c:pt idx="259">
                  <c:v>2948.8199999999997</c:v>
                </c:pt>
                <c:pt idx="260">
                  <c:v>2842.91</c:v>
                </c:pt>
                <c:pt idx="261">
                  <c:v>2814.35</c:v>
                </c:pt>
                <c:pt idx="262">
                  <c:v>2740.5699999999997</c:v>
                </c:pt>
                <c:pt idx="263">
                  <c:v>2667.98</c:v>
                </c:pt>
                <c:pt idx="264">
                  <c:v>2564.4499999999998</c:v>
                </c:pt>
                <c:pt idx="265">
                  <c:v>2691.7799999999997</c:v>
                </c:pt>
                <c:pt idx="266">
                  <c:v>2503.7599999999998</c:v>
                </c:pt>
                <c:pt idx="267">
                  <c:v>2604.91</c:v>
                </c:pt>
                <c:pt idx="268">
                  <c:v>2613.2399999999998</c:v>
                </c:pt>
                <c:pt idx="269">
                  <c:v>2590.63</c:v>
                </c:pt>
                <c:pt idx="270">
                  <c:v>2628.71</c:v>
                </c:pt>
                <c:pt idx="271">
                  <c:v>2673.93</c:v>
                </c:pt>
                <c:pt idx="272">
                  <c:v>2559.69</c:v>
                </c:pt>
                <c:pt idx="273">
                  <c:v>2612.0499999999997</c:v>
                </c:pt>
                <c:pt idx="274">
                  <c:v>2745.33</c:v>
                </c:pt>
                <c:pt idx="275">
                  <c:v>2671.5499999999997</c:v>
                </c:pt>
                <c:pt idx="276">
                  <c:v>2622.7599999999998</c:v>
                </c:pt>
                <c:pt idx="277">
                  <c:v>2656.08</c:v>
                </c:pt>
                <c:pt idx="278">
                  <c:v>2740.5699999999997</c:v>
                </c:pt>
                <c:pt idx="279">
                  <c:v>2608.48</c:v>
                </c:pt>
                <c:pt idx="280">
                  <c:v>2531.13</c:v>
                </c:pt>
                <c:pt idx="281">
                  <c:v>2399.04</c:v>
                </c:pt>
                <c:pt idx="282">
                  <c:v>2457.35</c:v>
                </c:pt>
                <c:pt idx="283">
                  <c:v>2443.0699999999997</c:v>
                </c:pt>
                <c:pt idx="284">
                  <c:v>2424.0299999999997</c:v>
                </c:pt>
                <c:pt idx="285">
                  <c:v>2295.5099999999998</c:v>
                </c:pt>
                <c:pt idx="286">
                  <c:v>2251.48</c:v>
                </c:pt>
                <c:pt idx="287">
                  <c:v>2264.5699999999997</c:v>
                </c:pt>
                <c:pt idx="288">
                  <c:v>2077.7399999999998</c:v>
                </c:pt>
                <c:pt idx="289">
                  <c:v>2046.8</c:v>
                </c:pt>
                <c:pt idx="290">
                  <c:v>2024.1899999999998</c:v>
                </c:pt>
                <c:pt idx="291">
                  <c:v>1911.1399999999999</c:v>
                </c:pt>
                <c:pt idx="292">
                  <c:v>1925.4199999999998</c:v>
                </c:pt>
                <c:pt idx="293">
                  <c:v>1912.33</c:v>
                </c:pt>
                <c:pt idx="294">
                  <c:v>1807.61</c:v>
                </c:pt>
                <c:pt idx="295">
                  <c:v>1695.75</c:v>
                </c:pt>
                <c:pt idx="296">
                  <c:v>1762.3899999999999</c:v>
                </c:pt>
                <c:pt idx="297">
                  <c:v>1725.5</c:v>
                </c:pt>
                <c:pt idx="298">
                  <c:v>1705.27</c:v>
                </c:pt>
                <c:pt idx="299">
                  <c:v>1655.29</c:v>
                </c:pt>
                <c:pt idx="300">
                  <c:v>1738.59</c:v>
                </c:pt>
                <c:pt idx="301">
                  <c:v>1636.25</c:v>
                </c:pt>
                <c:pt idx="302">
                  <c:v>1681.47</c:v>
                </c:pt>
                <c:pt idx="303">
                  <c:v>1579.1299999999999</c:v>
                </c:pt>
                <c:pt idx="304">
                  <c:v>1469.6499999999999</c:v>
                </c:pt>
                <c:pt idx="305">
                  <c:v>1600.55</c:v>
                </c:pt>
                <c:pt idx="306">
                  <c:v>1535.1</c:v>
                </c:pt>
                <c:pt idx="307">
                  <c:v>1623.1599999999999</c:v>
                </c:pt>
                <c:pt idx="308">
                  <c:v>1568.4199999999998</c:v>
                </c:pt>
                <c:pt idx="309">
                  <c:v>1614.83</c:v>
                </c:pt>
                <c:pt idx="310">
                  <c:v>1577.9399999999998</c:v>
                </c:pt>
                <c:pt idx="311">
                  <c:v>1624.35</c:v>
                </c:pt>
                <c:pt idx="312">
                  <c:v>1523.1999999999998</c:v>
                </c:pt>
                <c:pt idx="313">
                  <c:v>1511.3</c:v>
                </c:pt>
                <c:pt idx="314">
                  <c:v>1588.6499999999999</c:v>
                </c:pt>
                <c:pt idx="315">
                  <c:v>1624.35</c:v>
                </c:pt>
                <c:pt idx="316">
                  <c:v>1588.6499999999999</c:v>
                </c:pt>
                <c:pt idx="317">
                  <c:v>1541.05</c:v>
                </c:pt>
                <c:pt idx="318">
                  <c:v>1586.27</c:v>
                </c:pt>
                <c:pt idx="319">
                  <c:v>1520.82</c:v>
                </c:pt>
                <c:pt idx="320">
                  <c:v>1566.04</c:v>
                </c:pt>
                <c:pt idx="321">
                  <c:v>1625.54</c:v>
                </c:pt>
                <c:pt idx="322">
                  <c:v>1547</c:v>
                </c:pt>
                <c:pt idx="323">
                  <c:v>1662.4299999999998</c:v>
                </c:pt>
                <c:pt idx="324">
                  <c:v>1702.8899999999999</c:v>
                </c:pt>
                <c:pt idx="325">
                  <c:v>1568.4199999999998</c:v>
                </c:pt>
                <c:pt idx="326">
                  <c:v>1641.01</c:v>
                </c:pt>
                <c:pt idx="327">
                  <c:v>1666</c:v>
                </c:pt>
                <c:pt idx="328">
                  <c:v>1607.6899999999998</c:v>
                </c:pt>
                <c:pt idx="329">
                  <c:v>1591.03</c:v>
                </c:pt>
                <c:pt idx="330">
                  <c:v>1638.6299999999999</c:v>
                </c:pt>
                <c:pt idx="331">
                  <c:v>1761.1999999999998</c:v>
                </c:pt>
                <c:pt idx="332">
                  <c:v>1765.9599999999998</c:v>
                </c:pt>
                <c:pt idx="333">
                  <c:v>1710.03</c:v>
                </c:pt>
                <c:pt idx="334">
                  <c:v>1738.59</c:v>
                </c:pt>
                <c:pt idx="335">
                  <c:v>1751.6799999999998</c:v>
                </c:pt>
                <c:pt idx="336">
                  <c:v>1836.1699999999998</c:v>
                </c:pt>
                <c:pt idx="337">
                  <c:v>1808.8</c:v>
                </c:pt>
                <c:pt idx="338">
                  <c:v>1824.27</c:v>
                </c:pt>
                <c:pt idx="339">
                  <c:v>1852.83</c:v>
                </c:pt>
                <c:pt idx="340">
                  <c:v>1880.1999999999998</c:v>
                </c:pt>
                <c:pt idx="341">
                  <c:v>1918.28</c:v>
                </c:pt>
                <c:pt idx="342">
                  <c:v>1869.49</c:v>
                </c:pt>
                <c:pt idx="343">
                  <c:v>1838.55</c:v>
                </c:pt>
                <c:pt idx="344">
                  <c:v>1899.24</c:v>
                </c:pt>
                <c:pt idx="345">
                  <c:v>1906.3799999999999</c:v>
                </c:pt>
                <c:pt idx="346">
                  <c:v>1875.4399999999998</c:v>
                </c:pt>
                <c:pt idx="347">
                  <c:v>1967.07</c:v>
                </c:pt>
                <c:pt idx="348">
                  <c:v>1967.07</c:v>
                </c:pt>
                <c:pt idx="349">
                  <c:v>1956.36</c:v>
                </c:pt>
                <c:pt idx="350">
                  <c:v>1899.24</c:v>
                </c:pt>
                <c:pt idx="351">
                  <c:v>1918.28</c:v>
                </c:pt>
                <c:pt idx="352">
                  <c:v>1919.47</c:v>
                </c:pt>
                <c:pt idx="353">
                  <c:v>1900.4299999999998</c:v>
                </c:pt>
                <c:pt idx="354">
                  <c:v>1881.3899999999999</c:v>
                </c:pt>
                <c:pt idx="355">
                  <c:v>1882.58</c:v>
                </c:pt>
                <c:pt idx="356">
                  <c:v>1774.29</c:v>
                </c:pt>
                <c:pt idx="357">
                  <c:v>1926.61</c:v>
                </c:pt>
                <c:pt idx="358">
                  <c:v>1737.3999999999999</c:v>
                </c:pt>
                <c:pt idx="359">
                  <c:v>1781.4299999999998</c:v>
                </c:pt>
                <c:pt idx="360">
                  <c:v>1800.47</c:v>
                </c:pt>
                <c:pt idx="361">
                  <c:v>1685.04</c:v>
                </c:pt>
                <c:pt idx="362">
                  <c:v>1713.6</c:v>
                </c:pt>
                <c:pt idx="363">
                  <c:v>1595.79</c:v>
                </c:pt>
                <c:pt idx="364">
                  <c:v>1681.47</c:v>
                </c:pt>
                <c:pt idx="365">
                  <c:v>1638.6299999999999</c:v>
                </c:pt>
                <c:pt idx="366">
                  <c:v>1626.73</c:v>
                </c:pt>
                <c:pt idx="367">
                  <c:v>1619.59</c:v>
                </c:pt>
                <c:pt idx="368">
                  <c:v>1568.4199999999998</c:v>
                </c:pt>
                <c:pt idx="369">
                  <c:v>1555.33</c:v>
                </c:pt>
                <c:pt idx="370">
                  <c:v>1649.34</c:v>
                </c:pt>
                <c:pt idx="371">
                  <c:v>1535.1</c:v>
                </c:pt>
                <c:pt idx="372">
                  <c:v>1443.47</c:v>
                </c:pt>
                <c:pt idx="373">
                  <c:v>1442.28</c:v>
                </c:pt>
                <c:pt idx="374">
                  <c:v>1445.85</c:v>
                </c:pt>
                <c:pt idx="375">
                  <c:v>1423.24</c:v>
                </c:pt>
                <c:pt idx="376">
                  <c:v>1368.5</c:v>
                </c:pt>
                <c:pt idx="377">
                  <c:v>1362.55</c:v>
                </c:pt>
                <c:pt idx="378">
                  <c:v>1374.45</c:v>
                </c:pt>
                <c:pt idx="379">
                  <c:v>1412.53</c:v>
                </c:pt>
                <c:pt idx="380">
                  <c:v>1393.49</c:v>
                </c:pt>
                <c:pt idx="381">
                  <c:v>1312.57</c:v>
                </c:pt>
                <c:pt idx="382">
                  <c:v>1345.8899999999999</c:v>
                </c:pt>
                <c:pt idx="383">
                  <c:v>1306.6199999999999</c:v>
                </c:pt>
                <c:pt idx="384">
                  <c:v>1297.0999999999999</c:v>
                </c:pt>
                <c:pt idx="385">
                  <c:v>1386.35</c:v>
                </c:pt>
                <c:pt idx="386">
                  <c:v>1288.77</c:v>
                </c:pt>
                <c:pt idx="387">
                  <c:v>1319.71</c:v>
                </c:pt>
                <c:pt idx="388">
                  <c:v>1353.03</c:v>
                </c:pt>
                <c:pt idx="389">
                  <c:v>1270.9199999999998</c:v>
                </c:pt>
                <c:pt idx="390">
                  <c:v>1288.77</c:v>
                </c:pt>
                <c:pt idx="391">
                  <c:v>1289.96</c:v>
                </c:pt>
                <c:pt idx="392">
                  <c:v>1310.19</c:v>
                </c:pt>
                <c:pt idx="393">
                  <c:v>1266.1599999999999</c:v>
                </c:pt>
                <c:pt idx="394">
                  <c:v>1349.46</c:v>
                </c:pt>
                <c:pt idx="395">
                  <c:v>1360.1699999999998</c:v>
                </c:pt>
                <c:pt idx="396">
                  <c:v>1292.3399999999999</c:v>
                </c:pt>
                <c:pt idx="397">
                  <c:v>1299.48</c:v>
                </c:pt>
                <c:pt idx="398">
                  <c:v>1317.33</c:v>
                </c:pt>
                <c:pt idx="399">
                  <c:v>1316.1399999999999</c:v>
                </c:pt>
                <c:pt idx="400">
                  <c:v>1394.6799999999998</c:v>
                </c:pt>
                <c:pt idx="401">
                  <c:v>1250.69</c:v>
                </c:pt>
                <c:pt idx="402">
                  <c:v>1243.55</c:v>
                </c:pt>
                <c:pt idx="403">
                  <c:v>1254.26</c:v>
                </c:pt>
                <c:pt idx="404">
                  <c:v>1343.51</c:v>
                </c:pt>
                <c:pt idx="405">
                  <c:v>1376.83</c:v>
                </c:pt>
                <c:pt idx="406">
                  <c:v>1382.78</c:v>
                </c:pt>
                <c:pt idx="407">
                  <c:v>1338.75</c:v>
                </c:pt>
                <c:pt idx="408">
                  <c:v>1194.76</c:v>
                </c:pt>
                <c:pt idx="409">
                  <c:v>1326.85</c:v>
                </c:pt>
                <c:pt idx="410">
                  <c:v>1337.56</c:v>
                </c:pt>
                <c:pt idx="411">
                  <c:v>1405.3899999999999</c:v>
                </c:pt>
                <c:pt idx="412">
                  <c:v>1406.58</c:v>
                </c:pt>
                <c:pt idx="413">
                  <c:v>1461.32</c:v>
                </c:pt>
                <c:pt idx="414">
                  <c:v>1485.12</c:v>
                </c:pt>
                <c:pt idx="415">
                  <c:v>1486.31</c:v>
                </c:pt>
                <c:pt idx="416">
                  <c:v>1473.22</c:v>
                </c:pt>
                <c:pt idx="417">
                  <c:v>1505.35</c:v>
                </c:pt>
                <c:pt idx="418">
                  <c:v>1566.04</c:v>
                </c:pt>
                <c:pt idx="419">
                  <c:v>1612.4499999999998</c:v>
                </c:pt>
                <c:pt idx="420">
                  <c:v>1730.26</c:v>
                </c:pt>
                <c:pt idx="421">
                  <c:v>1681.47</c:v>
                </c:pt>
                <c:pt idx="422">
                  <c:v>1718.36</c:v>
                </c:pt>
                <c:pt idx="423">
                  <c:v>1775.48</c:v>
                </c:pt>
                <c:pt idx="424">
                  <c:v>1888.53</c:v>
                </c:pt>
                <c:pt idx="425">
                  <c:v>1774.29</c:v>
                </c:pt>
                <c:pt idx="426">
                  <c:v>1926.61</c:v>
                </c:pt>
                <c:pt idx="427">
                  <c:v>1967.07</c:v>
                </c:pt>
                <c:pt idx="428">
                  <c:v>2109.87</c:v>
                </c:pt>
                <c:pt idx="429">
                  <c:v>2187.2199999999998</c:v>
                </c:pt>
                <c:pt idx="430">
                  <c:v>2290.75</c:v>
                </c:pt>
                <c:pt idx="431">
                  <c:v>2226.4899999999998</c:v>
                </c:pt>
                <c:pt idx="432">
                  <c:v>2305.0299999999997</c:v>
                </c:pt>
                <c:pt idx="433">
                  <c:v>2351.44</c:v>
                </c:pt>
                <c:pt idx="434">
                  <c:v>2447.83</c:v>
                </c:pt>
                <c:pt idx="435">
                  <c:v>2441.88</c:v>
                </c:pt>
                <c:pt idx="436">
                  <c:v>2539.46</c:v>
                </c:pt>
                <c:pt idx="437">
                  <c:v>2607.29</c:v>
                </c:pt>
                <c:pt idx="438">
                  <c:v>2452.5899999999997</c:v>
                </c:pt>
                <c:pt idx="439">
                  <c:v>2606.1</c:v>
                </c:pt>
                <c:pt idx="440">
                  <c:v>2582.2999999999997</c:v>
                </c:pt>
                <c:pt idx="441">
                  <c:v>2618</c:v>
                </c:pt>
                <c:pt idx="442">
                  <c:v>2641.7999999999997</c:v>
                </c:pt>
                <c:pt idx="443">
                  <c:v>2634.66</c:v>
                </c:pt>
                <c:pt idx="444">
                  <c:v>2616.81</c:v>
                </c:pt>
                <c:pt idx="445">
                  <c:v>2535.89</c:v>
                </c:pt>
                <c:pt idx="446">
                  <c:v>2615.62</c:v>
                </c:pt>
                <c:pt idx="447">
                  <c:v>2533.5099999999998</c:v>
                </c:pt>
                <c:pt idx="448">
                  <c:v>2545.41</c:v>
                </c:pt>
                <c:pt idx="449">
                  <c:v>2510.9</c:v>
                </c:pt>
                <c:pt idx="450">
                  <c:v>2355.0099999999998</c:v>
                </c:pt>
                <c:pt idx="451">
                  <c:v>2465.6799999999998</c:v>
                </c:pt>
                <c:pt idx="452">
                  <c:v>2447.83</c:v>
                </c:pt>
                <c:pt idx="453">
                  <c:v>2395.4699999999998</c:v>
                </c:pt>
                <c:pt idx="454">
                  <c:v>2356.1999999999998</c:v>
                </c:pt>
                <c:pt idx="455">
                  <c:v>2326.4499999999998</c:v>
                </c:pt>
                <c:pt idx="456">
                  <c:v>2189.6</c:v>
                </c:pt>
                <c:pt idx="457">
                  <c:v>2096.7799999999997</c:v>
                </c:pt>
                <c:pt idx="458">
                  <c:v>2105.11</c:v>
                </c:pt>
                <c:pt idx="459">
                  <c:v>2024.1899999999998</c:v>
                </c:pt>
                <c:pt idx="460">
                  <c:v>2072.98</c:v>
                </c:pt>
                <c:pt idx="461">
                  <c:v>2003.9599999999998</c:v>
                </c:pt>
                <c:pt idx="462">
                  <c:v>2005.1499999999999</c:v>
                </c:pt>
                <c:pt idx="463">
                  <c:v>1946.84</c:v>
                </c:pt>
                <c:pt idx="464">
                  <c:v>2019.4299999999998</c:v>
                </c:pt>
                <c:pt idx="465">
                  <c:v>1955.1699999999998</c:v>
                </c:pt>
                <c:pt idx="466">
                  <c:v>1893.29</c:v>
                </c:pt>
                <c:pt idx="467">
                  <c:v>1990.87</c:v>
                </c:pt>
                <c:pt idx="468">
                  <c:v>1976.59</c:v>
                </c:pt>
                <c:pt idx="469">
                  <c:v>2003.9599999999998</c:v>
                </c:pt>
                <c:pt idx="470">
                  <c:v>1896.86</c:v>
                </c:pt>
                <c:pt idx="471">
                  <c:v>1904</c:v>
                </c:pt>
                <c:pt idx="472">
                  <c:v>1871.87</c:v>
                </c:pt>
                <c:pt idx="473">
                  <c:v>1896.86</c:v>
                </c:pt>
                <c:pt idx="474">
                  <c:v>1906.3799999999999</c:v>
                </c:pt>
                <c:pt idx="475">
                  <c:v>1864.73</c:v>
                </c:pt>
                <c:pt idx="476">
                  <c:v>1995.6299999999999</c:v>
                </c:pt>
                <c:pt idx="477">
                  <c:v>1876.6299999999999</c:v>
                </c:pt>
                <c:pt idx="478">
                  <c:v>2040.85</c:v>
                </c:pt>
                <c:pt idx="479">
                  <c:v>1975.3999999999999</c:v>
                </c:pt>
                <c:pt idx="480">
                  <c:v>1948.03</c:v>
                </c:pt>
                <c:pt idx="481">
                  <c:v>2027.76</c:v>
                </c:pt>
                <c:pt idx="482">
                  <c:v>1976.59</c:v>
                </c:pt>
                <c:pt idx="483">
                  <c:v>2045.61</c:v>
                </c:pt>
                <c:pt idx="484">
                  <c:v>2031.33</c:v>
                </c:pt>
                <c:pt idx="485">
                  <c:v>2050.37</c:v>
                </c:pt>
                <c:pt idx="486">
                  <c:v>2005.1499999999999</c:v>
                </c:pt>
                <c:pt idx="487">
                  <c:v>2077.7399999999998</c:v>
                </c:pt>
                <c:pt idx="488">
                  <c:v>2013.48</c:v>
                </c:pt>
                <c:pt idx="489">
                  <c:v>2015.86</c:v>
                </c:pt>
                <c:pt idx="490">
                  <c:v>2038.4699999999998</c:v>
                </c:pt>
                <c:pt idx="491">
                  <c:v>1974.2099999999998</c:v>
                </c:pt>
                <c:pt idx="492">
                  <c:v>2000.3899999999999</c:v>
                </c:pt>
                <c:pt idx="493">
                  <c:v>1915.8999999999999</c:v>
                </c:pt>
                <c:pt idx="494">
                  <c:v>2043.23</c:v>
                </c:pt>
                <c:pt idx="495">
                  <c:v>2065.8399999999997</c:v>
                </c:pt>
                <c:pt idx="496">
                  <c:v>1868.3</c:v>
                </c:pt>
                <c:pt idx="497">
                  <c:v>1919.47</c:v>
                </c:pt>
                <c:pt idx="498">
                  <c:v>1911.1399999999999</c:v>
                </c:pt>
                <c:pt idx="499">
                  <c:v>1825.4599999999998</c:v>
                </c:pt>
                <c:pt idx="500">
                  <c:v>3543.8199999999997</c:v>
                </c:pt>
                <c:pt idx="501">
                  <c:v>3384.3599999999997</c:v>
                </c:pt>
                <c:pt idx="502">
                  <c:v>3074.96</c:v>
                </c:pt>
                <c:pt idx="503">
                  <c:v>2775.08</c:v>
                </c:pt>
                <c:pt idx="504">
                  <c:v>2224.11</c:v>
                </c:pt>
                <c:pt idx="505">
                  <c:v>2063.46</c:v>
                </c:pt>
                <c:pt idx="506">
                  <c:v>1680.28</c:v>
                </c:pt>
                <c:pt idx="507">
                  <c:v>1411.34</c:v>
                </c:pt>
                <c:pt idx="508">
                  <c:v>1179.29</c:v>
                </c:pt>
                <c:pt idx="509">
                  <c:v>872.27</c:v>
                </c:pt>
                <c:pt idx="510">
                  <c:v>508.13</c:v>
                </c:pt>
                <c:pt idx="511">
                  <c:v>260.61</c:v>
                </c:pt>
              </c:numCache>
            </c:numRef>
          </c:yVal>
          <c:smooth val="0"/>
        </c:ser>
        <c:ser>
          <c:idx val="6"/>
          <c:order val="2"/>
          <c:tx>
            <c:v>B-Sample 0.125%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3.3000000000000003</c:v>
                </c:pt>
                <c:pt idx="4">
                  <c:v>4.4000000000000004</c:v>
                </c:pt>
                <c:pt idx="5">
                  <c:v>5.5</c:v>
                </c:pt>
                <c:pt idx="6">
                  <c:v>6.6000000000000005</c:v>
                </c:pt>
                <c:pt idx="7">
                  <c:v>7.7000000000000011</c:v>
                </c:pt>
                <c:pt idx="8">
                  <c:v>8.8000000000000007</c:v>
                </c:pt>
                <c:pt idx="9">
                  <c:v>9.9</c:v>
                </c:pt>
                <c:pt idx="10">
                  <c:v>11</c:v>
                </c:pt>
                <c:pt idx="11">
                  <c:v>12.100000000000001</c:v>
                </c:pt>
                <c:pt idx="12">
                  <c:v>13.200000000000001</c:v>
                </c:pt>
                <c:pt idx="13">
                  <c:v>14.3</c:v>
                </c:pt>
                <c:pt idx="14">
                  <c:v>15.400000000000002</c:v>
                </c:pt>
                <c:pt idx="15">
                  <c:v>16.5</c:v>
                </c:pt>
                <c:pt idx="16">
                  <c:v>17.600000000000001</c:v>
                </c:pt>
                <c:pt idx="17">
                  <c:v>18.700000000000003</c:v>
                </c:pt>
                <c:pt idx="18">
                  <c:v>19.8</c:v>
                </c:pt>
                <c:pt idx="19">
                  <c:v>20.900000000000002</c:v>
                </c:pt>
                <c:pt idx="20">
                  <c:v>22</c:v>
                </c:pt>
                <c:pt idx="21">
                  <c:v>23.1</c:v>
                </c:pt>
                <c:pt idx="22">
                  <c:v>24.200000000000003</c:v>
                </c:pt>
                <c:pt idx="23">
                  <c:v>25.3</c:v>
                </c:pt>
                <c:pt idx="24">
                  <c:v>26.400000000000002</c:v>
                </c:pt>
                <c:pt idx="25">
                  <c:v>27.500000000000004</c:v>
                </c:pt>
                <c:pt idx="26">
                  <c:v>28.6</c:v>
                </c:pt>
                <c:pt idx="27">
                  <c:v>29.700000000000003</c:v>
                </c:pt>
                <c:pt idx="28">
                  <c:v>30.800000000000004</c:v>
                </c:pt>
                <c:pt idx="29">
                  <c:v>31.900000000000002</c:v>
                </c:pt>
                <c:pt idx="30">
                  <c:v>33</c:v>
                </c:pt>
                <c:pt idx="31">
                  <c:v>34.1</c:v>
                </c:pt>
                <c:pt idx="32">
                  <c:v>35.200000000000003</c:v>
                </c:pt>
                <c:pt idx="33">
                  <c:v>36.300000000000004</c:v>
                </c:pt>
                <c:pt idx="34">
                  <c:v>37.400000000000006</c:v>
                </c:pt>
                <c:pt idx="35">
                  <c:v>38.5</c:v>
                </c:pt>
                <c:pt idx="36">
                  <c:v>39.6</c:v>
                </c:pt>
                <c:pt idx="37">
                  <c:v>40.700000000000003</c:v>
                </c:pt>
                <c:pt idx="38">
                  <c:v>41.800000000000004</c:v>
                </c:pt>
                <c:pt idx="39">
                  <c:v>42.900000000000006</c:v>
                </c:pt>
                <c:pt idx="40">
                  <c:v>44</c:v>
                </c:pt>
                <c:pt idx="41">
                  <c:v>45.1</c:v>
                </c:pt>
                <c:pt idx="42">
                  <c:v>46.2</c:v>
                </c:pt>
                <c:pt idx="43">
                  <c:v>47.300000000000004</c:v>
                </c:pt>
                <c:pt idx="44">
                  <c:v>48.400000000000006</c:v>
                </c:pt>
                <c:pt idx="45">
                  <c:v>49.500000000000007</c:v>
                </c:pt>
                <c:pt idx="46">
                  <c:v>50.6</c:v>
                </c:pt>
                <c:pt idx="47">
                  <c:v>51.7</c:v>
                </c:pt>
                <c:pt idx="48">
                  <c:v>52.800000000000004</c:v>
                </c:pt>
                <c:pt idx="49">
                  <c:v>53.900000000000006</c:v>
                </c:pt>
                <c:pt idx="50">
                  <c:v>55.000000000000007</c:v>
                </c:pt>
                <c:pt idx="51">
                  <c:v>56.1</c:v>
                </c:pt>
                <c:pt idx="52">
                  <c:v>57.2</c:v>
                </c:pt>
                <c:pt idx="53">
                  <c:v>58.300000000000004</c:v>
                </c:pt>
                <c:pt idx="54">
                  <c:v>59.400000000000006</c:v>
                </c:pt>
                <c:pt idx="55">
                  <c:v>60.500000000000007</c:v>
                </c:pt>
                <c:pt idx="56">
                  <c:v>61.600000000000009</c:v>
                </c:pt>
                <c:pt idx="57">
                  <c:v>62.7</c:v>
                </c:pt>
                <c:pt idx="58">
                  <c:v>63.800000000000004</c:v>
                </c:pt>
                <c:pt idx="59">
                  <c:v>64.900000000000006</c:v>
                </c:pt>
                <c:pt idx="60">
                  <c:v>66</c:v>
                </c:pt>
                <c:pt idx="61">
                  <c:v>67.100000000000009</c:v>
                </c:pt>
                <c:pt idx="62">
                  <c:v>68.2</c:v>
                </c:pt>
                <c:pt idx="63">
                  <c:v>69.300000000000011</c:v>
                </c:pt>
                <c:pt idx="64">
                  <c:v>70.400000000000006</c:v>
                </c:pt>
                <c:pt idx="65">
                  <c:v>71.5</c:v>
                </c:pt>
                <c:pt idx="66">
                  <c:v>72.600000000000009</c:v>
                </c:pt>
                <c:pt idx="67">
                  <c:v>73.7</c:v>
                </c:pt>
                <c:pt idx="68">
                  <c:v>74.800000000000011</c:v>
                </c:pt>
                <c:pt idx="69">
                  <c:v>75.900000000000006</c:v>
                </c:pt>
                <c:pt idx="70">
                  <c:v>77</c:v>
                </c:pt>
                <c:pt idx="71">
                  <c:v>78.100000000000009</c:v>
                </c:pt>
                <c:pt idx="72">
                  <c:v>79.2</c:v>
                </c:pt>
                <c:pt idx="73">
                  <c:v>80.300000000000011</c:v>
                </c:pt>
                <c:pt idx="74">
                  <c:v>81.400000000000006</c:v>
                </c:pt>
                <c:pt idx="75">
                  <c:v>82.5</c:v>
                </c:pt>
                <c:pt idx="76">
                  <c:v>83.600000000000009</c:v>
                </c:pt>
                <c:pt idx="77">
                  <c:v>84.7</c:v>
                </c:pt>
                <c:pt idx="78">
                  <c:v>85.800000000000011</c:v>
                </c:pt>
                <c:pt idx="79">
                  <c:v>86.9</c:v>
                </c:pt>
                <c:pt idx="80">
                  <c:v>88</c:v>
                </c:pt>
                <c:pt idx="81">
                  <c:v>89.100000000000009</c:v>
                </c:pt>
                <c:pt idx="82">
                  <c:v>90.2</c:v>
                </c:pt>
                <c:pt idx="83">
                  <c:v>91.300000000000011</c:v>
                </c:pt>
                <c:pt idx="84">
                  <c:v>92.4</c:v>
                </c:pt>
                <c:pt idx="85">
                  <c:v>93.500000000000014</c:v>
                </c:pt>
                <c:pt idx="86">
                  <c:v>94.600000000000009</c:v>
                </c:pt>
                <c:pt idx="87">
                  <c:v>95.7</c:v>
                </c:pt>
                <c:pt idx="88">
                  <c:v>96.800000000000011</c:v>
                </c:pt>
                <c:pt idx="89">
                  <c:v>97.9</c:v>
                </c:pt>
                <c:pt idx="90">
                  <c:v>99.000000000000014</c:v>
                </c:pt>
                <c:pt idx="91">
                  <c:v>100.10000000000001</c:v>
                </c:pt>
                <c:pt idx="92">
                  <c:v>101.2</c:v>
                </c:pt>
                <c:pt idx="93">
                  <c:v>102.30000000000001</c:v>
                </c:pt>
                <c:pt idx="94">
                  <c:v>103.4</c:v>
                </c:pt>
                <c:pt idx="95">
                  <c:v>104.50000000000001</c:v>
                </c:pt>
                <c:pt idx="96">
                  <c:v>105.60000000000001</c:v>
                </c:pt>
                <c:pt idx="97">
                  <c:v>106.7</c:v>
                </c:pt>
                <c:pt idx="98">
                  <c:v>107.80000000000001</c:v>
                </c:pt>
                <c:pt idx="99">
                  <c:v>108.9</c:v>
                </c:pt>
                <c:pt idx="100">
                  <c:v>110.00000000000001</c:v>
                </c:pt>
                <c:pt idx="101">
                  <c:v>111.10000000000001</c:v>
                </c:pt>
                <c:pt idx="102">
                  <c:v>112.2</c:v>
                </c:pt>
                <c:pt idx="103">
                  <c:v>113.30000000000001</c:v>
                </c:pt>
                <c:pt idx="104">
                  <c:v>114.4</c:v>
                </c:pt>
                <c:pt idx="105">
                  <c:v>115.50000000000001</c:v>
                </c:pt>
                <c:pt idx="106">
                  <c:v>116.60000000000001</c:v>
                </c:pt>
                <c:pt idx="107">
                  <c:v>117.7</c:v>
                </c:pt>
                <c:pt idx="108">
                  <c:v>118.80000000000001</c:v>
                </c:pt>
                <c:pt idx="109">
                  <c:v>119.9</c:v>
                </c:pt>
                <c:pt idx="110">
                  <c:v>121.00000000000001</c:v>
                </c:pt>
                <c:pt idx="111">
                  <c:v>122.10000000000001</c:v>
                </c:pt>
                <c:pt idx="112">
                  <c:v>123.20000000000002</c:v>
                </c:pt>
                <c:pt idx="113">
                  <c:v>124.30000000000001</c:v>
                </c:pt>
                <c:pt idx="114">
                  <c:v>125.4</c:v>
                </c:pt>
                <c:pt idx="115">
                  <c:v>126.50000000000001</c:v>
                </c:pt>
                <c:pt idx="116">
                  <c:v>127.60000000000001</c:v>
                </c:pt>
                <c:pt idx="117">
                  <c:v>128.70000000000002</c:v>
                </c:pt>
                <c:pt idx="118">
                  <c:v>129.80000000000001</c:v>
                </c:pt>
                <c:pt idx="119">
                  <c:v>130.9</c:v>
                </c:pt>
                <c:pt idx="120">
                  <c:v>132</c:v>
                </c:pt>
                <c:pt idx="121">
                  <c:v>133.10000000000002</c:v>
                </c:pt>
                <c:pt idx="122">
                  <c:v>134.20000000000002</c:v>
                </c:pt>
                <c:pt idx="123">
                  <c:v>135.30000000000001</c:v>
                </c:pt>
                <c:pt idx="124">
                  <c:v>136.4</c:v>
                </c:pt>
                <c:pt idx="125">
                  <c:v>137.5</c:v>
                </c:pt>
                <c:pt idx="126">
                  <c:v>138.60000000000002</c:v>
                </c:pt>
                <c:pt idx="127">
                  <c:v>139.70000000000002</c:v>
                </c:pt>
                <c:pt idx="128">
                  <c:v>140.80000000000001</c:v>
                </c:pt>
                <c:pt idx="129">
                  <c:v>141.9</c:v>
                </c:pt>
                <c:pt idx="130">
                  <c:v>143</c:v>
                </c:pt>
                <c:pt idx="131">
                  <c:v>144.10000000000002</c:v>
                </c:pt>
                <c:pt idx="132">
                  <c:v>145.20000000000002</c:v>
                </c:pt>
                <c:pt idx="133">
                  <c:v>146.30000000000001</c:v>
                </c:pt>
                <c:pt idx="134">
                  <c:v>147.4</c:v>
                </c:pt>
                <c:pt idx="135">
                  <c:v>148.5</c:v>
                </c:pt>
                <c:pt idx="136">
                  <c:v>149.60000000000002</c:v>
                </c:pt>
                <c:pt idx="137">
                  <c:v>150.70000000000002</c:v>
                </c:pt>
                <c:pt idx="138">
                  <c:v>151.80000000000001</c:v>
                </c:pt>
                <c:pt idx="139">
                  <c:v>152.9</c:v>
                </c:pt>
                <c:pt idx="140">
                  <c:v>154</c:v>
                </c:pt>
                <c:pt idx="141">
                  <c:v>155.10000000000002</c:v>
                </c:pt>
                <c:pt idx="142">
                  <c:v>156.20000000000002</c:v>
                </c:pt>
                <c:pt idx="143">
                  <c:v>157.30000000000001</c:v>
                </c:pt>
                <c:pt idx="144">
                  <c:v>158.4</c:v>
                </c:pt>
                <c:pt idx="145">
                  <c:v>159.5</c:v>
                </c:pt>
                <c:pt idx="146">
                  <c:v>160.60000000000002</c:v>
                </c:pt>
                <c:pt idx="147">
                  <c:v>161.70000000000002</c:v>
                </c:pt>
                <c:pt idx="148">
                  <c:v>162.80000000000001</c:v>
                </c:pt>
                <c:pt idx="149">
                  <c:v>163.9</c:v>
                </c:pt>
                <c:pt idx="150">
                  <c:v>165</c:v>
                </c:pt>
                <c:pt idx="151">
                  <c:v>166.10000000000002</c:v>
                </c:pt>
                <c:pt idx="152">
                  <c:v>167.20000000000002</c:v>
                </c:pt>
                <c:pt idx="153">
                  <c:v>168.3</c:v>
                </c:pt>
                <c:pt idx="154">
                  <c:v>169.4</c:v>
                </c:pt>
                <c:pt idx="155">
                  <c:v>170.5</c:v>
                </c:pt>
                <c:pt idx="156">
                  <c:v>171.60000000000002</c:v>
                </c:pt>
                <c:pt idx="157">
                  <c:v>172.70000000000002</c:v>
                </c:pt>
                <c:pt idx="158">
                  <c:v>173.8</c:v>
                </c:pt>
                <c:pt idx="159">
                  <c:v>174.9</c:v>
                </c:pt>
                <c:pt idx="160">
                  <c:v>176</c:v>
                </c:pt>
                <c:pt idx="161">
                  <c:v>177.10000000000002</c:v>
                </c:pt>
                <c:pt idx="162">
                  <c:v>178.20000000000002</c:v>
                </c:pt>
                <c:pt idx="163">
                  <c:v>179.3</c:v>
                </c:pt>
                <c:pt idx="164">
                  <c:v>180.4</c:v>
                </c:pt>
                <c:pt idx="165">
                  <c:v>181.50000000000003</c:v>
                </c:pt>
                <c:pt idx="166">
                  <c:v>182.60000000000002</c:v>
                </c:pt>
                <c:pt idx="167">
                  <c:v>183.70000000000002</c:v>
                </c:pt>
                <c:pt idx="168">
                  <c:v>184.8</c:v>
                </c:pt>
                <c:pt idx="169">
                  <c:v>185.9</c:v>
                </c:pt>
                <c:pt idx="170">
                  <c:v>187.00000000000003</c:v>
                </c:pt>
                <c:pt idx="171">
                  <c:v>188.10000000000002</c:v>
                </c:pt>
                <c:pt idx="172">
                  <c:v>189.20000000000002</c:v>
                </c:pt>
                <c:pt idx="173">
                  <c:v>190.3</c:v>
                </c:pt>
                <c:pt idx="174">
                  <c:v>191.4</c:v>
                </c:pt>
                <c:pt idx="175">
                  <c:v>192.50000000000003</c:v>
                </c:pt>
                <c:pt idx="176">
                  <c:v>193.60000000000002</c:v>
                </c:pt>
                <c:pt idx="177">
                  <c:v>194.70000000000002</c:v>
                </c:pt>
                <c:pt idx="178">
                  <c:v>195.8</c:v>
                </c:pt>
                <c:pt idx="179">
                  <c:v>196.9</c:v>
                </c:pt>
                <c:pt idx="180">
                  <c:v>198.00000000000003</c:v>
                </c:pt>
                <c:pt idx="181">
                  <c:v>199.10000000000002</c:v>
                </c:pt>
                <c:pt idx="182">
                  <c:v>200.20000000000002</c:v>
                </c:pt>
                <c:pt idx="183">
                  <c:v>201.3</c:v>
                </c:pt>
                <c:pt idx="184">
                  <c:v>202.4</c:v>
                </c:pt>
                <c:pt idx="185">
                  <c:v>203.50000000000003</c:v>
                </c:pt>
                <c:pt idx="186">
                  <c:v>204.60000000000002</c:v>
                </c:pt>
                <c:pt idx="187">
                  <c:v>205.70000000000002</c:v>
                </c:pt>
                <c:pt idx="188">
                  <c:v>206.8</c:v>
                </c:pt>
                <c:pt idx="189">
                  <c:v>207.9</c:v>
                </c:pt>
                <c:pt idx="190">
                  <c:v>209.00000000000003</c:v>
                </c:pt>
                <c:pt idx="191">
                  <c:v>210.10000000000002</c:v>
                </c:pt>
                <c:pt idx="192">
                  <c:v>211.20000000000002</c:v>
                </c:pt>
                <c:pt idx="193">
                  <c:v>212.3</c:v>
                </c:pt>
                <c:pt idx="194">
                  <c:v>213.4</c:v>
                </c:pt>
                <c:pt idx="195">
                  <c:v>214.50000000000003</c:v>
                </c:pt>
                <c:pt idx="196">
                  <c:v>215.60000000000002</c:v>
                </c:pt>
                <c:pt idx="197">
                  <c:v>216.70000000000002</c:v>
                </c:pt>
                <c:pt idx="198">
                  <c:v>217.8</c:v>
                </c:pt>
                <c:pt idx="199">
                  <c:v>218.9</c:v>
                </c:pt>
                <c:pt idx="200">
                  <c:v>220.00000000000003</c:v>
                </c:pt>
                <c:pt idx="201">
                  <c:v>221.10000000000002</c:v>
                </c:pt>
                <c:pt idx="202">
                  <c:v>222.20000000000002</c:v>
                </c:pt>
                <c:pt idx="203">
                  <c:v>223.3</c:v>
                </c:pt>
                <c:pt idx="204">
                  <c:v>224.4</c:v>
                </c:pt>
                <c:pt idx="205">
                  <c:v>225.50000000000003</c:v>
                </c:pt>
                <c:pt idx="206">
                  <c:v>226.60000000000002</c:v>
                </c:pt>
                <c:pt idx="207">
                  <c:v>227.70000000000002</c:v>
                </c:pt>
                <c:pt idx="208">
                  <c:v>228.8</c:v>
                </c:pt>
                <c:pt idx="209">
                  <c:v>229.9</c:v>
                </c:pt>
                <c:pt idx="210">
                  <c:v>231.00000000000003</c:v>
                </c:pt>
                <c:pt idx="211">
                  <c:v>232.10000000000002</c:v>
                </c:pt>
                <c:pt idx="212">
                  <c:v>233.20000000000002</c:v>
                </c:pt>
                <c:pt idx="213">
                  <c:v>234.3</c:v>
                </c:pt>
                <c:pt idx="214">
                  <c:v>235.4</c:v>
                </c:pt>
                <c:pt idx="215">
                  <c:v>236.50000000000003</c:v>
                </c:pt>
                <c:pt idx="216">
                  <c:v>237.60000000000002</c:v>
                </c:pt>
                <c:pt idx="217">
                  <c:v>238.70000000000002</c:v>
                </c:pt>
                <c:pt idx="218">
                  <c:v>239.8</c:v>
                </c:pt>
                <c:pt idx="219">
                  <c:v>240.9</c:v>
                </c:pt>
                <c:pt idx="220">
                  <c:v>242.00000000000003</c:v>
                </c:pt>
                <c:pt idx="221">
                  <c:v>243.10000000000002</c:v>
                </c:pt>
                <c:pt idx="222">
                  <c:v>244.20000000000002</c:v>
                </c:pt>
                <c:pt idx="223">
                  <c:v>245.3</c:v>
                </c:pt>
                <c:pt idx="224">
                  <c:v>246.40000000000003</c:v>
                </c:pt>
                <c:pt idx="225">
                  <c:v>247.50000000000003</c:v>
                </c:pt>
                <c:pt idx="226">
                  <c:v>248.60000000000002</c:v>
                </c:pt>
                <c:pt idx="227">
                  <c:v>249.70000000000002</c:v>
                </c:pt>
                <c:pt idx="228">
                  <c:v>250.8</c:v>
                </c:pt>
                <c:pt idx="229">
                  <c:v>251.90000000000003</c:v>
                </c:pt>
                <c:pt idx="230">
                  <c:v>253.00000000000003</c:v>
                </c:pt>
                <c:pt idx="231">
                  <c:v>254.10000000000002</c:v>
                </c:pt>
                <c:pt idx="232">
                  <c:v>255.20000000000002</c:v>
                </c:pt>
                <c:pt idx="233">
                  <c:v>256.3</c:v>
                </c:pt>
                <c:pt idx="234">
                  <c:v>257.40000000000003</c:v>
                </c:pt>
                <c:pt idx="235">
                  <c:v>258.5</c:v>
                </c:pt>
                <c:pt idx="236">
                  <c:v>259.60000000000002</c:v>
                </c:pt>
                <c:pt idx="237">
                  <c:v>260.70000000000005</c:v>
                </c:pt>
                <c:pt idx="238">
                  <c:v>261.8</c:v>
                </c:pt>
                <c:pt idx="239">
                  <c:v>262.90000000000003</c:v>
                </c:pt>
                <c:pt idx="240">
                  <c:v>264</c:v>
                </c:pt>
                <c:pt idx="241">
                  <c:v>265.10000000000002</c:v>
                </c:pt>
                <c:pt idx="242">
                  <c:v>266.20000000000005</c:v>
                </c:pt>
                <c:pt idx="243">
                  <c:v>267.3</c:v>
                </c:pt>
                <c:pt idx="244">
                  <c:v>268.40000000000003</c:v>
                </c:pt>
                <c:pt idx="245">
                  <c:v>269.5</c:v>
                </c:pt>
                <c:pt idx="246">
                  <c:v>270.60000000000002</c:v>
                </c:pt>
                <c:pt idx="247">
                  <c:v>271.70000000000005</c:v>
                </c:pt>
                <c:pt idx="248">
                  <c:v>272.8</c:v>
                </c:pt>
                <c:pt idx="249">
                  <c:v>273.90000000000003</c:v>
                </c:pt>
                <c:pt idx="250">
                  <c:v>275</c:v>
                </c:pt>
                <c:pt idx="251">
                  <c:v>276.10000000000002</c:v>
                </c:pt>
                <c:pt idx="252">
                  <c:v>277.20000000000005</c:v>
                </c:pt>
                <c:pt idx="253">
                  <c:v>278.3</c:v>
                </c:pt>
                <c:pt idx="254">
                  <c:v>279.40000000000003</c:v>
                </c:pt>
                <c:pt idx="255">
                  <c:v>280.5</c:v>
                </c:pt>
                <c:pt idx="256">
                  <c:v>281.60000000000002</c:v>
                </c:pt>
                <c:pt idx="257">
                  <c:v>282.70000000000005</c:v>
                </c:pt>
                <c:pt idx="258">
                  <c:v>283.8</c:v>
                </c:pt>
                <c:pt idx="259">
                  <c:v>284.90000000000003</c:v>
                </c:pt>
                <c:pt idx="260">
                  <c:v>286</c:v>
                </c:pt>
                <c:pt idx="261">
                  <c:v>287.10000000000002</c:v>
                </c:pt>
                <c:pt idx="262">
                  <c:v>288.20000000000005</c:v>
                </c:pt>
                <c:pt idx="263">
                  <c:v>289.3</c:v>
                </c:pt>
                <c:pt idx="264">
                  <c:v>290.40000000000003</c:v>
                </c:pt>
                <c:pt idx="265">
                  <c:v>291.5</c:v>
                </c:pt>
                <c:pt idx="266">
                  <c:v>292.60000000000002</c:v>
                </c:pt>
                <c:pt idx="267">
                  <c:v>293.70000000000005</c:v>
                </c:pt>
                <c:pt idx="268">
                  <c:v>294.8</c:v>
                </c:pt>
                <c:pt idx="269">
                  <c:v>295.90000000000003</c:v>
                </c:pt>
                <c:pt idx="270">
                  <c:v>297</c:v>
                </c:pt>
                <c:pt idx="271">
                  <c:v>298.10000000000002</c:v>
                </c:pt>
                <c:pt idx="272">
                  <c:v>299.20000000000005</c:v>
                </c:pt>
                <c:pt idx="273">
                  <c:v>300.3</c:v>
                </c:pt>
                <c:pt idx="274">
                  <c:v>301.40000000000003</c:v>
                </c:pt>
                <c:pt idx="275">
                  <c:v>302.5</c:v>
                </c:pt>
                <c:pt idx="276">
                  <c:v>303.60000000000002</c:v>
                </c:pt>
                <c:pt idx="277">
                  <c:v>304.70000000000005</c:v>
                </c:pt>
                <c:pt idx="278">
                  <c:v>305.8</c:v>
                </c:pt>
                <c:pt idx="279">
                  <c:v>306.90000000000003</c:v>
                </c:pt>
                <c:pt idx="280">
                  <c:v>308</c:v>
                </c:pt>
                <c:pt idx="281">
                  <c:v>309.10000000000002</c:v>
                </c:pt>
                <c:pt idx="282">
                  <c:v>310.20000000000005</c:v>
                </c:pt>
                <c:pt idx="283">
                  <c:v>311.3</c:v>
                </c:pt>
                <c:pt idx="284">
                  <c:v>312.40000000000003</c:v>
                </c:pt>
                <c:pt idx="285">
                  <c:v>313.5</c:v>
                </c:pt>
                <c:pt idx="286">
                  <c:v>314.60000000000002</c:v>
                </c:pt>
                <c:pt idx="287">
                  <c:v>315.70000000000005</c:v>
                </c:pt>
                <c:pt idx="288">
                  <c:v>316.8</c:v>
                </c:pt>
                <c:pt idx="289">
                  <c:v>317.90000000000003</c:v>
                </c:pt>
                <c:pt idx="290">
                  <c:v>319</c:v>
                </c:pt>
                <c:pt idx="291">
                  <c:v>320.10000000000002</c:v>
                </c:pt>
                <c:pt idx="292">
                  <c:v>321.20000000000005</c:v>
                </c:pt>
                <c:pt idx="293">
                  <c:v>322.3</c:v>
                </c:pt>
                <c:pt idx="294">
                  <c:v>323.40000000000003</c:v>
                </c:pt>
                <c:pt idx="295">
                  <c:v>324.5</c:v>
                </c:pt>
                <c:pt idx="296">
                  <c:v>325.60000000000002</c:v>
                </c:pt>
                <c:pt idx="297">
                  <c:v>326.70000000000005</c:v>
                </c:pt>
                <c:pt idx="298">
                  <c:v>327.8</c:v>
                </c:pt>
                <c:pt idx="299">
                  <c:v>328.90000000000003</c:v>
                </c:pt>
                <c:pt idx="300">
                  <c:v>330</c:v>
                </c:pt>
                <c:pt idx="301">
                  <c:v>331.1</c:v>
                </c:pt>
                <c:pt idx="302">
                  <c:v>332.20000000000005</c:v>
                </c:pt>
                <c:pt idx="303">
                  <c:v>333.3</c:v>
                </c:pt>
                <c:pt idx="304">
                  <c:v>334.40000000000003</c:v>
                </c:pt>
                <c:pt idx="305">
                  <c:v>335.5</c:v>
                </c:pt>
                <c:pt idx="306">
                  <c:v>336.6</c:v>
                </c:pt>
                <c:pt idx="307">
                  <c:v>337.70000000000005</c:v>
                </c:pt>
                <c:pt idx="308">
                  <c:v>338.8</c:v>
                </c:pt>
                <c:pt idx="309">
                  <c:v>339.90000000000003</c:v>
                </c:pt>
                <c:pt idx="310">
                  <c:v>341</c:v>
                </c:pt>
                <c:pt idx="311">
                  <c:v>342.1</c:v>
                </c:pt>
                <c:pt idx="312">
                  <c:v>343.20000000000005</c:v>
                </c:pt>
                <c:pt idx="313">
                  <c:v>344.3</c:v>
                </c:pt>
                <c:pt idx="314">
                  <c:v>345.40000000000003</c:v>
                </c:pt>
                <c:pt idx="315">
                  <c:v>346.5</c:v>
                </c:pt>
                <c:pt idx="316">
                  <c:v>347.6</c:v>
                </c:pt>
                <c:pt idx="317">
                  <c:v>348.70000000000005</c:v>
                </c:pt>
                <c:pt idx="318">
                  <c:v>349.8</c:v>
                </c:pt>
                <c:pt idx="319">
                  <c:v>350.90000000000003</c:v>
                </c:pt>
                <c:pt idx="320">
                  <c:v>352</c:v>
                </c:pt>
                <c:pt idx="321">
                  <c:v>353.1</c:v>
                </c:pt>
                <c:pt idx="322">
                  <c:v>354.20000000000005</c:v>
                </c:pt>
                <c:pt idx="323">
                  <c:v>355.3</c:v>
                </c:pt>
                <c:pt idx="324">
                  <c:v>356.40000000000003</c:v>
                </c:pt>
                <c:pt idx="325">
                  <c:v>357.50000000000006</c:v>
                </c:pt>
                <c:pt idx="326">
                  <c:v>358.6</c:v>
                </c:pt>
                <c:pt idx="327">
                  <c:v>359.70000000000005</c:v>
                </c:pt>
                <c:pt idx="328">
                  <c:v>360.8</c:v>
                </c:pt>
                <c:pt idx="329">
                  <c:v>361.90000000000003</c:v>
                </c:pt>
                <c:pt idx="330">
                  <c:v>363.00000000000006</c:v>
                </c:pt>
                <c:pt idx="331">
                  <c:v>364.1</c:v>
                </c:pt>
                <c:pt idx="332">
                  <c:v>365.20000000000005</c:v>
                </c:pt>
                <c:pt idx="333">
                  <c:v>366.3</c:v>
                </c:pt>
                <c:pt idx="334">
                  <c:v>367.40000000000003</c:v>
                </c:pt>
                <c:pt idx="335">
                  <c:v>368.50000000000006</c:v>
                </c:pt>
                <c:pt idx="336">
                  <c:v>369.6</c:v>
                </c:pt>
                <c:pt idx="337">
                  <c:v>370.70000000000005</c:v>
                </c:pt>
                <c:pt idx="338">
                  <c:v>371.8</c:v>
                </c:pt>
                <c:pt idx="339">
                  <c:v>372.90000000000003</c:v>
                </c:pt>
                <c:pt idx="340">
                  <c:v>374.00000000000006</c:v>
                </c:pt>
                <c:pt idx="341">
                  <c:v>375.1</c:v>
                </c:pt>
                <c:pt idx="342">
                  <c:v>376.20000000000005</c:v>
                </c:pt>
                <c:pt idx="343">
                  <c:v>377.3</c:v>
                </c:pt>
                <c:pt idx="344">
                  <c:v>378.40000000000003</c:v>
                </c:pt>
                <c:pt idx="345">
                  <c:v>379.50000000000006</c:v>
                </c:pt>
                <c:pt idx="346">
                  <c:v>380.6</c:v>
                </c:pt>
                <c:pt idx="347">
                  <c:v>381.70000000000005</c:v>
                </c:pt>
                <c:pt idx="348">
                  <c:v>382.8</c:v>
                </c:pt>
                <c:pt idx="349">
                  <c:v>383.90000000000003</c:v>
                </c:pt>
                <c:pt idx="350">
                  <c:v>385.00000000000006</c:v>
                </c:pt>
                <c:pt idx="351">
                  <c:v>386.1</c:v>
                </c:pt>
                <c:pt idx="352">
                  <c:v>387.20000000000005</c:v>
                </c:pt>
                <c:pt idx="353">
                  <c:v>388.3</c:v>
                </c:pt>
                <c:pt idx="354">
                  <c:v>389.40000000000003</c:v>
                </c:pt>
                <c:pt idx="355">
                  <c:v>390.50000000000006</c:v>
                </c:pt>
                <c:pt idx="356">
                  <c:v>391.6</c:v>
                </c:pt>
                <c:pt idx="357">
                  <c:v>392.70000000000005</c:v>
                </c:pt>
                <c:pt idx="358">
                  <c:v>393.8</c:v>
                </c:pt>
                <c:pt idx="359">
                  <c:v>394.90000000000003</c:v>
                </c:pt>
                <c:pt idx="360">
                  <c:v>396.00000000000006</c:v>
                </c:pt>
                <c:pt idx="361">
                  <c:v>397.1</c:v>
                </c:pt>
                <c:pt idx="362">
                  <c:v>398.20000000000005</c:v>
                </c:pt>
                <c:pt idx="363">
                  <c:v>399.3</c:v>
                </c:pt>
                <c:pt idx="364">
                  <c:v>400.40000000000003</c:v>
                </c:pt>
                <c:pt idx="365">
                  <c:v>401.50000000000006</c:v>
                </c:pt>
                <c:pt idx="366">
                  <c:v>402.6</c:v>
                </c:pt>
                <c:pt idx="367">
                  <c:v>403.70000000000005</c:v>
                </c:pt>
                <c:pt idx="368">
                  <c:v>404.8</c:v>
                </c:pt>
                <c:pt idx="369">
                  <c:v>405.90000000000003</c:v>
                </c:pt>
                <c:pt idx="370">
                  <c:v>407.00000000000006</c:v>
                </c:pt>
                <c:pt idx="371">
                  <c:v>408.1</c:v>
                </c:pt>
                <c:pt idx="372">
                  <c:v>409.20000000000005</c:v>
                </c:pt>
                <c:pt idx="373">
                  <c:v>410.3</c:v>
                </c:pt>
                <c:pt idx="374">
                  <c:v>411.40000000000003</c:v>
                </c:pt>
                <c:pt idx="375">
                  <c:v>412.50000000000006</c:v>
                </c:pt>
                <c:pt idx="376">
                  <c:v>413.6</c:v>
                </c:pt>
                <c:pt idx="377">
                  <c:v>414.70000000000005</c:v>
                </c:pt>
                <c:pt idx="378">
                  <c:v>415.8</c:v>
                </c:pt>
                <c:pt idx="379">
                  <c:v>416.90000000000003</c:v>
                </c:pt>
                <c:pt idx="380">
                  <c:v>418.00000000000006</c:v>
                </c:pt>
                <c:pt idx="381">
                  <c:v>419.1</c:v>
                </c:pt>
                <c:pt idx="382">
                  <c:v>420.20000000000005</c:v>
                </c:pt>
                <c:pt idx="383">
                  <c:v>421.3</c:v>
                </c:pt>
                <c:pt idx="384">
                  <c:v>422.40000000000003</c:v>
                </c:pt>
                <c:pt idx="385">
                  <c:v>423.50000000000006</c:v>
                </c:pt>
                <c:pt idx="386">
                  <c:v>424.6</c:v>
                </c:pt>
                <c:pt idx="387">
                  <c:v>425.70000000000005</c:v>
                </c:pt>
                <c:pt idx="388">
                  <c:v>426.8</c:v>
                </c:pt>
                <c:pt idx="389">
                  <c:v>427.90000000000003</c:v>
                </c:pt>
                <c:pt idx="390">
                  <c:v>429.00000000000006</c:v>
                </c:pt>
                <c:pt idx="391">
                  <c:v>430.1</c:v>
                </c:pt>
                <c:pt idx="392">
                  <c:v>431.20000000000005</c:v>
                </c:pt>
                <c:pt idx="393">
                  <c:v>432.3</c:v>
                </c:pt>
                <c:pt idx="394">
                  <c:v>433.40000000000003</c:v>
                </c:pt>
                <c:pt idx="395">
                  <c:v>434.50000000000006</c:v>
                </c:pt>
                <c:pt idx="396">
                  <c:v>435.6</c:v>
                </c:pt>
                <c:pt idx="397">
                  <c:v>436.70000000000005</c:v>
                </c:pt>
                <c:pt idx="398">
                  <c:v>437.8</c:v>
                </c:pt>
                <c:pt idx="399">
                  <c:v>438.90000000000003</c:v>
                </c:pt>
                <c:pt idx="400">
                  <c:v>440.00000000000006</c:v>
                </c:pt>
                <c:pt idx="401">
                  <c:v>441.1</c:v>
                </c:pt>
                <c:pt idx="402">
                  <c:v>442.20000000000005</c:v>
                </c:pt>
                <c:pt idx="403">
                  <c:v>443.3</c:v>
                </c:pt>
                <c:pt idx="404">
                  <c:v>444.40000000000003</c:v>
                </c:pt>
                <c:pt idx="405">
                  <c:v>445.50000000000006</c:v>
                </c:pt>
                <c:pt idx="406">
                  <c:v>446.6</c:v>
                </c:pt>
                <c:pt idx="407">
                  <c:v>447.70000000000005</c:v>
                </c:pt>
                <c:pt idx="408">
                  <c:v>448.8</c:v>
                </c:pt>
                <c:pt idx="409">
                  <c:v>449.90000000000003</c:v>
                </c:pt>
                <c:pt idx="410">
                  <c:v>451.00000000000006</c:v>
                </c:pt>
                <c:pt idx="411">
                  <c:v>452.1</c:v>
                </c:pt>
                <c:pt idx="412">
                  <c:v>453.20000000000005</c:v>
                </c:pt>
                <c:pt idx="413">
                  <c:v>454.3</c:v>
                </c:pt>
                <c:pt idx="414">
                  <c:v>455.40000000000003</c:v>
                </c:pt>
                <c:pt idx="415">
                  <c:v>456.50000000000006</c:v>
                </c:pt>
                <c:pt idx="416">
                  <c:v>457.6</c:v>
                </c:pt>
                <c:pt idx="417">
                  <c:v>458.70000000000005</c:v>
                </c:pt>
                <c:pt idx="418">
                  <c:v>459.8</c:v>
                </c:pt>
                <c:pt idx="419">
                  <c:v>460.90000000000003</c:v>
                </c:pt>
                <c:pt idx="420">
                  <c:v>462.00000000000006</c:v>
                </c:pt>
                <c:pt idx="421">
                  <c:v>463.1</c:v>
                </c:pt>
                <c:pt idx="422">
                  <c:v>464.20000000000005</c:v>
                </c:pt>
                <c:pt idx="423">
                  <c:v>465.3</c:v>
                </c:pt>
                <c:pt idx="424">
                  <c:v>466.40000000000003</c:v>
                </c:pt>
                <c:pt idx="425">
                  <c:v>467.50000000000006</c:v>
                </c:pt>
                <c:pt idx="426">
                  <c:v>468.6</c:v>
                </c:pt>
                <c:pt idx="427">
                  <c:v>469.70000000000005</c:v>
                </c:pt>
                <c:pt idx="428">
                  <c:v>470.8</c:v>
                </c:pt>
                <c:pt idx="429">
                  <c:v>471.90000000000003</c:v>
                </c:pt>
                <c:pt idx="430">
                  <c:v>473.00000000000006</c:v>
                </c:pt>
                <c:pt idx="431">
                  <c:v>474.1</c:v>
                </c:pt>
                <c:pt idx="432">
                  <c:v>475.20000000000005</c:v>
                </c:pt>
                <c:pt idx="433">
                  <c:v>476.3</c:v>
                </c:pt>
                <c:pt idx="434">
                  <c:v>477.40000000000003</c:v>
                </c:pt>
                <c:pt idx="435">
                  <c:v>478.50000000000006</c:v>
                </c:pt>
                <c:pt idx="436">
                  <c:v>479.6</c:v>
                </c:pt>
                <c:pt idx="437">
                  <c:v>480.70000000000005</c:v>
                </c:pt>
                <c:pt idx="438">
                  <c:v>481.8</c:v>
                </c:pt>
                <c:pt idx="439">
                  <c:v>482.90000000000003</c:v>
                </c:pt>
                <c:pt idx="440">
                  <c:v>484.00000000000006</c:v>
                </c:pt>
                <c:pt idx="441">
                  <c:v>485.1</c:v>
                </c:pt>
                <c:pt idx="442">
                  <c:v>486.20000000000005</c:v>
                </c:pt>
                <c:pt idx="443">
                  <c:v>487.3</c:v>
                </c:pt>
                <c:pt idx="444">
                  <c:v>488.40000000000003</c:v>
                </c:pt>
                <c:pt idx="445">
                  <c:v>489.50000000000006</c:v>
                </c:pt>
                <c:pt idx="446">
                  <c:v>490.6</c:v>
                </c:pt>
                <c:pt idx="447">
                  <c:v>491.70000000000005</c:v>
                </c:pt>
                <c:pt idx="448">
                  <c:v>492.80000000000007</c:v>
                </c:pt>
                <c:pt idx="449">
                  <c:v>493.90000000000003</c:v>
                </c:pt>
                <c:pt idx="450">
                  <c:v>495.00000000000006</c:v>
                </c:pt>
                <c:pt idx="451">
                  <c:v>496.1</c:v>
                </c:pt>
                <c:pt idx="452">
                  <c:v>497.20000000000005</c:v>
                </c:pt>
                <c:pt idx="453">
                  <c:v>498.30000000000007</c:v>
                </c:pt>
                <c:pt idx="454">
                  <c:v>499.40000000000003</c:v>
                </c:pt>
                <c:pt idx="455">
                  <c:v>500.50000000000006</c:v>
                </c:pt>
                <c:pt idx="456">
                  <c:v>501.6</c:v>
                </c:pt>
                <c:pt idx="457">
                  <c:v>502.70000000000005</c:v>
                </c:pt>
                <c:pt idx="458">
                  <c:v>503.80000000000007</c:v>
                </c:pt>
                <c:pt idx="459">
                  <c:v>504.90000000000003</c:v>
                </c:pt>
                <c:pt idx="460">
                  <c:v>506.00000000000006</c:v>
                </c:pt>
                <c:pt idx="461">
                  <c:v>507.1</c:v>
                </c:pt>
                <c:pt idx="462">
                  <c:v>508.20000000000005</c:v>
                </c:pt>
                <c:pt idx="463">
                  <c:v>509.30000000000007</c:v>
                </c:pt>
                <c:pt idx="464">
                  <c:v>510.40000000000003</c:v>
                </c:pt>
                <c:pt idx="465">
                  <c:v>511.50000000000006</c:v>
                </c:pt>
                <c:pt idx="466">
                  <c:v>512.6</c:v>
                </c:pt>
                <c:pt idx="467">
                  <c:v>513.70000000000005</c:v>
                </c:pt>
                <c:pt idx="468">
                  <c:v>514.80000000000007</c:v>
                </c:pt>
                <c:pt idx="469">
                  <c:v>515.90000000000009</c:v>
                </c:pt>
                <c:pt idx="470">
                  <c:v>517</c:v>
                </c:pt>
                <c:pt idx="471">
                  <c:v>518.1</c:v>
                </c:pt>
                <c:pt idx="472">
                  <c:v>519.20000000000005</c:v>
                </c:pt>
                <c:pt idx="473">
                  <c:v>520.30000000000007</c:v>
                </c:pt>
                <c:pt idx="474">
                  <c:v>521.40000000000009</c:v>
                </c:pt>
                <c:pt idx="475">
                  <c:v>522.5</c:v>
                </c:pt>
                <c:pt idx="476">
                  <c:v>523.6</c:v>
                </c:pt>
                <c:pt idx="477">
                  <c:v>524.70000000000005</c:v>
                </c:pt>
                <c:pt idx="478">
                  <c:v>525.80000000000007</c:v>
                </c:pt>
                <c:pt idx="479">
                  <c:v>526.90000000000009</c:v>
                </c:pt>
                <c:pt idx="480">
                  <c:v>528</c:v>
                </c:pt>
                <c:pt idx="481">
                  <c:v>529.1</c:v>
                </c:pt>
                <c:pt idx="482">
                  <c:v>530.20000000000005</c:v>
                </c:pt>
                <c:pt idx="483">
                  <c:v>531.30000000000007</c:v>
                </c:pt>
                <c:pt idx="484">
                  <c:v>532.40000000000009</c:v>
                </c:pt>
                <c:pt idx="485">
                  <c:v>533.5</c:v>
                </c:pt>
                <c:pt idx="486">
                  <c:v>534.6</c:v>
                </c:pt>
                <c:pt idx="487">
                  <c:v>535.70000000000005</c:v>
                </c:pt>
                <c:pt idx="488">
                  <c:v>536.80000000000007</c:v>
                </c:pt>
                <c:pt idx="489">
                  <c:v>537.90000000000009</c:v>
                </c:pt>
                <c:pt idx="490">
                  <c:v>539</c:v>
                </c:pt>
                <c:pt idx="491">
                  <c:v>540.1</c:v>
                </c:pt>
                <c:pt idx="492">
                  <c:v>541.20000000000005</c:v>
                </c:pt>
                <c:pt idx="493">
                  <c:v>542.30000000000007</c:v>
                </c:pt>
                <c:pt idx="494">
                  <c:v>543.40000000000009</c:v>
                </c:pt>
                <c:pt idx="495">
                  <c:v>544.5</c:v>
                </c:pt>
                <c:pt idx="496">
                  <c:v>545.6</c:v>
                </c:pt>
                <c:pt idx="497">
                  <c:v>546.70000000000005</c:v>
                </c:pt>
                <c:pt idx="498">
                  <c:v>547.80000000000007</c:v>
                </c:pt>
                <c:pt idx="499">
                  <c:v>548.90000000000009</c:v>
                </c:pt>
                <c:pt idx="500">
                  <c:v>550</c:v>
                </c:pt>
                <c:pt idx="501">
                  <c:v>551.1</c:v>
                </c:pt>
                <c:pt idx="502">
                  <c:v>552.20000000000005</c:v>
                </c:pt>
                <c:pt idx="503">
                  <c:v>553.30000000000007</c:v>
                </c:pt>
                <c:pt idx="504">
                  <c:v>554.40000000000009</c:v>
                </c:pt>
                <c:pt idx="505">
                  <c:v>555.5</c:v>
                </c:pt>
                <c:pt idx="506">
                  <c:v>556.6</c:v>
                </c:pt>
                <c:pt idx="507">
                  <c:v>557.70000000000005</c:v>
                </c:pt>
                <c:pt idx="508">
                  <c:v>558.80000000000007</c:v>
                </c:pt>
                <c:pt idx="509">
                  <c:v>559.90000000000009</c:v>
                </c:pt>
                <c:pt idx="510">
                  <c:v>561</c:v>
                </c:pt>
                <c:pt idx="511">
                  <c:v>562.1</c:v>
                </c:pt>
              </c:numCache>
            </c:numRef>
          </c:xVal>
          <c:yVal>
            <c:numRef>
              <c:f>'Data analysis 2'!$O$2:$O$513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7553.52</c:v>
                </c:pt>
                <c:pt idx="82">
                  <c:v>10519.08</c:v>
                </c:pt>
                <c:pt idx="83">
                  <c:v>7258.68</c:v>
                </c:pt>
                <c:pt idx="84">
                  <c:v>9040.2000000000007</c:v>
                </c:pt>
                <c:pt idx="85">
                  <c:v>9857.6400000000012</c:v>
                </c:pt>
                <c:pt idx="86">
                  <c:v>9553.44</c:v>
                </c:pt>
                <c:pt idx="87">
                  <c:v>8608.08</c:v>
                </c:pt>
                <c:pt idx="88">
                  <c:v>8283.6</c:v>
                </c:pt>
                <c:pt idx="89">
                  <c:v>7910.76</c:v>
                </c:pt>
                <c:pt idx="90">
                  <c:v>7840.56</c:v>
                </c:pt>
                <c:pt idx="91">
                  <c:v>7356.96</c:v>
                </c:pt>
                <c:pt idx="92">
                  <c:v>7122.96</c:v>
                </c:pt>
                <c:pt idx="93">
                  <c:v>6675.24</c:v>
                </c:pt>
                <c:pt idx="94">
                  <c:v>6576.96</c:v>
                </c:pt>
                <c:pt idx="95">
                  <c:v>6293.04</c:v>
                </c:pt>
                <c:pt idx="96">
                  <c:v>5974.8</c:v>
                </c:pt>
                <c:pt idx="97">
                  <c:v>5815.68</c:v>
                </c:pt>
                <c:pt idx="98">
                  <c:v>5534.88</c:v>
                </c:pt>
                <c:pt idx="99">
                  <c:v>5664.3600000000006</c:v>
                </c:pt>
                <c:pt idx="100">
                  <c:v>5233.8</c:v>
                </c:pt>
                <c:pt idx="101">
                  <c:v>5068.4400000000005</c:v>
                </c:pt>
                <c:pt idx="102">
                  <c:v>4742.4000000000005</c:v>
                </c:pt>
                <c:pt idx="103">
                  <c:v>4703.4000000000005</c:v>
                </c:pt>
                <c:pt idx="104">
                  <c:v>4639.4400000000005</c:v>
                </c:pt>
                <c:pt idx="105">
                  <c:v>4472.5200000000004</c:v>
                </c:pt>
                <c:pt idx="106">
                  <c:v>4279.08</c:v>
                </c:pt>
                <c:pt idx="107">
                  <c:v>4357.08</c:v>
                </c:pt>
                <c:pt idx="108">
                  <c:v>4208.88</c:v>
                </c:pt>
                <c:pt idx="109">
                  <c:v>4215.12</c:v>
                </c:pt>
                <c:pt idx="110">
                  <c:v>3906.2400000000002</c:v>
                </c:pt>
                <c:pt idx="111">
                  <c:v>4130.88</c:v>
                </c:pt>
                <c:pt idx="112">
                  <c:v>3898.44</c:v>
                </c:pt>
                <c:pt idx="113">
                  <c:v>3733.08</c:v>
                </c:pt>
                <c:pt idx="114">
                  <c:v>3631.6800000000003</c:v>
                </c:pt>
                <c:pt idx="115">
                  <c:v>3731.52</c:v>
                </c:pt>
                <c:pt idx="116">
                  <c:v>3542.76</c:v>
                </c:pt>
                <c:pt idx="117">
                  <c:v>3555.2400000000002</c:v>
                </c:pt>
                <c:pt idx="118">
                  <c:v>3480.36</c:v>
                </c:pt>
                <c:pt idx="119">
                  <c:v>3341.52</c:v>
                </c:pt>
                <c:pt idx="120">
                  <c:v>3230.76</c:v>
                </c:pt>
                <c:pt idx="121">
                  <c:v>3193.32</c:v>
                </c:pt>
                <c:pt idx="122">
                  <c:v>3182.4</c:v>
                </c:pt>
                <c:pt idx="123">
                  <c:v>3118.44</c:v>
                </c:pt>
                <c:pt idx="124">
                  <c:v>3059.1600000000003</c:v>
                </c:pt>
                <c:pt idx="125">
                  <c:v>3057.6</c:v>
                </c:pt>
                <c:pt idx="126">
                  <c:v>3015.48</c:v>
                </c:pt>
                <c:pt idx="127">
                  <c:v>2946.84</c:v>
                </c:pt>
                <c:pt idx="128">
                  <c:v>2868.84</c:v>
                </c:pt>
                <c:pt idx="129">
                  <c:v>2907.84</c:v>
                </c:pt>
                <c:pt idx="130">
                  <c:v>2859.48</c:v>
                </c:pt>
                <c:pt idx="131">
                  <c:v>2742.48</c:v>
                </c:pt>
                <c:pt idx="132">
                  <c:v>2803.32</c:v>
                </c:pt>
                <c:pt idx="133">
                  <c:v>2776.8</c:v>
                </c:pt>
                <c:pt idx="134">
                  <c:v>2736.2400000000002</c:v>
                </c:pt>
                <c:pt idx="135">
                  <c:v>2764.32</c:v>
                </c:pt>
                <c:pt idx="136">
                  <c:v>2683.2000000000003</c:v>
                </c:pt>
                <c:pt idx="137">
                  <c:v>2658.2400000000002</c:v>
                </c:pt>
                <c:pt idx="138">
                  <c:v>2711.28</c:v>
                </c:pt>
                <c:pt idx="139">
                  <c:v>2754.96</c:v>
                </c:pt>
                <c:pt idx="140">
                  <c:v>2639.52</c:v>
                </c:pt>
                <c:pt idx="141">
                  <c:v>2597.4</c:v>
                </c:pt>
                <c:pt idx="142">
                  <c:v>2686.32</c:v>
                </c:pt>
                <c:pt idx="143">
                  <c:v>2619.2400000000002</c:v>
                </c:pt>
                <c:pt idx="144">
                  <c:v>2483.52</c:v>
                </c:pt>
                <c:pt idx="145">
                  <c:v>2491.3200000000002</c:v>
                </c:pt>
                <c:pt idx="146">
                  <c:v>2631.7200000000003</c:v>
                </c:pt>
                <c:pt idx="147">
                  <c:v>2541.2400000000002</c:v>
                </c:pt>
                <c:pt idx="148">
                  <c:v>2528.7600000000002</c:v>
                </c:pt>
                <c:pt idx="149">
                  <c:v>2589.6</c:v>
                </c:pt>
                <c:pt idx="150">
                  <c:v>2553.7200000000003</c:v>
                </c:pt>
                <c:pt idx="151">
                  <c:v>2410.2000000000003</c:v>
                </c:pt>
                <c:pt idx="152">
                  <c:v>2545.92</c:v>
                </c:pt>
                <c:pt idx="153">
                  <c:v>2586.48</c:v>
                </c:pt>
                <c:pt idx="154">
                  <c:v>2589.6</c:v>
                </c:pt>
                <c:pt idx="155">
                  <c:v>2592.7200000000003</c:v>
                </c:pt>
                <c:pt idx="156">
                  <c:v>2447.64</c:v>
                </c:pt>
                <c:pt idx="157">
                  <c:v>2516.2800000000002</c:v>
                </c:pt>
                <c:pt idx="158">
                  <c:v>2525.64</c:v>
                </c:pt>
                <c:pt idx="159">
                  <c:v>2544.36</c:v>
                </c:pt>
                <c:pt idx="160">
                  <c:v>2661.36</c:v>
                </c:pt>
                <c:pt idx="161">
                  <c:v>2480.4</c:v>
                </c:pt>
                <c:pt idx="162">
                  <c:v>2558.4</c:v>
                </c:pt>
                <c:pt idx="163">
                  <c:v>2589.6</c:v>
                </c:pt>
                <c:pt idx="164">
                  <c:v>2698.8</c:v>
                </c:pt>
                <c:pt idx="165">
                  <c:v>2703.48</c:v>
                </c:pt>
                <c:pt idx="166">
                  <c:v>2783.04</c:v>
                </c:pt>
                <c:pt idx="167">
                  <c:v>2675.4</c:v>
                </c:pt>
                <c:pt idx="168">
                  <c:v>2786.1600000000003</c:v>
                </c:pt>
                <c:pt idx="169">
                  <c:v>2879.76</c:v>
                </c:pt>
                <c:pt idx="170">
                  <c:v>2917.2000000000003</c:v>
                </c:pt>
                <c:pt idx="171">
                  <c:v>3168.36</c:v>
                </c:pt>
                <c:pt idx="172">
                  <c:v>3151.2000000000003</c:v>
                </c:pt>
                <c:pt idx="173">
                  <c:v>3394.56</c:v>
                </c:pt>
                <c:pt idx="174">
                  <c:v>3494.4</c:v>
                </c:pt>
                <c:pt idx="175">
                  <c:v>3854.76</c:v>
                </c:pt>
                <c:pt idx="176">
                  <c:v>3804.84</c:v>
                </c:pt>
                <c:pt idx="177">
                  <c:v>3995.1600000000003</c:v>
                </c:pt>
                <c:pt idx="178">
                  <c:v>4197.96</c:v>
                </c:pt>
                <c:pt idx="179">
                  <c:v>4469.4000000000005</c:v>
                </c:pt>
                <c:pt idx="180">
                  <c:v>4558.32</c:v>
                </c:pt>
                <c:pt idx="181">
                  <c:v>4548.96</c:v>
                </c:pt>
                <c:pt idx="182">
                  <c:v>4907.76</c:v>
                </c:pt>
                <c:pt idx="183">
                  <c:v>4775.16</c:v>
                </c:pt>
                <c:pt idx="184">
                  <c:v>4881.24</c:v>
                </c:pt>
                <c:pt idx="185">
                  <c:v>4940.5200000000004</c:v>
                </c:pt>
                <c:pt idx="186">
                  <c:v>4909.3200000000006</c:v>
                </c:pt>
                <c:pt idx="187">
                  <c:v>4680</c:v>
                </c:pt>
                <c:pt idx="188">
                  <c:v>4633.2</c:v>
                </c:pt>
                <c:pt idx="189">
                  <c:v>4556.76</c:v>
                </c:pt>
                <c:pt idx="190">
                  <c:v>4332.12</c:v>
                </c:pt>
                <c:pt idx="191">
                  <c:v>4360.2</c:v>
                </c:pt>
                <c:pt idx="192">
                  <c:v>4140.24</c:v>
                </c:pt>
                <c:pt idx="193">
                  <c:v>3920.28</c:v>
                </c:pt>
                <c:pt idx="194">
                  <c:v>3783</c:v>
                </c:pt>
                <c:pt idx="195">
                  <c:v>3488.1600000000003</c:v>
                </c:pt>
                <c:pt idx="196">
                  <c:v>3439.8</c:v>
                </c:pt>
                <c:pt idx="197">
                  <c:v>3109.08</c:v>
                </c:pt>
                <c:pt idx="198">
                  <c:v>3017.04</c:v>
                </c:pt>
                <c:pt idx="199">
                  <c:v>2836.08</c:v>
                </c:pt>
                <c:pt idx="200">
                  <c:v>2747.1600000000003</c:v>
                </c:pt>
                <c:pt idx="201">
                  <c:v>2798.64</c:v>
                </c:pt>
                <c:pt idx="202">
                  <c:v>2524.08</c:v>
                </c:pt>
                <c:pt idx="203">
                  <c:v>2524.08</c:v>
                </c:pt>
                <c:pt idx="204">
                  <c:v>2544.36</c:v>
                </c:pt>
                <c:pt idx="205">
                  <c:v>2386.8000000000002</c:v>
                </c:pt>
                <c:pt idx="206">
                  <c:v>2358.7200000000003</c:v>
                </c:pt>
                <c:pt idx="207">
                  <c:v>2380.56</c:v>
                </c:pt>
                <c:pt idx="208">
                  <c:v>2435.1600000000003</c:v>
                </c:pt>
                <c:pt idx="209">
                  <c:v>2349.36</c:v>
                </c:pt>
                <c:pt idx="210">
                  <c:v>2492.88</c:v>
                </c:pt>
                <c:pt idx="211">
                  <c:v>2371.2000000000003</c:v>
                </c:pt>
                <c:pt idx="212">
                  <c:v>2457</c:v>
                </c:pt>
                <c:pt idx="213">
                  <c:v>2453.88</c:v>
                </c:pt>
                <c:pt idx="214">
                  <c:v>2536.56</c:v>
                </c:pt>
                <c:pt idx="215">
                  <c:v>2577.12</c:v>
                </c:pt>
                <c:pt idx="216">
                  <c:v>2652</c:v>
                </c:pt>
                <c:pt idx="217">
                  <c:v>2703.48</c:v>
                </c:pt>
                <c:pt idx="218">
                  <c:v>2714.4</c:v>
                </c:pt>
                <c:pt idx="219">
                  <c:v>2767.44</c:v>
                </c:pt>
                <c:pt idx="220">
                  <c:v>2750.28</c:v>
                </c:pt>
                <c:pt idx="221">
                  <c:v>2985.84</c:v>
                </c:pt>
                <c:pt idx="222">
                  <c:v>2920.32</c:v>
                </c:pt>
                <c:pt idx="223">
                  <c:v>3102.84</c:v>
                </c:pt>
                <c:pt idx="224">
                  <c:v>3095.04</c:v>
                </c:pt>
                <c:pt idx="225">
                  <c:v>3238.56</c:v>
                </c:pt>
                <c:pt idx="226">
                  <c:v>3333.7200000000003</c:v>
                </c:pt>
                <c:pt idx="227">
                  <c:v>3453.84</c:v>
                </c:pt>
                <c:pt idx="228">
                  <c:v>3492.84</c:v>
                </c:pt>
                <c:pt idx="229">
                  <c:v>3606.7200000000003</c:v>
                </c:pt>
                <c:pt idx="230">
                  <c:v>3477.2400000000002</c:v>
                </c:pt>
                <c:pt idx="231">
                  <c:v>3678.48</c:v>
                </c:pt>
                <c:pt idx="232">
                  <c:v>3882.84</c:v>
                </c:pt>
                <c:pt idx="233">
                  <c:v>3951.48</c:v>
                </c:pt>
                <c:pt idx="234">
                  <c:v>4015.44</c:v>
                </c:pt>
                <c:pt idx="235">
                  <c:v>3929.6400000000003</c:v>
                </c:pt>
                <c:pt idx="236">
                  <c:v>4148.04</c:v>
                </c:pt>
                <c:pt idx="237">
                  <c:v>4193.28</c:v>
                </c:pt>
                <c:pt idx="238">
                  <c:v>4291.5600000000004</c:v>
                </c:pt>
                <c:pt idx="239">
                  <c:v>4325.88</c:v>
                </c:pt>
                <c:pt idx="240">
                  <c:v>4464.72</c:v>
                </c:pt>
                <c:pt idx="241">
                  <c:v>4547.4000000000005</c:v>
                </c:pt>
                <c:pt idx="242">
                  <c:v>4446</c:v>
                </c:pt>
                <c:pt idx="243">
                  <c:v>4531.8</c:v>
                </c:pt>
                <c:pt idx="244">
                  <c:v>4449.12</c:v>
                </c:pt>
                <c:pt idx="245">
                  <c:v>4338.3600000000006</c:v>
                </c:pt>
                <c:pt idx="246">
                  <c:v>4297.8</c:v>
                </c:pt>
                <c:pt idx="247">
                  <c:v>4182.3600000000006</c:v>
                </c:pt>
                <c:pt idx="248">
                  <c:v>4185.4800000000005</c:v>
                </c:pt>
                <c:pt idx="249">
                  <c:v>4169.88</c:v>
                </c:pt>
                <c:pt idx="250">
                  <c:v>3904.6800000000003</c:v>
                </c:pt>
                <c:pt idx="251">
                  <c:v>3603.6</c:v>
                </c:pt>
                <c:pt idx="252">
                  <c:v>3692.52</c:v>
                </c:pt>
                <c:pt idx="253">
                  <c:v>3520.92</c:v>
                </c:pt>
                <c:pt idx="254">
                  <c:v>3294.7200000000003</c:v>
                </c:pt>
                <c:pt idx="255">
                  <c:v>3226.08</c:v>
                </c:pt>
                <c:pt idx="256">
                  <c:v>3190.2000000000003</c:v>
                </c:pt>
                <c:pt idx="257">
                  <c:v>3101.28</c:v>
                </c:pt>
                <c:pt idx="258">
                  <c:v>2870.4</c:v>
                </c:pt>
                <c:pt idx="259">
                  <c:v>2808</c:v>
                </c:pt>
                <c:pt idx="260">
                  <c:v>2725.32</c:v>
                </c:pt>
                <c:pt idx="261">
                  <c:v>2694.12</c:v>
                </c:pt>
                <c:pt idx="262">
                  <c:v>2631.7200000000003</c:v>
                </c:pt>
                <c:pt idx="263">
                  <c:v>2489.7600000000002</c:v>
                </c:pt>
                <c:pt idx="264">
                  <c:v>2623.92</c:v>
                </c:pt>
                <c:pt idx="265">
                  <c:v>2564.64</c:v>
                </c:pt>
                <c:pt idx="266">
                  <c:v>2477.2800000000002</c:v>
                </c:pt>
                <c:pt idx="267">
                  <c:v>2514.7200000000003</c:v>
                </c:pt>
                <c:pt idx="268">
                  <c:v>2591.1600000000003</c:v>
                </c:pt>
                <c:pt idx="269">
                  <c:v>2622.36</c:v>
                </c:pt>
                <c:pt idx="270">
                  <c:v>2444.52</c:v>
                </c:pt>
                <c:pt idx="271">
                  <c:v>2550.6</c:v>
                </c:pt>
                <c:pt idx="272">
                  <c:v>2538.12</c:v>
                </c:pt>
                <c:pt idx="273">
                  <c:v>2675.4</c:v>
                </c:pt>
                <c:pt idx="274">
                  <c:v>2508.48</c:v>
                </c:pt>
                <c:pt idx="275">
                  <c:v>2650.44</c:v>
                </c:pt>
                <c:pt idx="276">
                  <c:v>2622.36</c:v>
                </c:pt>
                <c:pt idx="277">
                  <c:v>2589.6</c:v>
                </c:pt>
                <c:pt idx="278">
                  <c:v>2439.84</c:v>
                </c:pt>
                <c:pt idx="279">
                  <c:v>2553.7200000000003</c:v>
                </c:pt>
                <c:pt idx="280">
                  <c:v>2488.2000000000003</c:v>
                </c:pt>
                <c:pt idx="281">
                  <c:v>2446.08</c:v>
                </c:pt>
                <c:pt idx="282">
                  <c:v>2388.36</c:v>
                </c:pt>
                <c:pt idx="283">
                  <c:v>2369.64</c:v>
                </c:pt>
                <c:pt idx="284">
                  <c:v>2219.88</c:v>
                </c:pt>
                <c:pt idx="285">
                  <c:v>2101.3200000000002</c:v>
                </c:pt>
                <c:pt idx="286">
                  <c:v>2252.64</c:v>
                </c:pt>
                <c:pt idx="287">
                  <c:v>2107.56</c:v>
                </c:pt>
                <c:pt idx="288">
                  <c:v>2023.3200000000002</c:v>
                </c:pt>
                <c:pt idx="289">
                  <c:v>1937.52</c:v>
                </c:pt>
                <c:pt idx="290">
                  <c:v>1943.76</c:v>
                </c:pt>
                <c:pt idx="291">
                  <c:v>1898.52</c:v>
                </c:pt>
                <c:pt idx="292">
                  <c:v>1764.3600000000001</c:v>
                </c:pt>
                <c:pt idx="293">
                  <c:v>1804.92</c:v>
                </c:pt>
                <c:pt idx="294">
                  <c:v>1769.04</c:v>
                </c:pt>
                <c:pt idx="295">
                  <c:v>1709.76</c:v>
                </c:pt>
                <c:pt idx="296">
                  <c:v>1672.3200000000002</c:v>
                </c:pt>
                <c:pt idx="297">
                  <c:v>1720.68</c:v>
                </c:pt>
                <c:pt idx="298">
                  <c:v>1694.16</c:v>
                </c:pt>
                <c:pt idx="299">
                  <c:v>1648.92</c:v>
                </c:pt>
                <c:pt idx="300">
                  <c:v>1522.56</c:v>
                </c:pt>
                <c:pt idx="301">
                  <c:v>1623.96</c:v>
                </c:pt>
                <c:pt idx="302">
                  <c:v>1461.72</c:v>
                </c:pt>
                <c:pt idx="303">
                  <c:v>1560</c:v>
                </c:pt>
                <c:pt idx="304">
                  <c:v>1513.2</c:v>
                </c:pt>
                <c:pt idx="305">
                  <c:v>1606.8</c:v>
                </c:pt>
                <c:pt idx="306">
                  <c:v>1584.96</c:v>
                </c:pt>
                <c:pt idx="307">
                  <c:v>1503.8400000000001</c:v>
                </c:pt>
                <c:pt idx="308">
                  <c:v>1506.96</c:v>
                </c:pt>
                <c:pt idx="309">
                  <c:v>1519.44</c:v>
                </c:pt>
                <c:pt idx="310">
                  <c:v>1538.16</c:v>
                </c:pt>
                <c:pt idx="311">
                  <c:v>1488.24</c:v>
                </c:pt>
                <c:pt idx="312">
                  <c:v>1536.6000000000001</c:v>
                </c:pt>
                <c:pt idx="313">
                  <c:v>1527.24</c:v>
                </c:pt>
                <c:pt idx="314">
                  <c:v>1560</c:v>
                </c:pt>
                <c:pt idx="315">
                  <c:v>1570.92</c:v>
                </c:pt>
                <c:pt idx="316">
                  <c:v>1530.3600000000001</c:v>
                </c:pt>
                <c:pt idx="317">
                  <c:v>1613.04</c:v>
                </c:pt>
                <c:pt idx="318">
                  <c:v>1580.28</c:v>
                </c:pt>
                <c:pt idx="319">
                  <c:v>1519.44</c:v>
                </c:pt>
                <c:pt idx="320">
                  <c:v>1533.48</c:v>
                </c:pt>
                <c:pt idx="321">
                  <c:v>1589.64</c:v>
                </c:pt>
                <c:pt idx="322">
                  <c:v>1591.2</c:v>
                </c:pt>
                <c:pt idx="323">
                  <c:v>1349.4</c:v>
                </c:pt>
                <c:pt idx="324">
                  <c:v>1622.4</c:v>
                </c:pt>
                <c:pt idx="325">
                  <c:v>1560</c:v>
                </c:pt>
                <c:pt idx="326">
                  <c:v>1533.48</c:v>
                </c:pt>
                <c:pt idx="327">
                  <c:v>1545.96</c:v>
                </c:pt>
                <c:pt idx="328">
                  <c:v>1521</c:v>
                </c:pt>
                <c:pt idx="329">
                  <c:v>1722.24</c:v>
                </c:pt>
                <c:pt idx="330">
                  <c:v>1697.28</c:v>
                </c:pt>
                <c:pt idx="331">
                  <c:v>1636.44</c:v>
                </c:pt>
                <c:pt idx="332">
                  <c:v>1756.5600000000002</c:v>
                </c:pt>
                <c:pt idx="333">
                  <c:v>1586.52</c:v>
                </c:pt>
                <c:pt idx="334">
                  <c:v>1790.88</c:v>
                </c:pt>
                <c:pt idx="335">
                  <c:v>1781.52</c:v>
                </c:pt>
                <c:pt idx="336">
                  <c:v>1733.16</c:v>
                </c:pt>
                <c:pt idx="337">
                  <c:v>1770.6000000000001</c:v>
                </c:pt>
                <c:pt idx="338">
                  <c:v>1698.8400000000001</c:v>
                </c:pt>
                <c:pt idx="339">
                  <c:v>1806.48</c:v>
                </c:pt>
                <c:pt idx="340">
                  <c:v>1712.88</c:v>
                </c:pt>
                <c:pt idx="341">
                  <c:v>1745.64</c:v>
                </c:pt>
                <c:pt idx="342">
                  <c:v>1814.28</c:v>
                </c:pt>
                <c:pt idx="343">
                  <c:v>1872</c:v>
                </c:pt>
                <c:pt idx="344">
                  <c:v>1859.52</c:v>
                </c:pt>
                <c:pt idx="345">
                  <c:v>1867.3200000000002</c:v>
                </c:pt>
                <c:pt idx="346">
                  <c:v>1795.5600000000002</c:v>
                </c:pt>
                <c:pt idx="347">
                  <c:v>1904.76</c:v>
                </c:pt>
                <c:pt idx="348">
                  <c:v>1817.4</c:v>
                </c:pt>
                <c:pt idx="349">
                  <c:v>1800.24</c:v>
                </c:pt>
                <c:pt idx="350">
                  <c:v>1907.88</c:v>
                </c:pt>
                <c:pt idx="351">
                  <c:v>1898.52</c:v>
                </c:pt>
                <c:pt idx="352">
                  <c:v>1862.64</c:v>
                </c:pt>
                <c:pt idx="353">
                  <c:v>1801.8</c:v>
                </c:pt>
                <c:pt idx="354">
                  <c:v>1797.1200000000001</c:v>
                </c:pt>
                <c:pt idx="355">
                  <c:v>1731.6000000000001</c:v>
                </c:pt>
                <c:pt idx="356">
                  <c:v>1695.72</c:v>
                </c:pt>
                <c:pt idx="357">
                  <c:v>1767.48</c:v>
                </c:pt>
                <c:pt idx="358">
                  <c:v>1681.68</c:v>
                </c:pt>
                <c:pt idx="359">
                  <c:v>1745.64</c:v>
                </c:pt>
                <c:pt idx="360">
                  <c:v>1742.52</c:v>
                </c:pt>
                <c:pt idx="361">
                  <c:v>1642.68</c:v>
                </c:pt>
                <c:pt idx="362">
                  <c:v>1617.72</c:v>
                </c:pt>
                <c:pt idx="363">
                  <c:v>1516.3200000000002</c:v>
                </c:pt>
                <c:pt idx="364">
                  <c:v>1517.88</c:v>
                </c:pt>
                <c:pt idx="365">
                  <c:v>1605.24</c:v>
                </c:pt>
                <c:pt idx="366">
                  <c:v>1494.48</c:v>
                </c:pt>
                <c:pt idx="367">
                  <c:v>1556.88</c:v>
                </c:pt>
                <c:pt idx="368">
                  <c:v>1411.8</c:v>
                </c:pt>
                <c:pt idx="369">
                  <c:v>1486.68</c:v>
                </c:pt>
                <c:pt idx="370">
                  <c:v>1393.0800000000002</c:v>
                </c:pt>
                <c:pt idx="371">
                  <c:v>1410.24</c:v>
                </c:pt>
                <c:pt idx="372">
                  <c:v>1450.8</c:v>
                </c:pt>
                <c:pt idx="373">
                  <c:v>1407.1200000000001</c:v>
                </c:pt>
                <c:pt idx="374">
                  <c:v>1352.52</c:v>
                </c:pt>
                <c:pt idx="375">
                  <c:v>1377.48</c:v>
                </c:pt>
                <c:pt idx="376">
                  <c:v>1316.64</c:v>
                </c:pt>
                <c:pt idx="377">
                  <c:v>1349.4</c:v>
                </c:pt>
                <c:pt idx="378">
                  <c:v>1301.04</c:v>
                </c:pt>
                <c:pt idx="379">
                  <c:v>1352.52</c:v>
                </c:pt>
                <c:pt idx="380">
                  <c:v>1313.52</c:v>
                </c:pt>
                <c:pt idx="381">
                  <c:v>1293.24</c:v>
                </c:pt>
                <c:pt idx="382">
                  <c:v>1350.96</c:v>
                </c:pt>
                <c:pt idx="383">
                  <c:v>1276.0800000000002</c:v>
                </c:pt>
                <c:pt idx="384">
                  <c:v>1322.88</c:v>
                </c:pt>
                <c:pt idx="385">
                  <c:v>1299.48</c:v>
                </c:pt>
                <c:pt idx="386">
                  <c:v>1237.0800000000002</c:v>
                </c:pt>
                <c:pt idx="387">
                  <c:v>1230.8400000000001</c:v>
                </c:pt>
                <c:pt idx="388">
                  <c:v>1283.8800000000001</c:v>
                </c:pt>
                <c:pt idx="389">
                  <c:v>1365</c:v>
                </c:pt>
                <c:pt idx="390">
                  <c:v>1327.56</c:v>
                </c:pt>
                <c:pt idx="391">
                  <c:v>1254.24</c:v>
                </c:pt>
                <c:pt idx="392">
                  <c:v>1288.56</c:v>
                </c:pt>
                <c:pt idx="393">
                  <c:v>1243.32</c:v>
                </c:pt>
                <c:pt idx="394">
                  <c:v>1277.6400000000001</c:v>
                </c:pt>
                <c:pt idx="395">
                  <c:v>1319.76</c:v>
                </c:pt>
                <c:pt idx="396">
                  <c:v>1179.3600000000001</c:v>
                </c:pt>
                <c:pt idx="397">
                  <c:v>1296.3600000000001</c:v>
                </c:pt>
                <c:pt idx="398">
                  <c:v>1229.28</c:v>
                </c:pt>
                <c:pt idx="399">
                  <c:v>1316.64</c:v>
                </c:pt>
                <c:pt idx="400">
                  <c:v>1257.3600000000001</c:v>
                </c:pt>
                <c:pt idx="401">
                  <c:v>1282.32</c:v>
                </c:pt>
                <c:pt idx="402">
                  <c:v>1235.52</c:v>
                </c:pt>
                <c:pt idx="403">
                  <c:v>1335.3600000000001</c:v>
                </c:pt>
                <c:pt idx="404">
                  <c:v>1299.48</c:v>
                </c:pt>
                <c:pt idx="405">
                  <c:v>1411.8</c:v>
                </c:pt>
                <c:pt idx="406">
                  <c:v>1305.72</c:v>
                </c:pt>
                <c:pt idx="407">
                  <c:v>1326</c:v>
                </c:pt>
                <c:pt idx="408">
                  <c:v>1329.1200000000001</c:v>
                </c:pt>
                <c:pt idx="409">
                  <c:v>1411.8</c:v>
                </c:pt>
                <c:pt idx="410">
                  <c:v>1430.52</c:v>
                </c:pt>
                <c:pt idx="411">
                  <c:v>1424.28</c:v>
                </c:pt>
                <c:pt idx="412">
                  <c:v>1428.96</c:v>
                </c:pt>
                <c:pt idx="413">
                  <c:v>1463.28</c:v>
                </c:pt>
                <c:pt idx="414">
                  <c:v>1422.72</c:v>
                </c:pt>
                <c:pt idx="415">
                  <c:v>1553.76</c:v>
                </c:pt>
                <c:pt idx="416">
                  <c:v>1581.8400000000001</c:v>
                </c:pt>
                <c:pt idx="417">
                  <c:v>1648.92</c:v>
                </c:pt>
                <c:pt idx="418">
                  <c:v>1673.88</c:v>
                </c:pt>
                <c:pt idx="419">
                  <c:v>1641.1200000000001</c:v>
                </c:pt>
                <c:pt idx="420">
                  <c:v>1751.88</c:v>
                </c:pt>
                <c:pt idx="421">
                  <c:v>1773.72</c:v>
                </c:pt>
                <c:pt idx="422">
                  <c:v>1998.3600000000001</c:v>
                </c:pt>
                <c:pt idx="423">
                  <c:v>1942.2</c:v>
                </c:pt>
                <c:pt idx="424">
                  <c:v>2071.6800000000003</c:v>
                </c:pt>
                <c:pt idx="425">
                  <c:v>2151.2400000000002</c:v>
                </c:pt>
                <c:pt idx="426">
                  <c:v>2187.12</c:v>
                </c:pt>
                <c:pt idx="427">
                  <c:v>2432.04</c:v>
                </c:pt>
                <c:pt idx="428">
                  <c:v>2432.04</c:v>
                </c:pt>
                <c:pt idx="429">
                  <c:v>2471.04</c:v>
                </c:pt>
                <c:pt idx="430">
                  <c:v>2513.1600000000003</c:v>
                </c:pt>
                <c:pt idx="431">
                  <c:v>2559.96</c:v>
                </c:pt>
                <c:pt idx="432">
                  <c:v>2637.96</c:v>
                </c:pt>
                <c:pt idx="433">
                  <c:v>2761.2000000000003</c:v>
                </c:pt>
                <c:pt idx="434">
                  <c:v>2769</c:v>
                </c:pt>
                <c:pt idx="435">
                  <c:v>2770.56</c:v>
                </c:pt>
                <c:pt idx="436">
                  <c:v>2797.08</c:v>
                </c:pt>
                <c:pt idx="437">
                  <c:v>2848.56</c:v>
                </c:pt>
                <c:pt idx="438">
                  <c:v>2834.52</c:v>
                </c:pt>
                <c:pt idx="439">
                  <c:v>2875.08</c:v>
                </c:pt>
                <c:pt idx="440">
                  <c:v>2703.48</c:v>
                </c:pt>
                <c:pt idx="441">
                  <c:v>2867.28</c:v>
                </c:pt>
                <c:pt idx="442">
                  <c:v>2773.6800000000003</c:v>
                </c:pt>
                <c:pt idx="443">
                  <c:v>2689.44</c:v>
                </c:pt>
                <c:pt idx="444">
                  <c:v>2776.8</c:v>
                </c:pt>
                <c:pt idx="445">
                  <c:v>2706.6</c:v>
                </c:pt>
                <c:pt idx="446">
                  <c:v>2620.8000000000002</c:v>
                </c:pt>
                <c:pt idx="447">
                  <c:v>2549.04</c:v>
                </c:pt>
                <c:pt idx="448">
                  <c:v>2628.6</c:v>
                </c:pt>
                <c:pt idx="449">
                  <c:v>2444.52</c:v>
                </c:pt>
                <c:pt idx="450">
                  <c:v>2430.48</c:v>
                </c:pt>
                <c:pt idx="451">
                  <c:v>2411.7600000000002</c:v>
                </c:pt>
                <c:pt idx="452">
                  <c:v>2402.4</c:v>
                </c:pt>
                <c:pt idx="453">
                  <c:v>2194.92</c:v>
                </c:pt>
                <c:pt idx="454">
                  <c:v>2081.04</c:v>
                </c:pt>
                <c:pt idx="455">
                  <c:v>2223</c:v>
                </c:pt>
                <c:pt idx="456">
                  <c:v>2093.52</c:v>
                </c:pt>
                <c:pt idx="457">
                  <c:v>2251.08</c:v>
                </c:pt>
                <c:pt idx="458">
                  <c:v>2090.4</c:v>
                </c:pt>
                <c:pt idx="459">
                  <c:v>2003.04</c:v>
                </c:pt>
                <c:pt idx="460">
                  <c:v>2054.52</c:v>
                </c:pt>
                <c:pt idx="461">
                  <c:v>1893.8400000000001</c:v>
                </c:pt>
                <c:pt idx="462">
                  <c:v>1926.6000000000001</c:v>
                </c:pt>
                <c:pt idx="463">
                  <c:v>1890.72</c:v>
                </c:pt>
                <c:pt idx="464">
                  <c:v>1937.52</c:v>
                </c:pt>
                <c:pt idx="465">
                  <c:v>1856.4</c:v>
                </c:pt>
                <c:pt idx="466">
                  <c:v>1920.3600000000001</c:v>
                </c:pt>
                <c:pt idx="467">
                  <c:v>1875.1200000000001</c:v>
                </c:pt>
                <c:pt idx="468">
                  <c:v>1925.04</c:v>
                </c:pt>
                <c:pt idx="469">
                  <c:v>1787.76</c:v>
                </c:pt>
                <c:pt idx="470">
                  <c:v>1826.76</c:v>
                </c:pt>
                <c:pt idx="471">
                  <c:v>1716</c:v>
                </c:pt>
                <c:pt idx="472">
                  <c:v>1920.3600000000001</c:v>
                </c:pt>
                <c:pt idx="473">
                  <c:v>1951.5600000000002</c:v>
                </c:pt>
                <c:pt idx="474">
                  <c:v>1853.28</c:v>
                </c:pt>
                <c:pt idx="475">
                  <c:v>1839.24</c:v>
                </c:pt>
                <c:pt idx="476">
                  <c:v>1960.92</c:v>
                </c:pt>
                <c:pt idx="477">
                  <c:v>1982.76</c:v>
                </c:pt>
                <c:pt idx="478">
                  <c:v>1998.3600000000001</c:v>
                </c:pt>
                <c:pt idx="479">
                  <c:v>1929.72</c:v>
                </c:pt>
                <c:pt idx="480">
                  <c:v>1896.96</c:v>
                </c:pt>
                <c:pt idx="481">
                  <c:v>1870.44</c:v>
                </c:pt>
                <c:pt idx="482">
                  <c:v>1895.4</c:v>
                </c:pt>
                <c:pt idx="483">
                  <c:v>1878.24</c:v>
                </c:pt>
                <c:pt idx="484">
                  <c:v>1918.8</c:v>
                </c:pt>
                <c:pt idx="485">
                  <c:v>1918.8</c:v>
                </c:pt>
                <c:pt idx="486">
                  <c:v>2101.3200000000002</c:v>
                </c:pt>
                <c:pt idx="487">
                  <c:v>1990.5600000000002</c:v>
                </c:pt>
                <c:pt idx="488">
                  <c:v>1981.2</c:v>
                </c:pt>
                <c:pt idx="489">
                  <c:v>1940.64</c:v>
                </c:pt>
                <c:pt idx="490">
                  <c:v>1951.5600000000002</c:v>
                </c:pt>
                <c:pt idx="491">
                  <c:v>2024.88</c:v>
                </c:pt>
                <c:pt idx="492">
                  <c:v>1921.92</c:v>
                </c:pt>
                <c:pt idx="493">
                  <c:v>1887.6000000000001</c:v>
                </c:pt>
                <c:pt idx="494">
                  <c:v>1859.52</c:v>
                </c:pt>
                <c:pt idx="495">
                  <c:v>1809.6000000000001</c:v>
                </c:pt>
                <c:pt idx="496">
                  <c:v>1787.76</c:v>
                </c:pt>
                <c:pt idx="497">
                  <c:v>1903.2</c:v>
                </c:pt>
                <c:pt idx="498">
                  <c:v>1845.48</c:v>
                </c:pt>
                <c:pt idx="499">
                  <c:v>1809.6000000000001</c:v>
                </c:pt>
                <c:pt idx="500">
                  <c:v>3553.6800000000003</c:v>
                </c:pt>
                <c:pt idx="501">
                  <c:v>3084.12</c:v>
                </c:pt>
                <c:pt idx="502">
                  <c:v>2884.44</c:v>
                </c:pt>
                <c:pt idx="503">
                  <c:v>2588.04</c:v>
                </c:pt>
                <c:pt idx="504">
                  <c:v>2286.96</c:v>
                </c:pt>
                <c:pt idx="505">
                  <c:v>1937.52</c:v>
                </c:pt>
                <c:pt idx="506">
                  <c:v>1739.4</c:v>
                </c:pt>
                <c:pt idx="507">
                  <c:v>1336.92</c:v>
                </c:pt>
                <c:pt idx="508">
                  <c:v>1093.56</c:v>
                </c:pt>
                <c:pt idx="509">
                  <c:v>772.2</c:v>
                </c:pt>
                <c:pt idx="510">
                  <c:v>489.84000000000003</c:v>
                </c:pt>
                <c:pt idx="511">
                  <c:v>243.36</c:v>
                </c:pt>
              </c:numCache>
            </c:numRef>
          </c:yVal>
          <c:smooth val="0"/>
        </c:ser>
        <c:ser>
          <c:idx val="7"/>
          <c:order val="3"/>
          <c:tx>
            <c:v>B-Sample 0167%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3.3000000000000003</c:v>
                </c:pt>
                <c:pt idx="4">
                  <c:v>4.4000000000000004</c:v>
                </c:pt>
                <c:pt idx="5">
                  <c:v>5.5</c:v>
                </c:pt>
                <c:pt idx="6">
                  <c:v>6.6000000000000005</c:v>
                </c:pt>
                <c:pt idx="7">
                  <c:v>7.7000000000000011</c:v>
                </c:pt>
                <c:pt idx="8">
                  <c:v>8.8000000000000007</c:v>
                </c:pt>
                <c:pt idx="9">
                  <c:v>9.9</c:v>
                </c:pt>
                <c:pt idx="10">
                  <c:v>11</c:v>
                </c:pt>
                <c:pt idx="11">
                  <c:v>12.100000000000001</c:v>
                </c:pt>
                <c:pt idx="12">
                  <c:v>13.200000000000001</c:v>
                </c:pt>
                <c:pt idx="13">
                  <c:v>14.3</c:v>
                </c:pt>
                <c:pt idx="14">
                  <c:v>15.400000000000002</c:v>
                </c:pt>
                <c:pt idx="15">
                  <c:v>16.5</c:v>
                </c:pt>
                <c:pt idx="16">
                  <c:v>17.600000000000001</c:v>
                </c:pt>
                <c:pt idx="17">
                  <c:v>18.700000000000003</c:v>
                </c:pt>
                <c:pt idx="18">
                  <c:v>19.8</c:v>
                </c:pt>
                <c:pt idx="19">
                  <c:v>20.900000000000002</c:v>
                </c:pt>
                <c:pt idx="20">
                  <c:v>22</c:v>
                </c:pt>
                <c:pt idx="21">
                  <c:v>23.1</c:v>
                </c:pt>
                <c:pt idx="22">
                  <c:v>24.200000000000003</c:v>
                </c:pt>
                <c:pt idx="23">
                  <c:v>25.3</c:v>
                </c:pt>
                <c:pt idx="24">
                  <c:v>26.400000000000002</c:v>
                </c:pt>
                <c:pt idx="25">
                  <c:v>27.500000000000004</c:v>
                </c:pt>
                <c:pt idx="26">
                  <c:v>28.6</c:v>
                </c:pt>
                <c:pt idx="27">
                  <c:v>29.700000000000003</c:v>
                </c:pt>
                <c:pt idx="28">
                  <c:v>30.800000000000004</c:v>
                </c:pt>
                <c:pt idx="29">
                  <c:v>31.900000000000002</c:v>
                </c:pt>
                <c:pt idx="30">
                  <c:v>33</c:v>
                </c:pt>
                <c:pt idx="31">
                  <c:v>34.1</c:v>
                </c:pt>
                <c:pt idx="32">
                  <c:v>35.200000000000003</c:v>
                </c:pt>
                <c:pt idx="33">
                  <c:v>36.300000000000004</c:v>
                </c:pt>
                <c:pt idx="34">
                  <c:v>37.400000000000006</c:v>
                </c:pt>
                <c:pt idx="35">
                  <c:v>38.5</c:v>
                </c:pt>
                <c:pt idx="36">
                  <c:v>39.6</c:v>
                </c:pt>
                <c:pt idx="37">
                  <c:v>40.700000000000003</c:v>
                </c:pt>
                <c:pt idx="38">
                  <c:v>41.800000000000004</c:v>
                </c:pt>
                <c:pt idx="39">
                  <c:v>42.900000000000006</c:v>
                </c:pt>
                <c:pt idx="40">
                  <c:v>44</c:v>
                </c:pt>
                <c:pt idx="41">
                  <c:v>45.1</c:v>
                </c:pt>
                <c:pt idx="42">
                  <c:v>46.2</c:v>
                </c:pt>
                <c:pt idx="43">
                  <c:v>47.300000000000004</c:v>
                </c:pt>
                <c:pt idx="44">
                  <c:v>48.400000000000006</c:v>
                </c:pt>
                <c:pt idx="45">
                  <c:v>49.500000000000007</c:v>
                </c:pt>
                <c:pt idx="46">
                  <c:v>50.6</c:v>
                </c:pt>
                <c:pt idx="47">
                  <c:v>51.7</c:v>
                </c:pt>
                <c:pt idx="48">
                  <c:v>52.800000000000004</c:v>
                </c:pt>
                <c:pt idx="49">
                  <c:v>53.900000000000006</c:v>
                </c:pt>
                <c:pt idx="50">
                  <c:v>55.000000000000007</c:v>
                </c:pt>
                <c:pt idx="51">
                  <c:v>56.1</c:v>
                </c:pt>
                <c:pt idx="52">
                  <c:v>57.2</c:v>
                </c:pt>
                <c:pt idx="53">
                  <c:v>58.300000000000004</c:v>
                </c:pt>
                <c:pt idx="54">
                  <c:v>59.400000000000006</c:v>
                </c:pt>
                <c:pt idx="55">
                  <c:v>60.500000000000007</c:v>
                </c:pt>
                <c:pt idx="56">
                  <c:v>61.600000000000009</c:v>
                </c:pt>
                <c:pt idx="57">
                  <c:v>62.7</c:v>
                </c:pt>
                <c:pt idx="58">
                  <c:v>63.800000000000004</c:v>
                </c:pt>
                <c:pt idx="59">
                  <c:v>64.900000000000006</c:v>
                </c:pt>
                <c:pt idx="60">
                  <c:v>66</c:v>
                </c:pt>
                <c:pt idx="61">
                  <c:v>67.100000000000009</c:v>
                </c:pt>
                <c:pt idx="62">
                  <c:v>68.2</c:v>
                </c:pt>
                <c:pt idx="63">
                  <c:v>69.300000000000011</c:v>
                </c:pt>
                <c:pt idx="64">
                  <c:v>70.400000000000006</c:v>
                </c:pt>
                <c:pt idx="65">
                  <c:v>71.5</c:v>
                </c:pt>
                <c:pt idx="66">
                  <c:v>72.600000000000009</c:v>
                </c:pt>
                <c:pt idx="67">
                  <c:v>73.7</c:v>
                </c:pt>
                <c:pt idx="68">
                  <c:v>74.800000000000011</c:v>
                </c:pt>
                <c:pt idx="69">
                  <c:v>75.900000000000006</c:v>
                </c:pt>
                <c:pt idx="70">
                  <c:v>77</c:v>
                </c:pt>
                <c:pt idx="71">
                  <c:v>78.100000000000009</c:v>
                </c:pt>
                <c:pt idx="72">
                  <c:v>79.2</c:v>
                </c:pt>
                <c:pt idx="73">
                  <c:v>80.300000000000011</c:v>
                </c:pt>
                <c:pt idx="74">
                  <c:v>81.400000000000006</c:v>
                </c:pt>
                <c:pt idx="75">
                  <c:v>82.5</c:v>
                </c:pt>
                <c:pt idx="76">
                  <c:v>83.600000000000009</c:v>
                </c:pt>
                <c:pt idx="77">
                  <c:v>84.7</c:v>
                </c:pt>
                <c:pt idx="78">
                  <c:v>85.800000000000011</c:v>
                </c:pt>
                <c:pt idx="79">
                  <c:v>86.9</c:v>
                </c:pt>
                <c:pt idx="80">
                  <c:v>88</c:v>
                </c:pt>
                <c:pt idx="81">
                  <c:v>89.100000000000009</c:v>
                </c:pt>
                <c:pt idx="82">
                  <c:v>90.2</c:v>
                </c:pt>
                <c:pt idx="83">
                  <c:v>91.300000000000011</c:v>
                </c:pt>
                <c:pt idx="84">
                  <c:v>92.4</c:v>
                </c:pt>
                <c:pt idx="85">
                  <c:v>93.500000000000014</c:v>
                </c:pt>
                <c:pt idx="86">
                  <c:v>94.600000000000009</c:v>
                </c:pt>
                <c:pt idx="87">
                  <c:v>95.7</c:v>
                </c:pt>
                <c:pt idx="88">
                  <c:v>96.800000000000011</c:v>
                </c:pt>
                <c:pt idx="89">
                  <c:v>97.9</c:v>
                </c:pt>
                <c:pt idx="90">
                  <c:v>99.000000000000014</c:v>
                </c:pt>
                <c:pt idx="91">
                  <c:v>100.10000000000001</c:v>
                </c:pt>
                <c:pt idx="92">
                  <c:v>101.2</c:v>
                </c:pt>
                <c:pt idx="93">
                  <c:v>102.30000000000001</c:v>
                </c:pt>
                <c:pt idx="94">
                  <c:v>103.4</c:v>
                </c:pt>
                <c:pt idx="95">
                  <c:v>104.50000000000001</c:v>
                </c:pt>
                <c:pt idx="96">
                  <c:v>105.60000000000001</c:v>
                </c:pt>
                <c:pt idx="97">
                  <c:v>106.7</c:v>
                </c:pt>
                <c:pt idx="98">
                  <c:v>107.80000000000001</c:v>
                </c:pt>
                <c:pt idx="99">
                  <c:v>108.9</c:v>
                </c:pt>
                <c:pt idx="100">
                  <c:v>110.00000000000001</c:v>
                </c:pt>
                <c:pt idx="101">
                  <c:v>111.10000000000001</c:v>
                </c:pt>
                <c:pt idx="102">
                  <c:v>112.2</c:v>
                </c:pt>
                <c:pt idx="103">
                  <c:v>113.30000000000001</c:v>
                </c:pt>
                <c:pt idx="104">
                  <c:v>114.4</c:v>
                </c:pt>
                <c:pt idx="105">
                  <c:v>115.50000000000001</c:v>
                </c:pt>
                <c:pt idx="106">
                  <c:v>116.60000000000001</c:v>
                </c:pt>
                <c:pt idx="107">
                  <c:v>117.7</c:v>
                </c:pt>
                <c:pt idx="108">
                  <c:v>118.80000000000001</c:v>
                </c:pt>
                <c:pt idx="109">
                  <c:v>119.9</c:v>
                </c:pt>
                <c:pt idx="110">
                  <c:v>121.00000000000001</c:v>
                </c:pt>
                <c:pt idx="111">
                  <c:v>122.10000000000001</c:v>
                </c:pt>
                <c:pt idx="112">
                  <c:v>123.20000000000002</c:v>
                </c:pt>
                <c:pt idx="113">
                  <c:v>124.30000000000001</c:v>
                </c:pt>
                <c:pt idx="114">
                  <c:v>125.4</c:v>
                </c:pt>
                <c:pt idx="115">
                  <c:v>126.50000000000001</c:v>
                </c:pt>
                <c:pt idx="116">
                  <c:v>127.60000000000001</c:v>
                </c:pt>
                <c:pt idx="117">
                  <c:v>128.70000000000002</c:v>
                </c:pt>
                <c:pt idx="118">
                  <c:v>129.80000000000001</c:v>
                </c:pt>
                <c:pt idx="119">
                  <c:v>130.9</c:v>
                </c:pt>
                <c:pt idx="120">
                  <c:v>132</c:v>
                </c:pt>
                <c:pt idx="121">
                  <c:v>133.10000000000002</c:v>
                </c:pt>
                <c:pt idx="122">
                  <c:v>134.20000000000002</c:v>
                </c:pt>
                <c:pt idx="123">
                  <c:v>135.30000000000001</c:v>
                </c:pt>
                <c:pt idx="124">
                  <c:v>136.4</c:v>
                </c:pt>
                <c:pt idx="125">
                  <c:v>137.5</c:v>
                </c:pt>
                <c:pt idx="126">
                  <c:v>138.60000000000002</c:v>
                </c:pt>
                <c:pt idx="127">
                  <c:v>139.70000000000002</c:v>
                </c:pt>
                <c:pt idx="128">
                  <c:v>140.80000000000001</c:v>
                </c:pt>
                <c:pt idx="129">
                  <c:v>141.9</c:v>
                </c:pt>
                <c:pt idx="130">
                  <c:v>143</c:v>
                </c:pt>
                <c:pt idx="131">
                  <c:v>144.10000000000002</c:v>
                </c:pt>
                <c:pt idx="132">
                  <c:v>145.20000000000002</c:v>
                </c:pt>
                <c:pt idx="133">
                  <c:v>146.30000000000001</c:v>
                </c:pt>
                <c:pt idx="134">
                  <c:v>147.4</c:v>
                </c:pt>
                <c:pt idx="135">
                  <c:v>148.5</c:v>
                </c:pt>
                <c:pt idx="136">
                  <c:v>149.60000000000002</c:v>
                </c:pt>
                <c:pt idx="137">
                  <c:v>150.70000000000002</c:v>
                </c:pt>
                <c:pt idx="138">
                  <c:v>151.80000000000001</c:v>
                </c:pt>
                <c:pt idx="139">
                  <c:v>152.9</c:v>
                </c:pt>
                <c:pt idx="140">
                  <c:v>154</c:v>
                </c:pt>
                <c:pt idx="141">
                  <c:v>155.10000000000002</c:v>
                </c:pt>
                <c:pt idx="142">
                  <c:v>156.20000000000002</c:v>
                </c:pt>
                <c:pt idx="143">
                  <c:v>157.30000000000001</c:v>
                </c:pt>
                <c:pt idx="144">
                  <c:v>158.4</c:v>
                </c:pt>
                <c:pt idx="145">
                  <c:v>159.5</c:v>
                </c:pt>
                <c:pt idx="146">
                  <c:v>160.60000000000002</c:v>
                </c:pt>
                <c:pt idx="147">
                  <c:v>161.70000000000002</c:v>
                </c:pt>
                <c:pt idx="148">
                  <c:v>162.80000000000001</c:v>
                </c:pt>
                <c:pt idx="149">
                  <c:v>163.9</c:v>
                </c:pt>
                <c:pt idx="150">
                  <c:v>165</c:v>
                </c:pt>
                <c:pt idx="151">
                  <c:v>166.10000000000002</c:v>
                </c:pt>
                <c:pt idx="152">
                  <c:v>167.20000000000002</c:v>
                </c:pt>
                <c:pt idx="153">
                  <c:v>168.3</c:v>
                </c:pt>
                <c:pt idx="154">
                  <c:v>169.4</c:v>
                </c:pt>
                <c:pt idx="155">
                  <c:v>170.5</c:v>
                </c:pt>
                <c:pt idx="156">
                  <c:v>171.60000000000002</c:v>
                </c:pt>
                <c:pt idx="157">
                  <c:v>172.70000000000002</c:v>
                </c:pt>
                <c:pt idx="158">
                  <c:v>173.8</c:v>
                </c:pt>
                <c:pt idx="159">
                  <c:v>174.9</c:v>
                </c:pt>
                <c:pt idx="160">
                  <c:v>176</c:v>
                </c:pt>
                <c:pt idx="161">
                  <c:v>177.10000000000002</c:v>
                </c:pt>
                <c:pt idx="162">
                  <c:v>178.20000000000002</c:v>
                </c:pt>
                <c:pt idx="163">
                  <c:v>179.3</c:v>
                </c:pt>
                <c:pt idx="164">
                  <c:v>180.4</c:v>
                </c:pt>
                <c:pt idx="165">
                  <c:v>181.50000000000003</c:v>
                </c:pt>
                <c:pt idx="166">
                  <c:v>182.60000000000002</c:v>
                </c:pt>
                <c:pt idx="167">
                  <c:v>183.70000000000002</c:v>
                </c:pt>
                <c:pt idx="168">
                  <c:v>184.8</c:v>
                </c:pt>
                <c:pt idx="169">
                  <c:v>185.9</c:v>
                </c:pt>
                <c:pt idx="170">
                  <c:v>187.00000000000003</c:v>
                </c:pt>
                <c:pt idx="171">
                  <c:v>188.10000000000002</c:v>
                </c:pt>
                <c:pt idx="172">
                  <c:v>189.20000000000002</c:v>
                </c:pt>
                <c:pt idx="173">
                  <c:v>190.3</c:v>
                </c:pt>
                <c:pt idx="174">
                  <c:v>191.4</c:v>
                </c:pt>
                <c:pt idx="175">
                  <c:v>192.50000000000003</c:v>
                </c:pt>
                <c:pt idx="176">
                  <c:v>193.60000000000002</c:v>
                </c:pt>
                <c:pt idx="177">
                  <c:v>194.70000000000002</c:v>
                </c:pt>
                <c:pt idx="178">
                  <c:v>195.8</c:v>
                </c:pt>
                <c:pt idx="179">
                  <c:v>196.9</c:v>
                </c:pt>
                <c:pt idx="180">
                  <c:v>198.00000000000003</c:v>
                </c:pt>
                <c:pt idx="181">
                  <c:v>199.10000000000002</c:v>
                </c:pt>
                <c:pt idx="182">
                  <c:v>200.20000000000002</c:v>
                </c:pt>
                <c:pt idx="183">
                  <c:v>201.3</c:v>
                </c:pt>
                <c:pt idx="184">
                  <c:v>202.4</c:v>
                </c:pt>
                <c:pt idx="185">
                  <c:v>203.50000000000003</c:v>
                </c:pt>
                <c:pt idx="186">
                  <c:v>204.60000000000002</c:v>
                </c:pt>
                <c:pt idx="187">
                  <c:v>205.70000000000002</c:v>
                </c:pt>
                <c:pt idx="188">
                  <c:v>206.8</c:v>
                </c:pt>
                <c:pt idx="189">
                  <c:v>207.9</c:v>
                </c:pt>
                <c:pt idx="190">
                  <c:v>209.00000000000003</c:v>
                </c:pt>
                <c:pt idx="191">
                  <c:v>210.10000000000002</c:v>
                </c:pt>
                <c:pt idx="192">
                  <c:v>211.20000000000002</c:v>
                </c:pt>
                <c:pt idx="193">
                  <c:v>212.3</c:v>
                </c:pt>
                <c:pt idx="194">
                  <c:v>213.4</c:v>
                </c:pt>
                <c:pt idx="195">
                  <c:v>214.50000000000003</c:v>
                </c:pt>
                <c:pt idx="196">
                  <c:v>215.60000000000002</c:v>
                </c:pt>
                <c:pt idx="197">
                  <c:v>216.70000000000002</c:v>
                </c:pt>
                <c:pt idx="198">
                  <c:v>217.8</c:v>
                </c:pt>
                <c:pt idx="199">
                  <c:v>218.9</c:v>
                </c:pt>
                <c:pt idx="200">
                  <c:v>220.00000000000003</c:v>
                </c:pt>
                <c:pt idx="201">
                  <c:v>221.10000000000002</c:v>
                </c:pt>
                <c:pt idx="202">
                  <c:v>222.20000000000002</c:v>
                </c:pt>
                <c:pt idx="203">
                  <c:v>223.3</c:v>
                </c:pt>
                <c:pt idx="204">
                  <c:v>224.4</c:v>
                </c:pt>
                <c:pt idx="205">
                  <c:v>225.50000000000003</c:v>
                </c:pt>
                <c:pt idx="206">
                  <c:v>226.60000000000002</c:v>
                </c:pt>
                <c:pt idx="207">
                  <c:v>227.70000000000002</c:v>
                </c:pt>
                <c:pt idx="208">
                  <c:v>228.8</c:v>
                </c:pt>
                <c:pt idx="209">
                  <c:v>229.9</c:v>
                </c:pt>
                <c:pt idx="210">
                  <c:v>231.00000000000003</c:v>
                </c:pt>
                <c:pt idx="211">
                  <c:v>232.10000000000002</c:v>
                </c:pt>
                <c:pt idx="212">
                  <c:v>233.20000000000002</c:v>
                </c:pt>
                <c:pt idx="213">
                  <c:v>234.3</c:v>
                </c:pt>
                <c:pt idx="214">
                  <c:v>235.4</c:v>
                </c:pt>
                <c:pt idx="215">
                  <c:v>236.50000000000003</c:v>
                </c:pt>
                <c:pt idx="216">
                  <c:v>237.60000000000002</c:v>
                </c:pt>
                <c:pt idx="217">
                  <c:v>238.70000000000002</c:v>
                </c:pt>
                <c:pt idx="218">
                  <c:v>239.8</c:v>
                </c:pt>
                <c:pt idx="219">
                  <c:v>240.9</c:v>
                </c:pt>
                <c:pt idx="220">
                  <c:v>242.00000000000003</c:v>
                </c:pt>
                <c:pt idx="221">
                  <c:v>243.10000000000002</c:v>
                </c:pt>
                <c:pt idx="222">
                  <c:v>244.20000000000002</c:v>
                </c:pt>
                <c:pt idx="223">
                  <c:v>245.3</c:v>
                </c:pt>
                <c:pt idx="224">
                  <c:v>246.40000000000003</c:v>
                </c:pt>
                <c:pt idx="225">
                  <c:v>247.50000000000003</c:v>
                </c:pt>
                <c:pt idx="226">
                  <c:v>248.60000000000002</c:v>
                </c:pt>
                <c:pt idx="227">
                  <c:v>249.70000000000002</c:v>
                </c:pt>
                <c:pt idx="228">
                  <c:v>250.8</c:v>
                </c:pt>
                <c:pt idx="229">
                  <c:v>251.90000000000003</c:v>
                </c:pt>
                <c:pt idx="230">
                  <c:v>253.00000000000003</c:v>
                </c:pt>
                <c:pt idx="231">
                  <c:v>254.10000000000002</c:v>
                </c:pt>
                <c:pt idx="232">
                  <c:v>255.20000000000002</c:v>
                </c:pt>
                <c:pt idx="233">
                  <c:v>256.3</c:v>
                </c:pt>
                <c:pt idx="234">
                  <c:v>257.40000000000003</c:v>
                </c:pt>
                <c:pt idx="235">
                  <c:v>258.5</c:v>
                </c:pt>
                <c:pt idx="236">
                  <c:v>259.60000000000002</c:v>
                </c:pt>
                <c:pt idx="237">
                  <c:v>260.70000000000005</c:v>
                </c:pt>
                <c:pt idx="238">
                  <c:v>261.8</c:v>
                </c:pt>
                <c:pt idx="239">
                  <c:v>262.90000000000003</c:v>
                </c:pt>
                <c:pt idx="240">
                  <c:v>264</c:v>
                </c:pt>
                <c:pt idx="241">
                  <c:v>265.10000000000002</c:v>
                </c:pt>
                <c:pt idx="242">
                  <c:v>266.20000000000005</c:v>
                </c:pt>
                <c:pt idx="243">
                  <c:v>267.3</c:v>
                </c:pt>
                <c:pt idx="244">
                  <c:v>268.40000000000003</c:v>
                </c:pt>
                <c:pt idx="245">
                  <c:v>269.5</c:v>
                </c:pt>
                <c:pt idx="246">
                  <c:v>270.60000000000002</c:v>
                </c:pt>
                <c:pt idx="247">
                  <c:v>271.70000000000005</c:v>
                </c:pt>
                <c:pt idx="248">
                  <c:v>272.8</c:v>
                </c:pt>
                <c:pt idx="249">
                  <c:v>273.90000000000003</c:v>
                </c:pt>
                <c:pt idx="250">
                  <c:v>275</c:v>
                </c:pt>
                <c:pt idx="251">
                  <c:v>276.10000000000002</c:v>
                </c:pt>
                <c:pt idx="252">
                  <c:v>277.20000000000005</c:v>
                </c:pt>
                <c:pt idx="253">
                  <c:v>278.3</c:v>
                </c:pt>
                <c:pt idx="254">
                  <c:v>279.40000000000003</c:v>
                </c:pt>
                <c:pt idx="255">
                  <c:v>280.5</c:v>
                </c:pt>
                <c:pt idx="256">
                  <c:v>281.60000000000002</c:v>
                </c:pt>
                <c:pt idx="257">
                  <c:v>282.70000000000005</c:v>
                </c:pt>
                <c:pt idx="258">
                  <c:v>283.8</c:v>
                </c:pt>
                <c:pt idx="259">
                  <c:v>284.90000000000003</c:v>
                </c:pt>
                <c:pt idx="260">
                  <c:v>286</c:v>
                </c:pt>
                <c:pt idx="261">
                  <c:v>287.10000000000002</c:v>
                </c:pt>
                <c:pt idx="262">
                  <c:v>288.20000000000005</c:v>
                </c:pt>
                <c:pt idx="263">
                  <c:v>289.3</c:v>
                </c:pt>
                <c:pt idx="264">
                  <c:v>290.40000000000003</c:v>
                </c:pt>
                <c:pt idx="265">
                  <c:v>291.5</c:v>
                </c:pt>
                <c:pt idx="266">
                  <c:v>292.60000000000002</c:v>
                </c:pt>
                <c:pt idx="267">
                  <c:v>293.70000000000005</c:v>
                </c:pt>
                <c:pt idx="268">
                  <c:v>294.8</c:v>
                </c:pt>
                <c:pt idx="269">
                  <c:v>295.90000000000003</c:v>
                </c:pt>
                <c:pt idx="270">
                  <c:v>297</c:v>
                </c:pt>
                <c:pt idx="271">
                  <c:v>298.10000000000002</c:v>
                </c:pt>
                <c:pt idx="272">
                  <c:v>299.20000000000005</c:v>
                </c:pt>
                <c:pt idx="273">
                  <c:v>300.3</c:v>
                </c:pt>
                <c:pt idx="274">
                  <c:v>301.40000000000003</c:v>
                </c:pt>
                <c:pt idx="275">
                  <c:v>302.5</c:v>
                </c:pt>
                <c:pt idx="276">
                  <c:v>303.60000000000002</c:v>
                </c:pt>
                <c:pt idx="277">
                  <c:v>304.70000000000005</c:v>
                </c:pt>
                <c:pt idx="278">
                  <c:v>305.8</c:v>
                </c:pt>
                <c:pt idx="279">
                  <c:v>306.90000000000003</c:v>
                </c:pt>
                <c:pt idx="280">
                  <c:v>308</c:v>
                </c:pt>
                <c:pt idx="281">
                  <c:v>309.10000000000002</c:v>
                </c:pt>
                <c:pt idx="282">
                  <c:v>310.20000000000005</c:v>
                </c:pt>
                <c:pt idx="283">
                  <c:v>311.3</c:v>
                </c:pt>
                <c:pt idx="284">
                  <c:v>312.40000000000003</c:v>
                </c:pt>
                <c:pt idx="285">
                  <c:v>313.5</c:v>
                </c:pt>
                <c:pt idx="286">
                  <c:v>314.60000000000002</c:v>
                </c:pt>
                <c:pt idx="287">
                  <c:v>315.70000000000005</c:v>
                </c:pt>
                <c:pt idx="288">
                  <c:v>316.8</c:v>
                </c:pt>
                <c:pt idx="289">
                  <c:v>317.90000000000003</c:v>
                </c:pt>
                <c:pt idx="290">
                  <c:v>319</c:v>
                </c:pt>
                <c:pt idx="291">
                  <c:v>320.10000000000002</c:v>
                </c:pt>
                <c:pt idx="292">
                  <c:v>321.20000000000005</c:v>
                </c:pt>
                <c:pt idx="293">
                  <c:v>322.3</c:v>
                </c:pt>
                <c:pt idx="294">
                  <c:v>323.40000000000003</c:v>
                </c:pt>
                <c:pt idx="295">
                  <c:v>324.5</c:v>
                </c:pt>
                <c:pt idx="296">
                  <c:v>325.60000000000002</c:v>
                </c:pt>
                <c:pt idx="297">
                  <c:v>326.70000000000005</c:v>
                </c:pt>
                <c:pt idx="298">
                  <c:v>327.8</c:v>
                </c:pt>
                <c:pt idx="299">
                  <c:v>328.90000000000003</c:v>
                </c:pt>
                <c:pt idx="300">
                  <c:v>330</c:v>
                </c:pt>
                <c:pt idx="301">
                  <c:v>331.1</c:v>
                </c:pt>
                <c:pt idx="302">
                  <c:v>332.20000000000005</c:v>
                </c:pt>
                <c:pt idx="303">
                  <c:v>333.3</c:v>
                </c:pt>
                <c:pt idx="304">
                  <c:v>334.40000000000003</c:v>
                </c:pt>
                <c:pt idx="305">
                  <c:v>335.5</c:v>
                </c:pt>
                <c:pt idx="306">
                  <c:v>336.6</c:v>
                </c:pt>
                <c:pt idx="307">
                  <c:v>337.70000000000005</c:v>
                </c:pt>
                <c:pt idx="308">
                  <c:v>338.8</c:v>
                </c:pt>
                <c:pt idx="309">
                  <c:v>339.90000000000003</c:v>
                </c:pt>
                <c:pt idx="310">
                  <c:v>341</c:v>
                </c:pt>
                <c:pt idx="311">
                  <c:v>342.1</c:v>
                </c:pt>
                <c:pt idx="312">
                  <c:v>343.20000000000005</c:v>
                </c:pt>
                <c:pt idx="313">
                  <c:v>344.3</c:v>
                </c:pt>
                <c:pt idx="314">
                  <c:v>345.40000000000003</c:v>
                </c:pt>
                <c:pt idx="315">
                  <c:v>346.5</c:v>
                </c:pt>
                <c:pt idx="316">
                  <c:v>347.6</c:v>
                </c:pt>
                <c:pt idx="317">
                  <c:v>348.70000000000005</c:v>
                </c:pt>
                <c:pt idx="318">
                  <c:v>349.8</c:v>
                </c:pt>
                <c:pt idx="319">
                  <c:v>350.90000000000003</c:v>
                </c:pt>
                <c:pt idx="320">
                  <c:v>352</c:v>
                </c:pt>
                <c:pt idx="321">
                  <c:v>353.1</c:v>
                </c:pt>
                <c:pt idx="322">
                  <c:v>354.20000000000005</c:v>
                </c:pt>
                <c:pt idx="323">
                  <c:v>355.3</c:v>
                </c:pt>
                <c:pt idx="324">
                  <c:v>356.40000000000003</c:v>
                </c:pt>
                <c:pt idx="325">
                  <c:v>357.50000000000006</c:v>
                </c:pt>
                <c:pt idx="326">
                  <c:v>358.6</c:v>
                </c:pt>
                <c:pt idx="327">
                  <c:v>359.70000000000005</c:v>
                </c:pt>
                <c:pt idx="328">
                  <c:v>360.8</c:v>
                </c:pt>
                <c:pt idx="329">
                  <c:v>361.90000000000003</c:v>
                </c:pt>
                <c:pt idx="330">
                  <c:v>363.00000000000006</c:v>
                </c:pt>
                <c:pt idx="331">
                  <c:v>364.1</c:v>
                </c:pt>
                <c:pt idx="332">
                  <c:v>365.20000000000005</c:v>
                </c:pt>
                <c:pt idx="333">
                  <c:v>366.3</c:v>
                </c:pt>
                <c:pt idx="334">
                  <c:v>367.40000000000003</c:v>
                </c:pt>
                <c:pt idx="335">
                  <c:v>368.50000000000006</c:v>
                </c:pt>
                <c:pt idx="336">
                  <c:v>369.6</c:v>
                </c:pt>
                <c:pt idx="337">
                  <c:v>370.70000000000005</c:v>
                </c:pt>
                <c:pt idx="338">
                  <c:v>371.8</c:v>
                </c:pt>
                <c:pt idx="339">
                  <c:v>372.90000000000003</c:v>
                </c:pt>
                <c:pt idx="340">
                  <c:v>374.00000000000006</c:v>
                </c:pt>
                <c:pt idx="341">
                  <c:v>375.1</c:v>
                </c:pt>
                <c:pt idx="342">
                  <c:v>376.20000000000005</c:v>
                </c:pt>
                <c:pt idx="343">
                  <c:v>377.3</c:v>
                </c:pt>
                <c:pt idx="344">
                  <c:v>378.40000000000003</c:v>
                </c:pt>
                <c:pt idx="345">
                  <c:v>379.50000000000006</c:v>
                </c:pt>
                <c:pt idx="346">
                  <c:v>380.6</c:v>
                </c:pt>
                <c:pt idx="347">
                  <c:v>381.70000000000005</c:v>
                </c:pt>
                <c:pt idx="348">
                  <c:v>382.8</c:v>
                </c:pt>
                <c:pt idx="349">
                  <c:v>383.90000000000003</c:v>
                </c:pt>
                <c:pt idx="350">
                  <c:v>385.00000000000006</c:v>
                </c:pt>
                <c:pt idx="351">
                  <c:v>386.1</c:v>
                </c:pt>
                <c:pt idx="352">
                  <c:v>387.20000000000005</c:v>
                </c:pt>
                <c:pt idx="353">
                  <c:v>388.3</c:v>
                </c:pt>
                <c:pt idx="354">
                  <c:v>389.40000000000003</c:v>
                </c:pt>
                <c:pt idx="355">
                  <c:v>390.50000000000006</c:v>
                </c:pt>
                <c:pt idx="356">
                  <c:v>391.6</c:v>
                </c:pt>
                <c:pt idx="357">
                  <c:v>392.70000000000005</c:v>
                </c:pt>
                <c:pt idx="358">
                  <c:v>393.8</c:v>
                </c:pt>
                <c:pt idx="359">
                  <c:v>394.90000000000003</c:v>
                </c:pt>
                <c:pt idx="360">
                  <c:v>396.00000000000006</c:v>
                </c:pt>
                <c:pt idx="361">
                  <c:v>397.1</c:v>
                </c:pt>
                <c:pt idx="362">
                  <c:v>398.20000000000005</c:v>
                </c:pt>
                <c:pt idx="363">
                  <c:v>399.3</c:v>
                </c:pt>
                <c:pt idx="364">
                  <c:v>400.40000000000003</c:v>
                </c:pt>
                <c:pt idx="365">
                  <c:v>401.50000000000006</c:v>
                </c:pt>
                <c:pt idx="366">
                  <c:v>402.6</c:v>
                </c:pt>
                <c:pt idx="367">
                  <c:v>403.70000000000005</c:v>
                </c:pt>
                <c:pt idx="368">
                  <c:v>404.8</c:v>
                </c:pt>
                <c:pt idx="369">
                  <c:v>405.90000000000003</c:v>
                </c:pt>
                <c:pt idx="370">
                  <c:v>407.00000000000006</c:v>
                </c:pt>
                <c:pt idx="371">
                  <c:v>408.1</c:v>
                </c:pt>
                <c:pt idx="372">
                  <c:v>409.20000000000005</c:v>
                </c:pt>
                <c:pt idx="373">
                  <c:v>410.3</c:v>
                </c:pt>
                <c:pt idx="374">
                  <c:v>411.40000000000003</c:v>
                </c:pt>
                <c:pt idx="375">
                  <c:v>412.50000000000006</c:v>
                </c:pt>
                <c:pt idx="376">
                  <c:v>413.6</c:v>
                </c:pt>
                <c:pt idx="377">
                  <c:v>414.70000000000005</c:v>
                </c:pt>
                <c:pt idx="378">
                  <c:v>415.8</c:v>
                </c:pt>
                <c:pt idx="379">
                  <c:v>416.90000000000003</c:v>
                </c:pt>
                <c:pt idx="380">
                  <c:v>418.00000000000006</c:v>
                </c:pt>
                <c:pt idx="381">
                  <c:v>419.1</c:v>
                </c:pt>
                <c:pt idx="382">
                  <c:v>420.20000000000005</c:v>
                </c:pt>
                <c:pt idx="383">
                  <c:v>421.3</c:v>
                </c:pt>
                <c:pt idx="384">
                  <c:v>422.40000000000003</c:v>
                </c:pt>
                <c:pt idx="385">
                  <c:v>423.50000000000006</c:v>
                </c:pt>
                <c:pt idx="386">
                  <c:v>424.6</c:v>
                </c:pt>
                <c:pt idx="387">
                  <c:v>425.70000000000005</c:v>
                </c:pt>
                <c:pt idx="388">
                  <c:v>426.8</c:v>
                </c:pt>
                <c:pt idx="389">
                  <c:v>427.90000000000003</c:v>
                </c:pt>
                <c:pt idx="390">
                  <c:v>429.00000000000006</c:v>
                </c:pt>
                <c:pt idx="391">
                  <c:v>430.1</c:v>
                </c:pt>
                <c:pt idx="392">
                  <c:v>431.20000000000005</c:v>
                </c:pt>
                <c:pt idx="393">
                  <c:v>432.3</c:v>
                </c:pt>
                <c:pt idx="394">
                  <c:v>433.40000000000003</c:v>
                </c:pt>
                <c:pt idx="395">
                  <c:v>434.50000000000006</c:v>
                </c:pt>
                <c:pt idx="396">
                  <c:v>435.6</c:v>
                </c:pt>
                <c:pt idx="397">
                  <c:v>436.70000000000005</c:v>
                </c:pt>
                <c:pt idx="398">
                  <c:v>437.8</c:v>
                </c:pt>
                <c:pt idx="399">
                  <c:v>438.90000000000003</c:v>
                </c:pt>
                <c:pt idx="400">
                  <c:v>440.00000000000006</c:v>
                </c:pt>
                <c:pt idx="401">
                  <c:v>441.1</c:v>
                </c:pt>
                <c:pt idx="402">
                  <c:v>442.20000000000005</c:v>
                </c:pt>
                <c:pt idx="403">
                  <c:v>443.3</c:v>
                </c:pt>
                <c:pt idx="404">
                  <c:v>444.40000000000003</c:v>
                </c:pt>
                <c:pt idx="405">
                  <c:v>445.50000000000006</c:v>
                </c:pt>
                <c:pt idx="406">
                  <c:v>446.6</c:v>
                </c:pt>
                <c:pt idx="407">
                  <c:v>447.70000000000005</c:v>
                </c:pt>
                <c:pt idx="408">
                  <c:v>448.8</c:v>
                </c:pt>
                <c:pt idx="409">
                  <c:v>449.90000000000003</c:v>
                </c:pt>
                <c:pt idx="410">
                  <c:v>451.00000000000006</c:v>
                </c:pt>
                <c:pt idx="411">
                  <c:v>452.1</c:v>
                </c:pt>
                <c:pt idx="412">
                  <c:v>453.20000000000005</c:v>
                </c:pt>
                <c:pt idx="413">
                  <c:v>454.3</c:v>
                </c:pt>
                <c:pt idx="414">
                  <c:v>455.40000000000003</c:v>
                </c:pt>
                <c:pt idx="415">
                  <c:v>456.50000000000006</c:v>
                </c:pt>
                <c:pt idx="416">
                  <c:v>457.6</c:v>
                </c:pt>
                <c:pt idx="417">
                  <c:v>458.70000000000005</c:v>
                </c:pt>
                <c:pt idx="418">
                  <c:v>459.8</c:v>
                </c:pt>
                <c:pt idx="419">
                  <c:v>460.90000000000003</c:v>
                </c:pt>
                <c:pt idx="420">
                  <c:v>462.00000000000006</c:v>
                </c:pt>
                <c:pt idx="421">
                  <c:v>463.1</c:v>
                </c:pt>
                <c:pt idx="422">
                  <c:v>464.20000000000005</c:v>
                </c:pt>
                <c:pt idx="423">
                  <c:v>465.3</c:v>
                </c:pt>
                <c:pt idx="424">
                  <c:v>466.40000000000003</c:v>
                </c:pt>
                <c:pt idx="425">
                  <c:v>467.50000000000006</c:v>
                </c:pt>
                <c:pt idx="426">
                  <c:v>468.6</c:v>
                </c:pt>
                <c:pt idx="427">
                  <c:v>469.70000000000005</c:v>
                </c:pt>
                <c:pt idx="428">
                  <c:v>470.8</c:v>
                </c:pt>
                <c:pt idx="429">
                  <c:v>471.90000000000003</c:v>
                </c:pt>
                <c:pt idx="430">
                  <c:v>473.00000000000006</c:v>
                </c:pt>
                <c:pt idx="431">
                  <c:v>474.1</c:v>
                </c:pt>
                <c:pt idx="432">
                  <c:v>475.20000000000005</c:v>
                </c:pt>
                <c:pt idx="433">
                  <c:v>476.3</c:v>
                </c:pt>
                <c:pt idx="434">
                  <c:v>477.40000000000003</c:v>
                </c:pt>
                <c:pt idx="435">
                  <c:v>478.50000000000006</c:v>
                </c:pt>
                <c:pt idx="436">
                  <c:v>479.6</c:v>
                </c:pt>
                <c:pt idx="437">
                  <c:v>480.70000000000005</c:v>
                </c:pt>
                <c:pt idx="438">
                  <c:v>481.8</c:v>
                </c:pt>
                <c:pt idx="439">
                  <c:v>482.90000000000003</c:v>
                </c:pt>
                <c:pt idx="440">
                  <c:v>484.00000000000006</c:v>
                </c:pt>
                <c:pt idx="441">
                  <c:v>485.1</c:v>
                </c:pt>
                <c:pt idx="442">
                  <c:v>486.20000000000005</c:v>
                </c:pt>
                <c:pt idx="443">
                  <c:v>487.3</c:v>
                </c:pt>
                <c:pt idx="444">
                  <c:v>488.40000000000003</c:v>
                </c:pt>
                <c:pt idx="445">
                  <c:v>489.50000000000006</c:v>
                </c:pt>
                <c:pt idx="446">
                  <c:v>490.6</c:v>
                </c:pt>
                <c:pt idx="447">
                  <c:v>491.70000000000005</c:v>
                </c:pt>
                <c:pt idx="448">
                  <c:v>492.80000000000007</c:v>
                </c:pt>
                <c:pt idx="449">
                  <c:v>493.90000000000003</c:v>
                </c:pt>
                <c:pt idx="450">
                  <c:v>495.00000000000006</c:v>
                </c:pt>
                <c:pt idx="451">
                  <c:v>496.1</c:v>
                </c:pt>
                <c:pt idx="452">
                  <c:v>497.20000000000005</c:v>
                </c:pt>
                <c:pt idx="453">
                  <c:v>498.30000000000007</c:v>
                </c:pt>
                <c:pt idx="454">
                  <c:v>499.40000000000003</c:v>
                </c:pt>
                <c:pt idx="455">
                  <c:v>500.50000000000006</c:v>
                </c:pt>
                <c:pt idx="456">
                  <c:v>501.6</c:v>
                </c:pt>
                <c:pt idx="457">
                  <c:v>502.70000000000005</c:v>
                </c:pt>
                <c:pt idx="458">
                  <c:v>503.80000000000007</c:v>
                </c:pt>
                <c:pt idx="459">
                  <c:v>504.90000000000003</c:v>
                </c:pt>
                <c:pt idx="460">
                  <c:v>506.00000000000006</c:v>
                </c:pt>
                <c:pt idx="461">
                  <c:v>507.1</c:v>
                </c:pt>
                <c:pt idx="462">
                  <c:v>508.20000000000005</c:v>
                </c:pt>
                <c:pt idx="463">
                  <c:v>509.30000000000007</c:v>
                </c:pt>
                <c:pt idx="464">
                  <c:v>510.40000000000003</c:v>
                </c:pt>
                <c:pt idx="465">
                  <c:v>511.50000000000006</c:v>
                </c:pt>
                <c:pt idx="466">
                  <c:v>512.6</c:v>
                </c:pt>
                <c:pt idx="467">
                  <c:v>513.70000000000005</c:v>
                </c:pt>
                <c:pt idx="468">
                  <c:v>514.80000000000007</c:v>
                </c:pt>
                <c:pt idx="469">
                  <c:v>515.90000000000009</c:v>
                </c:pt>
                <c:pt idx="470">
                  <c:v>517</c:v>
                </c:pt>
                <c:pt idx="471">
                  <c:v>518.1</c:v>
                </c:pt>
                <c:pt idx="472">
                  <c:v>519.20000000000005</c:v>
                </c:pt>
                <c:pt idx="473">
                  <c:v>520.30000000000007</c:v>
                </c:pt>
                <c:pt idx="474">
                  <c:v>521.40000000000009</c:v>
                </c:pt>
                <c:pt idx="475">
                  <c:v>522.5</c:v>
                </c:pt>
                <c:pt idx="476">
                  <c:v>523.6</c:v>
                </c:pt>
                <c:pt idx="477">
                  <c:v>524.70000000000005</c:v>
                </c:pt>
                <c:pt idx="478">
                  <c:v>525.80000000000007</c:v>
                </c:pt>
                <c:pt idx="479">
                  <c:v>526.90000000000009</c:v>
                </c:pt>
                <c:pt idx="480">
                  <c:v>528</c:v>
                </c:pt>
                <c:pt idx="481">
                  <c:v>529.1</c:v>
                </c:pt>
                <c:pt idx="482">
                  <c:v>530.20000000000005</c:v>
                </c:pt>
                <c:pt idx="483">
                  <c:v>531.30000000000007</c:v>
                </c:pt>
                <c:pt idx="484">
                  <c:v>532.40000000000009</c:v>
                </c:pt>
                <c:pt idx="485">
                  <c:v>533.5</c:v>
                </c:pt>
                <c:pt idx="486">
                  <c:v>534.6</c:v>
                </c:pt>
                <c:pt idx="487">
                  <c:v>535.70000000000005</c:v>
                </c:pt>
                <c:pt idx="488">
                  <c:v>536.80000000000007</c:v>
                </c:pt>
                <c:pt idx="489">
                  <c:v>537.90000000000009</c:v>
                </c:pt>
                <c:pt idx="490">
                  <c:v>539</c:v>
                </c:pt>
                <c:pt idx="491">
                  <c:v>540.1</c:v>
                </c:pt>
                <c:pt idx="492">
                  <c:v>541.20000000000005</c:v>
                </c:pt>
                <c:pt idx="493">
                  <c:v>542.30000000000007</c:v>
                </c:pt>
                <c:pt idx="494">
                  <c:v>543.40000000000009</c:v>
                </c:pt>
                <c:pt idx="495">
                  <c:v>544.5</c:v>
                </c:pt>
                <c:pt idx="496">
                  <c:v>545.6</c:v>
                </c:pt>
                <c:pt idx="497">
                  <c:v>546.70000000000005</c:v>
                </c:pt>
                <c:pt idx="498">
                  <c:v>547.80000000000007</c:v>
                </c:pt>
                <c:pt idx="499">
                  <c:v>548.90000000000009</c:v>
                </c:pt>
                <c:pt idx="500">
                  <c:v>550</c:v>
                </c:pt>
                <c:pt idx="501">
                  <c:v>551.1</c:v>
                </c:pt>
                <c:pt idx="502">
                  <c:v>552.20000000000005</c:v>
                </c:pt>
                <c:pt idx="503">
                  <c:v>553.30000000000007</c:v>
                </c:pt>
                <c:pt idx="504">
                  <c:v>554.40000000000009</c:v>
                </c:pt>
                <c:pt idx="505">
                  <c:v>555.5</c:v>
                </c:pt>
                <c:pt idx="506">
                  <c:v>556.6</c:v>
                </c:pt>
                <c:pt idx="507">
                  <c:v>557.70000000000005</c:v>
                </c:pt>
                <c:pt idx="508">
                  <c:v>558.80000000000007</c:v>
                </c:pt>
                <c:pt idx="509">
                  <c:v>559.90000000000009</c:v>
                </c:pt>
                <c:pt idx="510">
                  <c:v>561</c:v>
                </c:pt>
                <c:pt idx="511">
                  <c:v>562.1</c:v>
                </c:pt>
              </c:numCache>
            </c:numRef>
          </c:xVal>
          <c:yVal>
            <c:numRef>
              <c:f>'Data analysis 2'!$Q$2:$Q$513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7773.45</c:v>
                </c:pt>
                <c:pt idx="82">
                  <c:v>11156.3</c:v>
                </c:pt>
                <c:pt idx="83">
                  <c:v>7567.55</c:v>
                </c:pt>
                <c:pt idx="84">
                  <c:v>9297.4</c:v>
                </c:pt>
                <c:pt idx="85">
                  <c:v>10206.549999999999</c:v>
                </c:pt>
                <c:pt idx="86">
                  <c:v>9533.75</c:v>
                </c:pt>
                <c:pt idx="87">
                  <c:v>9187.1999999999989</c:v>
                </c:pt>
                <c:pt idx="88">
                  <c:v>8672.4499999999989</c:v>
                </c:pt>
                <c:pt idx="89">
                  <c:v>8286.75</c:v>
                </c:pt>
                <c:pt idx="90">
                  <c:v>8057.65</c:v>
                </c:pt>
                <c:pt idx="91">
                  <c:v>7631.3499999999995</c:v>
                </c:pt>
                <c:pt idx="92">
                  <c:v>7468.95</c:v>
                </c:pt>
                <c:pt idx="93">
                  <c:v>7068.75</c:v>
                </c:pt>
                <c:pt idx="94">
                  <c:v>6951.3</c:v>
                </c:pt>
                <c:pt idx="95">
                  <c:v>6554</c:v>
                </c:pt>
                <c:pt idx="96">
                  <c:v>6111.75</c:v>
                </c:pt>
                <c:pt idx="97">
                  <c:v>5933.4</c:v>
                </c:pt>
                <c:pt idx="98">
                  <c:v>5952.25</c:v>
                </c:pt>
                <c:pt idx="99">
                  <c:v>5523.05</c:v>
                </c:pt>
                <c:pt idx="100">
                  <c:v>5438.95</c:v>
                </c:pt>
                <c:pt idx="101">
                  <c:v>5338.9</c:v>
                </c:pt>
                <c:pt idx="102">
                  <c:v>5159.0999999999995</c:v>
                </c:pt>
                <c:pt idx="103">
                  <c:v>4901</c:v>
                </c:pt>
                <c:pt idx="104">
                  <c:v>4934.3499999999995</c:v>
                </c:pt>
                <c:pt idx="105">
                  <c:v>4680.5999999999995</c:v>
                </c:pt>
                <c:pt idx="106">
                  <c:v>4729.8999999999996</c:v>
                </c:pt>
                <c:pt idx="107">
                  <c:v>4618.25</c:v>
                </c:pt>
                <c:pt idx="108">
                  <c:v>4310.8499999999995</c:v>
                </c:pt>
                <c:pt idx="109">
                  <c:v>4363.05</c:v>
                </c:pt>
                <c:pt idx="110">
                  <c:v>4189.05</c:v>
                </c:pt>
                <c:pt idx="111">
                  <c:v>4078.85</c:v>
                </c:pt>
                <c:pt idx="112">
                  <c:v>4013.6</c:v>
                </c:pt>
                <c:pt idx="113">
                  <c:v>3951.25</c:v>
                </c:pt>
                <c:pt idx="114">
                  <c:v>3841.0499999999997</c:v>
                </c:pt>
                <c:pt idx="115">
                  <c:v>3871.5</c:v>
                </c:pt>
                <c:pt idx="116">
                  <c:v>3797.5499999999997</c:v>
                </c:pt>
                <c:pt idx="117">
                  <c:v>3539.45</c:v>
                </c:pt>
                <c:pt idx="118">
                  <c:v>3459.7</c:v>
                </c:pt>
                <c:pt idx="119">
                  <c:v>3539.45</c:v>
                </c:pt>
                <c:pt idx="120">
                  <c:v>3532.2</c:v>
                </c:pt>
                <c:pt idx="121">
                  <c:v>3329.2</c:v>
                </c:pt>
                <c:pt idx="122">
                  <c:v>3368.35</c:v>
                </c:pt>
                <c:pt idx="123">
                  <c:v>3252.35</c:v>
                </c:pt>
                <c:pt idx="124">
                  <c:v>3201.6</c:v>
                </c:pt>
                <c:pt idx="125">
                  <c:v>3236.4</c:v>
                </c:pt>
                <c:pt idx="126">
                  <c:v>3156.65</c:v>
                </c:pt>
                <c:pt idx="127">
                  <c:v>3130.5499999999997</c:v>
                </c:pt>
                <c:pt idx="128">
                  <c:v>3123.2999999999997</c:v>
                </c:pt>
                <c:pt idx="129">
                  <c:v>2979.75</c:v>
                </c:pt>
                <c:pt idx="130">
                  <c:v>2930.45</c:v>
                </c:pt>
                <c:pt idx="131">
                  <c:v>2998.6</c:v>
                </c:pt>
                <c:pt idx="132">
                  <c:v>2958</c:v>
                </c:pt>
                <c:pt idx="133">
                  <c:v>2876.7999999999997</c:v>
                </c:pt>
                <c:pt idx="134">
                  <c:v>2844.9</c:v>
                </c:pt>
                <c:pt idx="135">
                  <c:v>2724.5499999999997</c:v>
                </c:pt>
                <c:pt idx="136">
                  <c:v>2701.35</c:v>
                </c:pt>
                <c:pt idx="137">
                  <c:v>2678.15</c:v>
                </c:pt>
                <c:pt idx="138">
                  <c:v>2752.1</c:v>
                </c:pt>
                <c:pt idx="139">
                  <c:v>2720.2</c:v>
                </c:pt>
                <c:pt idx="140">
                  <c:v>2662.2</c:v>
                </c:pt>
                <c:pt idx="141">
                  <c:v>2570.85</c:v>
                </c:pt>
                <c:pt idx="142">
                  <c:v>2799.95</c:v>
                </c:pt>
                <c:pt idx="143">
                  <c:v>2718.75</c:v>
                </c:pt>
                <c:pt idx="144">
                  <c:v>2769.5</c:v>
                </c:pt>
                <c:pt idx="145">
                  <c:v>2672.35</c:v>
                </c:pt>
                <c:pt idx="146">
                  <c:v>2602.75</c:v>
                </c:pt>
                <c:pt idx="147">
                  <c:v>2708.6</c:v>
                </c:pt>
                <c:pt idx="148">
                  <c:v>2644.7999999999997</c:v>
                </c:pt>
                <c:pt idx="149">
                  <c:v>2656.4</c:v>
                </c:pt>
                <c:pt idx="150">
                  <c:v>2614.35</c:v>
                </c:pt>
                <c:pt idx="151">
                  <c:v>2660.75</c:v>
                </c:pt>
                <c:pt idx="152">
                  <c:v>2649.15</c:v>
                </c:pt>
                <c:pt idx="153">
                  <c:v>2567.9499999999998</c:v>
                </c:pt>
                <c:pt idx="154">
                  <c:v>2505.6</c:v>
                </c:pt>
                <c:pt idx="155">
                  <c:v>2549.1</c:v>
                </c:pt>
                <c:pt idx="156">
                  <c:v>2483.85</c:v>
                </c:pt>
                <c:pt idx="157">
                  <c:v>2591.15</c:v>
                </c:pt>
                <c:pt idx="158">
                  <c:v>2537.5</c:v>
                </c:pt>
                <c:pt idx="159">
                  <c:v>2608.5499999999997</c:v>
                </c:pt>
                <c:pt idx="160">
                  <c:v>2575.1999999999998</c:v>
                </c:pt>
                <c:pt idx="161">
                  <c:v>2630.2999999999997</c:v>
                </c:pt>
                <c:pt idx="162">
                  <c:v>2618.6999999999998</c:v>
                </c:pt>
                <c:pt idx="163">
                  <c:v>2685.4</c:v>
                </c:pt>
                <c:pt idx="164">
                  <c:v>2701.35</c:v>
                </c:pt>
                <c:pt idx="165">
                  <c:v>2759.35</c:v>
                </c:pt>
                <c:pt idx="166">
                  <c:v>2755</c:v>
                </c:pt>
                <c:pt idx="167">
                  <c:v>2734.7</c:v>
                </c:pt>
                <c:pt idx="168">
                  <c:v>3005.85</c:v>
                </c:pt>
                <c:pt idx="169">
                  <c:v>2872.45</c:v>
                </c:pt>
                <c:pt idx="170">
                  <c:v>3124.75</c:v>
                </c:pt>
                <c:pt idx="171">
                  <c:v>3217.5499999999997</c:v>
                </c:pt>
                <c:pt idx="172">
                  <c:v>3339.35</c:v>
                </c:pt>
                <c:pt idx="173">
                  <c:v>3522.0499999999997</c:v>
                </c:pt>
                <c:pt idx="174">
                  <c:v>3498.85</c:v>
                </c:pt>
                <c:pt idx="175">
                  <c:v>3677.2</c:v>
                </c:pt>
                <c:pt idx="176">
                  <c:v>3926.6</c:v>
                </c:pt>
                <c:pt idx="177">
                  <c:v>4187.5999999999995</c:v>
                </c:pt>
                <c:pt idx="178">
                  <c:v>4251.3999999999996</c:v>
                </c:pt>
                <c:pt idx="179">
                  <c:v>4373.2</c:v>
                </c:pt>
                <c:pt idx="180">
                  <c:v>4596.5</c:v>
                </c:pt>
                <c:pt idx="181">
                  <c:v>4769.05</c:v>
                </c:pt>
                <c:pt idx="182">
                  <c:v>4705.25</c:v>
                </c:pt>
                <c:pt idx="183">
                  <c:v>4945.95</c:v>
                </c:pt>
                <c:pt idx="184">
                  <c:v>4870.55</c:v>
                </c:pt>
                <c:pt idx="185">
                  <c:v>4879.25</c:v>
                </c:pt>
                <c:pt idx="186">
                  <c:v>4945.95</c:v>
                </c:pt>
                <c:pt idx="187">
                  <c:v>4789.3499999999995</c:v>
                </c:pt>
                <c:pt idx="188">
                  <c:v>4684.95</c:v>
                </c:pt>
                <c:pt idx="189">
                  <c:v>4548.6499999999996</c:v>
                </c:pt>
                <c:pt idx="190">
                  <c:v>4521.0999999999995</c:v>
                </c:pt>
                <c:pt idx="191">
                  <c:v>4381.8999999999996</c:v>
                </c:pt>
                <c:pt idx="192">
                  <c:v>4186.1499999999996</c:v>
                </c:pt>
                <c:pt idx="193">
                  <c:v>4017.95</c:v>
                </c:pt>
                <c:pt idx="194">
                  <c:v>3774.35</c:v>
                </c:pt>
                <c:pt idx="195">
                  <c:v>3652.5499999999997</c:v>
                </c:pt>
                <c:pt idx="196">
                  <c:v>3395.9</c:v>
                </c:pt>
                <c:pt idx="197">
                  <c:v>3292.95</c:v>
                </c:pt>
                <c:pt idx="198">
                  <c:v>3014.5499999999997</c:v>
                </c:pt>
                <c:pt idx="199">
                  <c:v>2920.2999999999997</c:v>
                </c:pt>
                <c:pt idx="200">
                  <c:v>2842</c:v>
                </c:pt>
                <c:pt idx="201">
                  <c:v>2821.7</c:v>
                </c:pt>
                <c:pt idx="202">
                  <c:v>2701.35</c:v>
                </c:pt>
                <c:pt idx="203">
                  <c:v>2515.75</c:v>
                </c:pt>
                <c:pt idx="204">
                  <c:v>2556.35</c:v>
                </c:pt>
                <c:pt idx="205">
                  <c:v>2611.4499999999998</c:v>
                </c:pt>
                <c:pt idx="206">
                  <c:v>2494</c:v>
                </c:pt>
                <c:pt idx="207">
                  <c:v>2478.0499999999997</c:v>
                </c:pt>
                <c:pt idx="208">
                  <c:v>2437.4499999999998</c:v>
                </c:pt>
                <c:pt idx="209">
                  <c:v>2434.5499999999997</c:v>
                </c:pt>
                <c:pt idx="210">
                  <c:v>2408.4499999999998</c:v>
                </c:pt>
                <c:pt idx="211">
                  <c:v>2498.35</c:v>
                </c:pt>
                <c:pt idx="212">
                  <c:v>2462.1</c:v>
                </c:pt>
                <c:pt idx="213">
                  <c:v>2620.15</c:v>
                </c:pt>
                <c:pt idx="214">
                  <c:v>2594.0499999999997</c:v>
                </c:pt>
                <c:pt idx="215">
                  <c:v>2633.2</c:v>
                </c:pt>
                <c:pt idx="216">
                  <c:v>2659.2999999999997</c:v>
                </c:pt>
                <c:pt idx="217">
                  <c:v>2701.35</c:v>
                </c:pt>
                <c:pt idx="218">
                  <c:v>2698.45</c:v>
                </c:pt>
                <c:pt idx="219">
                  <c:v>2884.0499999999997</c:v>
                </c:pt>
                <c:pt idx="220">
                  <c:v>2894.2</c:v>
                </c:pt>
                <c:pt idx="221">
                  <c:v>3013.1</c:v>
                </c:pt>
                <c:pt idx="222">
                  <c:v>3047.9</c:v>
                </c:pt>
                <c:pt idx="223">
                  <c:v>3187.1</c:v>
                </c:pt>
                <c:pt idx="224">
                  <c:v>3168.25</c:v>
                </c:pt>
                <c:pt idx="225">
                  <c:v>3246.5499999999997</c:v>
                </c:pt>
                <c:pt idx="226">
                  <c:v>3443.75</c:v>
                </c:pt>
                <c:pt idx="227">
                  <c:v>3514.7999999999997</c:v>
                </c:pt>
                <c:pt idx="228">
                  <c:v>3545.25</c:v>
                </c:pt>
                <c:pt idx="229">
                  <c:v>3619.2</c:v>
                </c:pt>
                <c:pt idx="230">
                  <c:v>3688.7999999999997</c:v>
                </c:pt>
                <c:pt idx="231">
                  <c:v>3884.5499999999997</c:v>
                </c:pt>
                <c:pt idx="232">
                  <c:v>3855.5499999999997</c:v>
                </c:pt>
                <c:pt idx="233">
                  <c:v>3990.4</c:v>
                </c:pt>
                <c:pt idx="234">
                  <c:v>3993.2999999999997</c:v>
                </c:pt>
                <c:pt idx="235">
                  <c:v>4155.7</c:v>
                </c:pt>
                <c:pt idx="236">
                  <c:v>4336.95</c:v>
                </c:pt>
                <c:pt idx="237">
                  <c:v>4339.8499999999995</c:v>
                </c:pt>
                <c:pt idx="238">
                  <c:v>4437</c:v>
                </c:pt>
                <c:pt idx="239">
                  <c:v>4496.45</c:v>
                </c:pt>
                <c:pt idx="240">
                  <c:v>4628.3999999999996</c:v>
                </c:pt>
                <c:pt idx="241">
                  <c:v>4439.8999999999996</c:v>
                </c:pt>
                <c:pt idx="242">
                  <c:v>4574.75</c:v>
                </c:pt>
                <c:pt idx="243">
                  <c:v>4584.8999999999996</c:v>
                </c:pt>
                <c:pt idx="244">
                  <c:v>4492.0999999999995</c:v>
                </c:pt>
                <c:pt idx="245">
                  <c:v>4400.75</c:v>
                </c:pt>
                <c:pt idx="246">
                  <c:v>4466</c:v>
                </c:pt>
                <c:pt idx="247">
                  <c:v>4393.5</c:v>
                </c:pt>
                <c:pt idx="248">
                  <c:v>4273.1499999999996</c:v>
                </c:pt>
                <c:pt idx="249">
                  <c:v>4032.45</c:v>
                </c:pt>
                <c:pt idx="250">
                  <c:v>3986.0499999999997</c:v>
                </c:pt>
                <c:pt idx="251">
                  <c:v>3935.2999999999997</c:v>
                </c:pt>
                <c:pt idx="252">
                  <c:v>3717.7999999999997</c:v>
                </c:pt>
                <c:pt idx="253">
                  <c:v>3654</c:v>
                </c:pt>
                <c:pt idx="254">
                  <c:v>3545.25</c:v>
                </c:pt>
                <c:pt idx="255">
                  <c:v>3274.1</c:v>
                </c:pt>
                <c:pt idx="256">
                  <c:v>3117.5</c:v>
                </c:pt>
                <c:pt idx="257">
                  <c:v>3110.25</c:v>
                </c:pt>
                <c:pt idx="258">
                  <c:v>2960.9</c:v>
                </c:pt>
                <c:pt idx="259">
                  <c:v>2856.5</c:v>
                </c:pt>
                <c:pt idx="260">
                  <c:v>2781.1</c:v>
                </c:pt>
                <c:pt idx="261">
                  <c:v>2627.4</c:v>
                </c:pt>
                <c:pt idx="262">
                  <c:v>2791.25</c:v>
                </c:pt>
                <c:pt idx="263">
                  <c:v>2747.75</c:v>
                </c:pt>
                <c:pt idx="264">
                  <c:v>2524.4499999999998</c:v>
                </c:pt>
                <c:pt idx="265">
                  <c:v>2666.5499999999997</c:v>
                </c:pt>
                <c:pt idx="266">
                  <c:v>2733.25</c:v>
                </c:pt>
                <c:pt idx="267">
                  <c:v>2692.65</c:v>
                </c:pt>
                <c:pt idx="268">
                  <c:v>2678.15</c:v>
                </c:pt>
                <c:pt idx="269">
                  <c:v>2665.1</c:v>
                </c:pt>
                <c:pt idx="270">
                  <c:v>2728.9</c:v>
                </c:pt>
                <c:pt idx="271">
                  <c:v>2662.2</c:v>
                </c:pt>
                <c:pt idx="272">
                  <c:v>2676.7</c:v>
                </c:pt>
                <c:pt idx="273">
                  <c:v>2662.2</c:v>
                </c:pt>
                <c:pt idx="274">
                  <c:v>2595.5</c:v>
                </c:pt>
                <c:pt idx="275">
                  <c:v>2660.75</c:v>
                </c:pt>
                <c:pt idx="276">
                  <c:v>2611.4499999999998</c:v>
                </c:pt>
                <c:pt idx="277">
                  <c:v>2567.9499999999998</c:v>
                </c:pt>
                <c:pt idx="278">
                  <c:v>2486.75</c:v>
                </c:pt>
                <c:pt idx="279">
                  <c:v>2582.4499999999998</c:v>
                </c:pt>
                <c:pt idx="280">
                  <c:v>2501.25</c:v>
                </c:pt>
                <c:pt idx="281">
                  <c:v>2505.6</c:v>
                </c:pt>
                <c:pt idx="282">
                  <c:v>2376.5499999999997</c:v>
                </c:pt>
                <c:pt idx="283">
                  <c:v>2408.4499999999998</c:v>
                </c:pt>
                <c:pt idx="284">
                  <c:v>2257.65</c:v>
                </c:pt>
                <c:pt idx="285">
                  <c:v>2285.1999999999998</c:v>
                </c:pt>
                <c:pt idx="286">
                  <c:v>2205.4499999999998</c:v>
                </c:pt>
                <c:pt idx="287">
                  <c:v>2212.6999999999998</c:v>
                </c:pt>
                <c:pt idx="288">
                  <c:v>2064.7999999999997</c:v>
                </c:pt>
                <c:pt idx="289">
                  <c:v>2080.75</c:v>
                </c:pt>
                <c:pt idx="290">
                  <c:v>1919.8</c:v>
                </c:pt>
                <c:pt idx="291">
                  <c:v>1976.35</c:v>
                </c:pt>
                <c:pt idx="292">
                  <c:v>1911.1</c:v>
                </c:pt>
                <c:pt idx="293">
                  <c:v>1837.1499999999999</c:v>
                </c:pt>
                <c:pt idx="294">
                  <c:v>1753.05</c:v>
                </c:pt>
                <c:pt idx="295">
                  <c:v>1834.25</c:v>
                </c:pt>
                <c:pt idx="296">
                  <c:v>1753.05</c:v>
                </c:pt>
                <c:pt idx="297">
                  <c:v>1735.6499999999999</c:v>
                </c:pt>
                <c:pt idx="298">
                  <c:v>1668.95</c:v>
                </c:pt>
                <c:pt idx="299">
                  <c:v>1597.8999999999999</c:v>
                </c:pt>
                <c:pt idx="300">
                  <c:v>1583.3999999999999</c:v>
                </c:pt>
                <c:pt idx="301">
                  <c:v>1639.95</c:v>
                </c:pt>
                <c:pt idx="302">
                  <c:v>1634.1499999999999</c:v>
                </c:pt>
                <c:pt idx="303">
                  <c:v>1697.95</c:v>
                </c:pt>
                <c:pt idx="304">
                  <c:v>1555.85</c:v>
                </c:pt>
                <c:pt idx="305">
                  <c:v>1519.6</c:v>
                </c:pt>
                <c:pt idx="306">
                  <c:v>1595</c:v>
                </c:pt>
                <c:pt idx="307">
                  <c:v>1505.1</c:v>
                </c:pt>
                <c:pt idx="308">
                  <c:v>1586.3</c:v>
                </c:pt>
                <c:pt idx="309">
                  <c:v>1571.8</c:v>
                </c:pt>
                <c:pt idx="310">
                  <c:v>1560.2</c:v>
                </c:pt>
                <c:pt idx="311">
                  <c:v>1458.7</c:v>
                </c:pt>
                <c:pt idx="312">
                  <c:v>1613.85</c:v>
                </c:pt>
                <c:pt idx="313">
                  <c:v>1564.55</c:v>
                </c:pt>
                <c:pt idx="314">
                  <c:v>1534.1</c:v>
                </c:pt>
                <c:pt idx="315">
                  <c:v>1550.05</c:v>
                </c:pt>
                <c:pt idx="316">
                  <c:v>1535.55</c:v>
                </c:pt>
                <c:pt idx="317">
                  <c:v>1521.05</c:v>
                </c:pt>
                <c:pt idx="318">
                  <c:v>1589.2</c:v>
                </c:pt>
                <c:pt idx="319">
                  <c:v>1508</c:v>
                </c:pt>
                <c:pt idx="320">
                  <c:v>1555.85</c:v>
                </c:pt>
                <c:pt idx="321">
                  <c:v>1554.3999999999999</c:v>
                </c:pt>
                <c:pt idx="322">
                  <c:v>1503.6499999999999</c:v>
                </c:pt>
                <c:pt idx="323">
                  <c:v>1583.3999999999999</c:v>
                </c:pt>
                <c:pt idx="324">
                  <c:v>1612.3999999999999</c:v>
                </c:pt>
                <c:pt idx="325">
                  <c:v>1625.45</c:v>
                </c:pt>
                <c:pt idx="326">
                  <c:v>1626.8999999999999</c:v>
                </c:pt>
                <c:pt idx="327">
                  <c:v>1635.6</c:v>
                </c:pt>
                <c:pt idx="328">
                  <c:v>1666.05</c:v>
                </c:pt>
                <c:pt idx="329">
                  <c:v>1673.3</c:v>
                </c:pt>
                <c:pt idx="330">
                  <c:v>1581.95</c:v>
                </c:pt>
                <c:pt idx="331">
                  <c:v>1696.5</c:v>
                </c:pt>
                <c:pt idx="332">
                  <c:v>1861.8</c:v>
                </c:pt>
                <c:pt idx="333">
                  <c:v>1729.85</c:v>
                </c:pt>
                <c:pt idx="334">
                  <c:v>1779.1499999999999</c:v>
                </c:pt>
                <c:pt idx="335">
                  <c:v>1766.1</c:v>
                </c:pt>
                <c:pt idx="336">
                  <c:v>1847.3</c:v>
                </c:pt>
                <c:pt idx="337">
                  <c:v>1809.6</c:v>
                </c:pt>
                <c:pt idx="338">
                  <c:v>1838.6</c:v>
                </c:pt>
                <c:pt idx="339">
                  <c:v>1840.05</c:v>
                </c:pt>
                <c:pt idx="340">
                  <c:v>1902.3999999999999</c:v>
                </c:pt>
                <c:pt idx="341">
                  <c:v>1919.8</c:v>
                </c:pt>
                <c:pt idx="342">
                  <c:v>1893.7</c:v>
                </c:pt>
                <c:pt idx="343">
                  <c:v>1873.3999999999999</c:v>
                </c:pt>
                <c:pt idx="344">
                  <c:v>1867.6</c:v>
                </c:pt>
                <c:pt idx="345">
                  <c:v>1985.05</c:v>
                </c:pt>
                <c:pt idx="346">
                  <c:v>2021.3</c:v>
                </c:pt>
                <c:pt idx="347">
                  <c:v>1851.6499999999999</c:v>
                </c:pt>
                <c:pt idx="348">
                  <c:v>1966.2</c:v>
                </c:pt>
                <c:pt idx="349">
                  <c:v>1866.1499999999999</c:v>
                </c:pt>
                <c:pt idx="350">
                  <c:v>1863.25</c:v>
                </c:pt>
                <c:pt idx="351">
                  <c:v>1816.85</c:v>
                </c:pt>
                <c:pt idx="352">
                  <c:v>1806.7</c:v>
                </c:pt>
                <c:pt idx="353">
                  <c:v>1845.85</c:v>
                </c:pt>
                <c:pt idx="354">
                  <c:v>1954.6</c:v>
                </c:pt>
                <c:pt idx="355">
                  <c:v>1750.1499999999999</c:v>
                </c:pt>
                <c:pt idx="356">
                  <c:v>1840.05</c:v>
                </c:pt>
                <c:pt idx="357">
                  <c:v>1750.1499999999999</c:v>
                </c:pt>
                <c:pt idx="358">
                  <c:v>1744.35</c:v>
                </c:pt>
                <c:pt idx="359">
                  <c:v>1692.1499999999999</c:v>
                </c:pt>
                <c:pt idx="360">
                  <c:v>1770.45</c:v>
                </c:pt>
                <c:pt idx="361">
                  <c:v>1790.75</c:v>
                </c:pt>
                <c:pt idx="362">
                  <c:v>1616.75</c:v>
                </c:pt>
                <c:pt idx="363">
                  <c:v>1564.55</c:v>
                </c:pt>
                <c:pt idx="364">
                  <c:v>1587.75</c:v>
                </c:pt>
                <c:pt idx="365">
                  <c:v>1635.6</c:v>
                </c:pt>
                <c:pt idx="366">
                  <c:v>1667.5</c:v>
                </c:pt>
                <c:pt idx="367">
                  <c:v>1526.85</c:v>
                </c:pt>
                <c:pt idx="368">
                  <c:v>1586.3</c:v>
                </c:pt>
                <c:pt idx="369">
                  <c:v>1583.3999999999999</c:v>
                </c:pt>
                <c:pt idx="370">
                  <c:v>1448.55</c:v>
                </c:pt>
                <c:pt idx="371">
                  <c:v>1463.05</c:v>
                </c:pt>
                <c:pt idx="372">
                  <c:v>1447.1</c:v>
                </c:pt>
                <c:pt idx="373">
                  <c:v>1489.1499999999999</c:v>
                </c:pt>
                <c:pt idx="374">
                  <c:v>1390.55</c:v>
                </c:pt>
                <c:pt idx="375">
                  <c:v>1402.1499999999999</c:v>
                </c:pt>
                <c:pt idx="376">
                  <c:v>1402.1499999999999</c:v>
                </c:pt>
                <c:pt idx="377">
                  <c:v>1345.6</c:v>
                </c:pt>
                <c:pt idx="378">
                  <c:v>1435.5</c:v>
                </c:pt>
                <c:pt idx="379">
                  <c:v>1357.2</c:v>
                </c:pt>
                <c:pt idx="380">
                  <c:v>1328.2</c:v>
                </c:pt>
                <c:pt idx="381">
                  <c:v>1310.8</c:v>
                </c:pt>
                <c:pt idx="382">
                  <c:v>1407.95</c:v>
                </c:pt>
                <c:pt idx="383">
                  <c:v>1349.95</c:v>
                </c:pt>
                <c:pt idx="384">
                  <c:v>1302.0999999999999</c:v>
                </c:pt>
                <c:pt idx="385">
                  <c:v>1329.6499999999999</c:v>
                </c:pt>
                <c:pt idx="386">
                  <c:v>1354.3</c:v>
                </c:pt>
                <c:pt idx="387">
                  <c:v>1247</c:v>
                </c:pt>
                <c:pt idx="388">
                  <c:v>1315.1499999999999</c:v>
                </c:pt>
                <c:pt idx="389">
                  <c:v>1315.1499999999999</c:v>
                </c:pt>
                <c:pt idx="390">
                  <c:v>1303.55</c:v>
                </c:pt>
                <c:pt idx="391">
                  <c:v>1226.7</c:v>
                </c:pt>
                <c:pt idx="392">
                  <c:v>1257.1499999999999</c:v>
                </c:pt>
                <c:pt idx="393">
                  <c:v>1336.8999999999999</c:v>
                </c:pt>
                <c:pt idx="394">
                  <c:v>1290.5</c:v>
                </c:pt>
                <c:pt idx="395">
                  <c:v>1384.75</c:v>
                </c:pt>
                <c:pt idx="396">
                  <c:v>1309.3499999999999</c:v>
                </c:pt>
                <c:pt idx="397">
                  <c:v>1374.6</c:v>
                </c:pt>
                <c:pt idx="398">
                  <c:v>1273.0999999999999</c:v>
                </c:pt>
                <c:pt idx="399">
                  <c:v>1339.8</c:v>
                </c:pt>
                <c:pt idx="400">
                  <c:v>1271.6499999999999</c:v>
                </c:pt>
                <c:pt idx="401">
                  <c:v>1344.1499999999999</c:v>
                </c:pt>
                <c:pt idx="402">
                  <c:v>1277.45</c:v>
                </c:pt>
                <c:pt idx="403">
                  <c:v>1325.3</c:v>
                </c:pt>
                <c:pt idx="404">
                  <c:v>1355.75</c:v>
                </c:pt>
                <c:pt idx="405">
                  <c:v>1325.3</c:v>
                </c:pt>
                <c:pt idx="406">
                  <c:v>1348.5</c:v>
                </c:pt>
                <c:pt idx="407">
                  <c:v>1320.95</c:v>
                </c:pt>
                <c:pt idx="408">
                  <c:v>1418.1</c:v>
                </c:pt>
                <c:pt idx="409">
                  <c:v>1364.45</c:v>
                </c:pt>
                <c:pt idx="410">
                  <c:v>1428.25</c:v>
                </c:pt>
                <c:pt idx="411">
                  <c:v>1425.35</c:v>
                </c:pt>
                <c:pt idx="412">
                  <c:v>1383.3</c:v>
                </c:pt>
                <c:pt idx="413">
                  <c:v>1551.5</c:v>
                </c:pt>
                <c:pt idx="414">
                  <c:v>1523.95</c:v>
                </c:pt>
                <c:pt idx="415">
                  <c:v>1502.2</c:v>
                </c:pt>
                <c:pt idx="416">
                  <c:v>1570.35</c:v>
                </c:pt>
                <c:pt idx="417">
                  <c:v>1689.25</c:v>
                </c:pt>
                <c:pt idx="418">
                  <c:v>1729.85</c:v>
                </c:pt>
                <c:pt idx="419">
                  <c:v>1666.05</c:v>
                </c:pt>
                <c:pt idx="420">
                  <c:v>1857.45</c:v>
                </c:pt>
                <c:pt idx="421">
                  <c:v>1950.25</c:v>
                </c:pt>
                <c:pt idx="422">
                  <c:v>1924.1499999999999</c:v>
                </c:pt>
                <c:pt idx="423">
                  <c:v>1973.45</c:v>
                </c:pt>
                <c:pt idx="424">
                  <c:v>2099.6</c:v>
                </c:pt>
                <c:pt idx="425">
                  <c:v>2231.5499999999997</c:v>
                </c:pt>
                <c:pt idx="426">
                  <c:v>2225.75</c:v>
                </c:pt>
                <c:pt idx="427">
                  <c:v>2337.4</c:v>
                </c:pt>
                <c:pt idx="428">
                  <c:v>2428.75</c:v>
                </c:pt>
                <c:pt idx="429">
                  <c:v>2408.4499999999998</c:v>
                </c:pt>
                <c:pt idx="430">
                  <c:v>2581</c:v>
                </c:pt>
                <c:pt idx="431">
                  <c:v>2517.1999999999998</c:v>
                </c:pt>
                <c:pt idx="432">
                  <c:v>2750.65</c:v>
                </c:pt>
                <c:pt idx="433">
                  <c:v>2733.25</c:v>
                </c:pt>
                <c:pt idx="434">
                  <c:v>2781.1</c:v>
                </c:pt>
                <c:pt idx="435">
                  <c:v>2833.2999999999997</c:v>
                </c:pt>
                <c:pt idx="436">
                  <c:v>2876.7999999999997</c:v>
                </c:pt>
                <c:pt idx="437">
                  <c:v>2943.5</c:v>
                </c:pt>
                <c:pt idx="438">
                  <c:v>2747.75</c:v>
                </c:pt>
                <c:pt idx="439">
                  <c:v>2865.2</c:v>
                </c:pt>
                <c:pt idx="440">
                  <c:v>2882.6</c:v>
                </c:pt>
                <c:pt idx="441">
                  <c:v>2862.2999999999997</c:v>
                </c:pt>
                <c:pt idx="442">
                  <c:v>2947.85</c:v>
                </c:pt>
                <c:pt idx="443">
                  <c:v>2726</c:v>
                </c:pt>
                <c:pt idx="444">
                  <c:v>2921.75</c:v>
                </c:pt>
                <c:pt idx="445">
                  <c:v>2721.65</c:v>
                </c:pt>
                <c:pt idx="446">
                  <c:v>2698.45</c:v>
                </c:pt>
                <c:pt idx="447">
                  <c:v>2728.9</c:v>
                </c:pt>
                <c:pt idx="448">
                  <c:v>2523</c:v>
                </c:pt>
                <c:pt idx="449">
                  <c:v>2518.65</c:v>
                </c:pt>
                <c:pt idx="450">
                  <c:v>2540.4</c:v>
                </c:pt>
                <c:pt idx="451">
                  <c:v>2462.1</c:v>
                </c:pt>
                <c:pt idx="452">
                  <c:v>2349</c:v>
                </c:pt>
                <c:pt idx="453">
                  <c:v>2427.2999999999997</c:v>
                </c:pt>
                <c:pt idx="454">
                  <c:v>2305.5</c:v>
                </c:pt>
                <c:pt idx="455">
                  <c:v>2131.5</c:v>
                </c:pt>
                <c:pt idx="456">
                  <c:v>2156.15</c:v>
                </c:pt>
                <c:pt idx="457">
                  <c:v>2101.0499999999997</c:v>
                </c:pt>
                <c:pt idx="458">
                  <c:v>1951.7</c:v>
                </c:pt>
                <c:pt idx="459">
                  <c:v>2076.4</c:v>
                </c:pt>
                <c:pt idx="460">
                  <c:v>2108.2999999999997</c:v>
                </c:pt>
                <c:pt idx="461">
                  <c:v>2063.35</c:v>
                </c:pt>
                <c:pt idx="462">
                  <c:v>2125.6999999999998</c:v>
                </c:pt>
                <c:pt idx="463">
                  <c:v>2011.1499999999999</c:v>
                </c:pt>
                <c:pt idx="464">
                  <c:v>2061.9</c:v>
                </c:pt>
                <c:pt idx="465">
                  <c:v>2002.45</c:v>
                </c:pt>
                <c:pt idx="466">
                  <c:v>1931.3999999999999</c:v>
                </c:pt>
                <c:pt idx="467">
                  <c:v>1969.1</c:v>
                </c:pt>
                <c:pt idx="468">
                  <c:v>1880.6499999999999</c:v>
                </c:pt>
                <c:pt idx="469">
                  <c:v>1883.55</c:v>
                </c:pt>
                <c:pt idx="470">
                  <c:v>1963.3</c:v>
                </c:pt>
                <c:pt idx="471">
                  <c:v>1947.35</c:v>
                </c:pt>
                <c:pt idx="472">
                  <c:v>1950.25</c:v>
                </c:pt>
                <c:pt idx="473">
                  <c:v>1898.05</c:v>
                </c:pt>
                <c:pt idx="474">
                  <c:v>1909.6499999999999</c:v>
                </c:pt>
                <c:pt idx="475">
                  <c:v>2006.8</c:v>
                </c:pt>
                <c:pt idx="476">
                  <c:v>1927.05</c:v>
                </c:pt>
                <c:pt idx="477">
                  <c:v>1967.6499999999999</c:v>
                </c:pt>
                <c:pt idx="478">
                  <c:v>1943</c:v>
                </c:pt>
                <c:pt idx="479">
                  <c:v>1973.45</c:v>
                </c:pt>
                <c:pt idx="480">
                  <c:v>1963.3</c:v>
                </c:pt>
                <c:pt idx="481">
                  <c:v>2016.95</c:v>
                </c:pt>
                <c:pt idx="482">
                  <c:v>2059</c:v>
                </c:pt>
                <c:pt idx="483">
                  <c:v>2003.8999999999999</c:v>
                </c:pt>
                <c:pt idx="484">
                  <c:v>1998.1</c:v>
                </c:pt>
                <c:pt idx="485">
                  <c:v>2085.1</c:v>
                </c:pt>
                <c:pt idx="486">
                  <c:v>2044.5</c:v>
                </c:pt>
                <c:pt idx="487">
                  <c:v>2086.5499999999997</c:v>
                </c:pt>
                <c:pt idx="488">
                  <c:v>2077.85</c:v>
                </c:pt>
                <c:pt idx="489">
                  <c:v>2047.3999999999999</c:v>
                </c:pt>
                <c:pt idx="490">
                  <c:v>1986.5</c:v>
                </c:pt>
                <c:pt idx="491">
                  <c:v>2024.2</c:v>
                </c:pt>
                <c:pt idx="492">
                  <c:v>2006.8</c:v>
                </c:pt>
                <c:pt idx="493">
                  <c:v>1885</c:v>
                </c:pt>
                <c:pt idx="494">
                  <c:v>1885</c:v>
                </c:pt>
                <c:pt idx="495">
                  <c:v>1932.85</c:v>
                </c:pt>
                <c:pt idx="496">
                  <c:v>1928.5</c:v>
                </c:pt>
                <c:pt idx="497">
                  <c:v>1935.75</c:v>
                </c:pt>
                <c:pt idx="498">
                  <c:v>1911.1</c:v>
                </c:pt>
                <c:pt idx="499">
                  <c:v>1893.7</c:v>
                </c:pt>
                <c:pt idx="500">
                  <c:v>3574.25</c:v>
                </c:pt>
                <c:pt idx="501">
                  <c:v>3401.7</c:v>
                </c:pt>
                <c:pt idx="502">
                  <c:v>2911.6</c:v>
                </c:pt>
                <c:pt idx="503">
                  <c:v>2728.9</c:v>
                </c:pt>
                <c:pt idx="504">
                  <c:v>2320</c:v>
                </c:pt>
                <c:pt idx="505">
                  <c:v>2028.55</c:v>
                </c:pt>
                <c:pt idx="506">
                  <c:v>1624</c:v>
                </c:pt>
                <c:pt idx="507">
                  <c:v>1307.8999999999999</c:v>
                </c:pt>
                <c:pt idx="508">
                  <c:v>1139.7</c:v>
                </c:pt>
                <c:pt idx="509">
                  <c:v>765.6</c:v>
                </c:pt>
                <c:pt idx="510">
                  <c:v>529.25</c:v>
                </c:pt>
                <c:pt idx="511">
                  <c:v>213.15</c:v>
                </c:pt>
              </c:numCache>
            </c:numRef>
          </c:yVal>
          <c:smooth val="0"/>
        </c:ser>
        <c:ser>
          <c:idx val="8"/>
          <c:order val="4"/>
          <c:tx>
            <c:v>B-Sample 0.25%</c:v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3.3000000000000003</c:v>
                </c:pt>
                <c:pt idx="4">
                  <c:v>4.4000000000000004</c:v>
                </c:pt>
                <c:pt idx="5">
                  <c:v>5.5</c:v>
                </c:pt>
                <c:pt idx="6">
                  <c:v>6.6000000000000005</c:v>
                </c:pt>
                <c:pt idx="7">
                  <c:v>7.7000000000000011</c:v>
                </c:pt>
                <c:pt idx="8">
                  <c:v>8.8000000000000007</c:v>
                </c:pt>
                <c:pt idx="9">
                  <c:v>9.9</c:v>
                </c:pt>
                <c:pt idx="10">
                  <c:v>11</c:v>
                </c:pt>
                <c:pt idx="11">
                  <c:v>12.100000000000001</c:v>
                </c:pt>
                <c:pt idx="12">
                  <c:v>13.200000000000001</c:v>
                </c:pt>
                <c:pt idx="13">
                  <c:v>14.3</c:v>
                </c:pt>
                <c:pt idx="14">
                  <c:v>15.400000000000002</c:v>
                </c:pt>
                <c:pt idx="15">
                  <c:v>16.5</c:v>
                </c:pt>
                <c:pt idx="16">
                  <c:v>17.600000000000001</c:v>
                </c:pt>
                <c:pt idx="17">
                  <c:v>18.700000000000003</c:v>
                </c:pt>
                <c:pt idx="18">
                  <c:v>19.8</c:v>
                </c:pt>
                <c:pt idx="19">
                  <c:v>20.900000000000002</c:v>
                </c:pt>
                <c:pt idx="20">
                  <c:v>22</c:v>
                </c:pt>
                <c:pt idx="21">
                  <c:v>23.1</c:v>
                </c:pt>
                <c:pt idx="22">
                  <c:v>24.200000000000003</c:v>
                </c:pt>
                <c:pt idx="23">
                  <c:v>25.3</c:v>
                </c:pt>
                <c:pt idx="24">
                  <c:v>26.400000000000002</c:v>
                </c:pt>
                <c:pt idx="25">
                  <c:v>27.500000000000004</c:v>
                </c:pt>
                <c:pt idx="26">
                  <c:v>28.6</c:v>
                </c:pt>
                <c:pt idx="27">
                  <c:v>29.700000000000003</c:v>
                </c:pt>
                <c:pt idx="28">
                  <c:v>30.800000000000004</c:v>
                </c:pt>
                <c:pt idx="29">
                  <c:v>31.900000000000002</c:v>
                </c:pt>
                <c:pt idx="30">
                  <c:v>33</c:v>
                </c:pt>
                <c:pt idx="31">
                  <c:v>34.1</c:v>
                </c:pt>
                <c:pt idx="32">
                  <c:v>35.200000000000003</c:v>
                </c:pt>
                <c:pt idx="33">
                  <c:v>36.300000000000004</c:v>
                </c:pt>
                <c:pt idx="34">
                  <c:v>37.400000000000006</c:v>
                </c:pt>
                <c:pt idx="35">
                  <c:v>38.5</c:v>
                </c:pt>
                <c:pt idx="36">
                  <c:v>39.6</c:v>
                </c:pt>
                <c:pt idx="37">
                  <c:v>40.700000000000003</c:v>
                </c:pt>
                <c:pt idx="38">
                  <c:v>41.800000000000004</c:v>
                </c:pt>
                <c:pt idx="39">
                  <c:v>42.900000000000006</c:v>
                </c:pt>
                <c:pt idx="40">
                  <c:v>44</c:v>
                </c:pt>
                <c:pt idx="41">
                  <c:v>45.1</c:v>
                </c:pt>
                <c:pt idx="42">
                  <c:v>46.2</c:v>
                </c:pt>
                <c:pt idx="43">
                  <c:v>47.300000000000004</c:v>
                </c:pt>
                <c:pt idx="44">
                  <c:v>48.400000000000006</c:v>
                </c:pt>
                <c:pt idx="45">
                  <c:v>49.500000000000007</c:v>
                </c:pt>
                <c:pt idx="46">
                  <c:v>50.6</c:v>
                </c:pt>
                <c:pt idx="47">
                  <c:v>51.7</c:v>
                </c:pt>
                <c:pt idx="48">
                  <c:v>52.800000000000004</c:v>
                </c:pt>
                <c:pt idx="49">
                  <c:v>53.900000000000006</c:v>
                </c:pt>
                <c:pt idx="50">
                  <c:v>55.000000000000007</c:v>
                </c:pt>
                <c:pt idx="51">
                  <c:v>56.1</c:v>
                </c:pt>
                <c:pt idx="52">
                  <c:v>57.2</c:v>
                </c:pt>
                <c:pt idx="53">
                  <c:v>58.300000000000004</c:v>
                </c:pt>
                <c:pt idx="54">
                  <c:v>59.400000000000006</c:v>
                </c:pt>
                <c:pt idx="55">
                  <c:v>60.500000000000007</c:v>
                </c:pt>
                <c:pt idx="56">
                  <c:v>61.600000000000009</c:v>
                </c:pt>
                <c:pt idx="57">
                  <c:v>62.7</c:v>
                </c:pt>
                <c:pt idx="58">
                  <c:v>63.800000000000004</c:v>
                </c:pt>
                <c:pt idx="59">
                  <c:v>64.900000000000006</c:v>
                </c:pt>
                <c:pt idx="60">
                  <c:v>66</c:v>
                </c:pt>
                <c:pt idx="61">
                  <c:v>67.100000000000009</c:v>
                </c:pt>
                <c:pt idx="62">
                  <c:v>68.2</c:v>
                </c:pt>
                <c:pt idx="63">
                  <c:v>69.300000000000011</c:v>
                </c:pt>
                <c:pt idx="64">
                  <c:v>70.400000000000006</c:v>
                </c:pt>
                <c:pt idx="65">
                  <c:v>71.5</c:v>
                </c:pt>
                <c:pt idx="66">
                  <c:v>72.600000000000009</c:v>
                </c:pt>
                <c:pt idx="67">
                  <c:v>73.7</c:v>
                </c:pt>
                <c:pt idx="68">
                  <c:v>74.800000000000011</c:v>
                </c:pt>
                <c:pt idx="69">
                  <c:v>75.900000000000006</c:v>
                </c:pt>
                <c:pt idx="70">
                  <c:v>77</c:v>
                </c:pt>
                <c:pt idx="71">
                  <c:v>78.100000000000009</c:v>
                </c:pt>
                <c:pt idx="72">
                  <c:v>79.2</c:v>
                </c:pt>
                <c:pt idx="73">
                  <c:v>80.300000000000011</c:v>
                </c:pt>
                <c:pt idx="74">
                  <c:v>81.400000000000006</c:v>
                </c:pt>
                <c:pt idx="75">
                  <c:v>82.5</c:v>
                </c:pt>
                <c:pt idx="76">
                  <c:v>83.600000000000009</c:v>
                </c:pt>
                <c:pt idx="77">
                  <c:v>84.7</c:v>
                </c:pt>
                <c:pt idx="78">
                  <c:v>85.800000000000011</c:v>
                </c:pt>
                <c:pt idx="79">
                  <c:v>86.9</c:v>
                </c:pt>
                <c:pt idx="80">
                  <c:v>88</c:v>
                </c:pt>
                <c:pt idx="81">
                  <c:v>89.100000000000009</c:v>
                </c:pt>
                <c:pt idx="82">
                  <c:v>90.2</c:v>
                </c:pt>
                <c:pt idx="83">
                  <c:v>91.300000000000011</c:v>
                </c:pt>
                <c:pt idx="84">
                  <c:v>92.4</c:v>
                </c:pt>
                <c:pt idx="85">
                  <c:v>93.500000000000014</c:v>
                </c:pt>
                <c:pt idx="86">
                  <c:v>94.600000000000009</c:v>
                </c:pt>
                <c:pt idx="87">
                  <c:v>95.7</c:v>
                </c:pt>
                <c:pt idx="88">
                  <c:v>96.800000000000011</c:v>
                </c:pt>
                <c:pt idx="89">
                  <c:v>97.9</c:v>
                </c:pt>
                <c:pt idx="90">
                  <c:v>99.000000000000014</c:v>
                </c:pt>
                <c:pt idx="91">
                  <c:v>100.10000000000001</c:v>
                </c:pt>
                <c:pt idx="92">
                  <c:v>101.2</c:v>
                </c:pt>
                <c:pt idx="93">
                  <c:v>102.30000000000001</c:v>
                </c:pt>
                <c:pt idx="94">
                  <c:v>103.4</c:v>
                </c:pt>
                <c:pt idx="95">
                  <c:v>104.50000000000001</c:v>
                </c:pt>
                <c:pt idx="96">
                  <c:v>105.60000000000001</c:v>
                </c:pt>
                <c:pt idx="97">
                  <c:v>106.7</c:v>
                </c:pt>
                <c:pt idx="98">
                  <c:v>107.80000000000001</c:v>
                </c:pt>
                <c:pt idx="99">
                  <c:v>108.9</c:v>
                </c:pt>
                <c:pt idx="100">
                  <c:v>110.00000000000001</c:v>
                </c:pt>
                <c:pt idx="101">
                  <c:v>111.10000000000001</c:v>
                </c:pt>
                <c:pt idx="102">
                  <c:v>112.2</c:v>
                </c:pt>
                <c:pt idx="103">
                  <c:v>113.30000000000001</c:v>
                </c:pt>
                <c:pt idx="104">
                  <c:v>114.4</c:v>
                </c:pt>
                <c:pt idx="105">
                  <c:v>115.50000000000001</c:v>
                </c:pt>
                <c:pt idx="106">
                  <c:v>116.60000000000001</c:v>
                </c:pt>
                <c:pt idx="107">
                  <c:v>117.7</c:v>
                </c:pt>
                <c:pt idx="108">
                  <c:v>118.80000000000001</c:v>
                </c:pt>
                <c:pt idx="109">
                  <c:v>119.9</c:v>
                </c:pt>
                <c:pt idx="110">
                  <c:v>121.00000000000001</c:v>
                </c:pt>
                <c:pt idx="111">
                  <c:v>122.10000000000001</c:v>
                </c:pt>
                <c:pt idx="112">
                  <c:v>123.20000000000002</c:v>
                </c:pt>
                <c:pt idx="113">
                  <c:v>124.30000000000001</c:v>
                </c:pt>
                <c:pt idx="114">
                  <c:v>125.4</c:v>
                </c:pt>
                <c:pt idx="115">
                  <c:v>126.50000000000001</c:v>
                </c:pt>
                <c:pt idx="116">
                  <c:v>127.60000000000001</c:v>
                </c:pt>
                <c:pt idx="117">
                  <c:v>128.70000000000002</c:v>
                </c:pt>
                <c:pt idx="118">
                  <c:v>129.80000000000001</c:v>
                </c:pt>
                <c:pt idx="119">
                  <c:v>130.9</c:v>
                </c:pt>
                <c:pt idx="120">
                  <c:v>132</c:v>
                </c:pt>
                <c:pt idx="121">
                  <c:v>133.10000000000002</c:v>
                </c:pt>
                <c:pt idx="122">
                  <c:v>134.20000000000002</c:v>
                </c:pt>
                <c:pt idx="123">
                  <c:v>135.30000000000001</c:v>
                </c:pt>
                <c:pt idx="124">
                  <c:v>136.4</c:v>
                </c:pt>
                <c:pt idx="125">
                  <c:v>137.5</c:v>
                </c:pt>
                <c:pt idx="126">
                  <c:v>138.60000000000002</c:v>
                </c:pt>
                <c:pt idx="127">
                  <c:v>139.70000000000002</c:v>
                </c:pt>
                <c:pt idx="128">
                  <c:v>140.80000000000001</c:v>
                </c:pt>
                <c:pt idx="129">
                  <c:v>141.9</c:v>
                </c:pt>
                <c:pt idx="130">
                  <c:v>143</c:v>
                </c:pt>
                <c:pt idx="131">
                  <c:v>144.10000000000002</c:v>
                </c:pt>
                <c:pt idx="132">
                  <c:v>145.20000000000002</c:v>
                </c:pt>
                <c:pt idx="133">
                  <c:v>146.30000000000001</c:v>
                </c:pt>
                <c:pt idx="134">
                  <c:v>147.4</c:v>
                </c:pt>
                <c:pt idx="135">
                  <c:v>148.5</c:v>
                </c:pt>
                <c:pt idx="136">
                  <c:v>149.60000000000002</c:v>
                </c:pt>
                <c:pt idx="137">
                  <c:v>150.70000000000002</c:v>
                </c:pt>
                <c:pt idx="138">
                  <c:v>151.80000000000001</c:v>
                </c:pt>
                <c:pt idx="139">
                  <c:v>152.9</c:v>
                </c:pt>
                <c:pt idx="140">
                  <c:v>154</c:v>
                </c:pt>
                <c:pt idx="141">
                  <c:v>155.10000000000002</c:v>
                </c:pt>
                <c:pt idx="142">
                  <c:v>156.20000000000002</c:v>
                </c:pt>
                <c:pt idx="143">
                  <c:v>157.30000000000001</c:v>
                </c:pt>
                <c:pt idx="144">
                  <c:v>158.4</c:v>
                </c:pt>
                <c:pt idx="145">
                  <c:v>159.5</c:v>
                </c:pt>
                <c:pt idx="146">
                  <c:v>160.60000000000002</c:v>
                </c:pt>
                <c:pt idx="147">
                  <c:v>161.70000000000002</c:v>
                </c:pt>
                <c:pt idx="148">
                  <c:v>162.80000000000001</c:v>
                </c:pt>
                <c:pt idx="149">
                  <c:v>163.9</c:v>
                </c:pt>
                <c:pt idx="150">
                  <c:v>165</c:v>
                </c:pt>
                <c:pt idx="151">
                  <c:v>166.10000000000002</c:v>
                </c:pt>
                <c:pt idx="152">
                  <c:v>167.20000000000002</c:v>
                </c:pt>
                <c:pt idx="153">
                  <c:v>168.3</c:v>
                </c:pt>
                <c:pt idx="154">
                  <c:v>169.4</c:v>
                </c:pt>
                <c:pt idx="155">
                  <c:v>170.5</c:v>
                </c:pt>
                <c:pt idx="156">
                  <c:v>171.60000000000002</c:v>
                </c:pt>
                <c:pt idx="157">
                  <c:v>172.70000000000002</c:v>
                </c:pt>
                <c:pt idx="158">
                  <c:v>173.8</c:v>
                </c:pt>
                <c:pt idx="159">
                  <c:v>174.9</c:v>
                </c:pt>
                <c:pt idx="160">
                  <c:v>176</c:v>
                </c:pt>
                <c:pt idx="161">
                  <c:v>177.10000000000002</c:v>
                </c:pt>
                <c:pt idx="162">
                  <c:v>178.20000000000002</c:v>
                </c:pt>
                <c:pt idx="163">
                  <c:v>179.3</c:v>
                </c:pt>
                <c:pt idx="164">
                  <c:v>180.4</c:v>
                </c:pt>
                <c:pt idx="165">
                  <c:v>181.50000000000003</c:v>
                </c:pt>
                <c:pt idx="166">
                  <c:v>182.60000000000002</c:v>
                </c:pt>
                <c:pt idx="167">
                  <c:v>183.70000000000002</c:v>
                </c:pt>
                <c:pt idx="168">
                  <c:v>184.8</c:v>
                </c:pt>
                <c:pt idx="169">
                  <c:v>185.9</c:v>
                </c:pt>
                <c:pt idx="170">
                  <c:v>187.00000000000003</c:v>
                </c:pt>
                <c:pt idx="171">
                  <c:v>188.10000000000002</c:v>
                </c:pt>
                <c:pt idx="172">
                  <c:v>189.20000000000002</c:v>
                </c:pt>
                <c:pt idx="173">
                  <c:v>190.3</c:v>
                </c:pt>
                <c:pt idx="174">
                  <c:v>191.4</c:v>
                </c:pt>
                <c:pt idx="175">
                  <c:v>192.50000000000003</c:v>
                </c:pt>
                <c:pt idx="176">
                  <c:v>193.60000000000002</c:v>
                </c:pt>
                <c:pt idx="177">
                  <c:v>194.70000000000002</c:v>
                </c:pt>
                <c:pt idx="178">
                  <c:v>195.8</c:v>
                </c:pt>
                <c:pt idx="179">
                  <c:v>196.9</c:v>
                </c:pt>
                <c:pt idx="180">
                  <c:v>198.00000000000003</c:v>
                </c:pt>
                <c:pt idx="181">
                  <c:v>199.10000000000002</c:v>
                </c:pt>
                <c:pt idx="182">
                  <c:v>200.20000000000002</c:v>
                </c:pt>
                <c:pt idx="183">
                  <c:v>201.3</c:v>
                </c:pt>
                <c:pt idx="184">
                  <c:v>202.4</c:v>
                </c:pt>
                <c:pt idx="185">
                  <c:v>203.50000000000003</c:v>
                </c:pt>
                <c:pt idx="186">
                  <c:v>204.60000000000002</c:v>
                </c:pt>
                <c:pt idx="187">
                  <c:v>205.70000000000002</c:v>
                </c:pt>
                <c:pt idx="188">
                  <c:v>206.8</c:v>
                </c:pt>
                <c:pt idx="189">
                  <c:v>207.9</c:v>
                </c:pt>
                <c:pt idx="190">
                  <c:v>209.00000000000003</c:v>
                </c:pt>
                <c:pt idx="191">
                  <c:v>210.10000000000002</c:v>
                </c:pt>
                <c:pt idx="192">
                  <c:v>211.20000000000002</c:v>
                </c:pt>
                <c:pt idx="193">
                  <c:v>212.3</c:v>
                </c:pt>
                <c:pt idx="194">
                  <c:v>213.4</c:v>
                </c:pt>
                <c:pt idx="195">
                  <c:v>214.50000000000003</c:v>
                </c:pt>
                <c:pt idx="196">
                  <c:v>215.60000000000002</c:v>
                </c:pt>
                <c:pt idx="197">
                  <c:v>216.70000000000002</c:v>
                </c:pt>
                <c:pt idx="198">
                  <c:v>217.8</c:v>
                </c:pt>
                <c:pt idx="199">
                  <c:v>218.9</c:v>
                </c:pt>
                <c:pt idx="200">
                  <c:v>220.00000000000003</c:v>
                </c:pt>
                <c:pt idx="201">
                  <c:v>221.10000000000002</c:v>
                </c:pt>
                <c:pt idx="202">
                  <c:v>222.20000000000002</c:v>
                </c:pt>
                <c:pt idx="203">
                  <c:v>223.3</c:v>
                </c:pt>
                <c:pt idx="204">
                  <c:v>224.4</c:v>
                </c:pt>
                <c:pt idx="205">
                  <c:v>225.50000000000003</c:v>
                </c:pt>
                <c:pt idx="206">
                  <c:v>226.60000000000002</c:v>
                </c:pt>
                <c:pt idx="207">
                  <c:v>227.70000000000002</c:v>
                </c:pt>
                <c:pt idx="208">
                  <c:v>228.8</c:v>
                </c:pt>
                <c:pt idx="209">
                  <c:v>229.9</c:v>
                </c:pt>
                <c:pt idx="210">
                  <c:v>231.00000000000003</c:v>
                </c:pt>
                <c:pt idx="211">
                  <c:v>232.10000000000002</c:v>
                </c:pt>
                <c:pt idx="212">
                  <c:v>233.20000000000002</c:v>
                </c:pt>
                <c:pt idx="213">
                  <c:v>234.3</c:v>
                </c:pt>
                <c:pt idx="214">
                  <c:v>235.4</c:v>
                </c:pt>
                <c:pt idx="215">
                  <c:v>236.50000000000003</c:v>
                </c:pt>
                <c:pt idx="216">
                  <c:v>237.60000000000002</c:v>
                </c:pt>
                <c:pt idx="217">
                  <c:v>238.70000000000002</c:v>
                </c:pt>
                <c:pt idx="218">
                  <c:v>239.8</c:v>
                </c:pt>
                <c:pt idx="219">
                  <c:v>240.9</c:v>
                </c:pt>
                <c:pt idx="220">
                  <c:v>242.00000000000003</c:v>
                </c:pt>
                <c:pt idx="221">
                  <c:v>243.10000000000002</c:v>
                </c:pt>
                <c:pt idx="222">
                  <c:v>244.20000000000002</c:v>
                </c:pt>
                <c:pt idx="223">
                  <c:v>245.3</c:v>
                </c:pt>
                <c:pt idx="224">
                  <c:v>246.40000000000003</c:v>
                </c:pt>
                <c:pt idx="225">
                  <c:v>247.50000000000003</c:v>
                </c:pt>
                <c:pt idx="226">
                  <c:v>248.60000000000002</c:v>
                </c:pt>
                <c:pt idx="227">
                  <c:v>249.70000000000002</c:v>
                </c:pt>
                <c:pt idx="228">
                  <c:v>250.8</c:v>
                </c:pt>
                <c:pt idx="229">
                  <c:v>251.90000000000003</c:v>
                </c:pt>
                <c:pt idx="230">
                  <c:v>253.00000000000003</c:v>
                </c:pt>
                <c:pt idx="231">
                  <c:v>254.10000000000002</c:v>
                </c:pt>
                <c:pt idx="232">
                  <c:v>255.20000000000002</c:v>
                </c:pt>
                <c:pt idx="233">
                  <c:v>256.3</c:v>
                </c:pt>
                <c:pt idx="234">
                  <c:v>257.40000000000003</c:v>
                </c:pt>
                <c:pt idx="235">
                  <c:v>258.5</c:v>
                </c:pt>
                <c:pt idx="236">
                  <c:v>259.60000000000002</c:v>
                </c:pt>
                <c:pt idx="237">
                  <c:v>260.70000000000005</c:v>
                </c:pt>
                <c:pt idx="238">
                  <c:v>261.8</c:v>
                </c:pt>
                <c:pt idx="239">
                  <c:v>262.90000000000003</c:v>
                </c:pt>
                <c:pt idx="240">
                  <c:v>264</c:v>
                </c:pt>
                <c:pt idx="241">
                  <c:v>265.10000000000002</c:v>
                </c:pt>
                <c:pt idx="242">
                  <c:v>266.20000000000005</c:v>
                </c:pt>
                <c:pt idx="243">
                  <c:v>267.3</c:v>
                </c:pt>
                <c:pt idx="244">
                  <c:v>268.40000000000003</c:v>
                </c:pt>
                <c:pt idx="245">
                  <c:v>269.5</c:v>
                </c:pt>
                <c:pt idx="246">
                  <c:v>270.60000000000002</c:v>
                </c:pt>
                <c:pt idx="247">
                  <c:v>271.70000000000005</c:v>
                </c:pt>
                <c:pt idx="248">
                  <c:v>272.8</c:v>
                </c:pt>
                <c:pt idx="249">
                  <c:v>273.90000000000003</c:v>
                </c:pt>
                <c:pt idx="250">
                  <c:v>275</c:v>
                </c:pt>
                <c:pt idx="251">
                  <c:v>276.10000000000002</c:v>
                </c:pt>
                <c:pt idx="252">
                  <c:v>277.20000000000005</c:v>
                </c:pt>
                <c:pt idx="253">
                  <c:v>278.3</c:v>
                </c:pt>
                <c:pt idx="254">
                  <c:v>279.40000000000003</c:v>
                </c:pt>
                <c:pt idx="255">
                  <c:v>280.5</c:v>
                </c:pt>
                <c:pt idx="256">
                  <c:v>281.60000000000002</c:v>
                </c:pt>
                <c:pt idx="257">
                  <c:v>282.70000000000005</c:v>
                </c:pt>
                <c:pt idx="258">
                  <c:v>283.8</c:v>
                </c:pt>
                <c:pt idx="259">
                  <c:v>284.90000000000003</c:v>
                </c:pt>
                <c:pt idx="260">
                  <c:v>286</c:v>
                </c:pt>
                <c:pt idx="261">
                  <c:v>287.10000000000002</c:v>
                </c:pt>
                <c:pt idx="262">
                  <c:v>288.20000000000005</c:v>
                </c:pt>
                <c:pt idx="263">
                  <c:v>289.3</c:v>
                </c:pt>
                <c:pt idx="264">
                  <c:v>290.40000000000003</c:v>
                </c:pt>
                <c:pt idx="265">
                  <c:v>291.5</c:v>
                </c:pt>
                <c:pt idx="266">
                  <c:v>292.60000000000002</c:v>
                </c:pt>
                <c:pt idx="267">
                  <c:v>293.70000000000005</c:v>
                </c:pt>
                <c:pt idx="268">
                  <c:v>294.8</c:v>
                </c:pt>
                <c:pt idx="269">
                  <c:v>295.90000000000003</c:v>
                </c:pt>
                <c:pt idx="270">
                  <c:v>297</c:v>
                </c:pt>
                <c:pt idx="271">
                  <c:v>298.10000000000002</c:v>
                </c:pt>
                <c:pt idx="272">
                  <c:v>299.20000000000005</c:v>
                </c:pt>
                <c:pt idx="273">
                  <c:v>300.3</c:v>
                </c:pt>
                <c:pt idx="274">
                  <c:v>301.40000000000003</c:v>
                </c:pt>
                <c:pt idx="275">
                  <c:v>302.5</c:v>
                </c:pt>
                <c:pt idx="276">
                  <c:v>303.60000000000002</c:v>
                </c:pt>
                <c:pt idx="277">
                  <c:v>304.70000000000005</c:v>
                </c:pt>
                <c:pt idx="278">
                  <c:v>305.8</c:v>
                </c:pt>
                <c:pt idx="279">
                  <c:v>306.90000000000003</c:v>
                </c:pt>
                <c:pt idx="280">
                  <c:v>308</c:v>
                </c:pt>
                <c:pt idx="281">
                  <c:v>309.10000000000002</c:v>
                </c:pt>
                <c:pt idx="282">
                  <c:v>310.20000000000005</c:v>
                </c:pt>
                <c:pt idx="283">
                  <c:v>311.3</c:v>
                </c:pt>
                <c:pt idx="284">
                  <c:v>312.40000000000003</c:v>
                </c:pt>
                <c:pt idx="285">
                  <c:v>313.5</c:v>
                </c:pt>
                <c:pt idx="286">
                  <c:v>314.60000000000002</c:v>
                </c:pt>
                <c:pt idx="287">
                  <c:v>315.70000000000005</c:v>
                </c:pt>
                <c:pt idx="288">
                  <c:v>316.8</c:v>
                </c:pt>
                <c:pt idx="289">
                  <c:v>317.90000000000003</c:v>
                </c:pt>
                <c:pt idx="290">
                  <c:v>319</c:v>
                </c:pt>
                <c:pt idx="291">
                  <c:v>320.10000000000002</c:v>
                </c:pt>
                <c:pt idx="292">
                  <c:v>321.20000000000005</c:v>
                </c:pt>
                <c:pt idx="293">
                  <c:v>322.3</c:v>
                </c:pt>
                <c:pt idx="294">
                  <c:v>323.40000000000003</c:v>
                </c:pt>
                <c:pt idx="295">
                  <c:v>324.5</c:v>
                </c:pt>
                <c:pt idx="296">
                  <c:v>325.60000000000002</c:v>
                </c:pt>
                <c:pt idx="297">
                  <c:v>326.70000000000005</c:v>
                </c:pt>
                <c:pt idx="298">
                  <c:v>327.8</c:v>
                </c:pt>
                <c:pt idx="299">
                  <c:v>328.90000000000003</c:v>
                </c:pt>
                <c:pt idx="300">
                  <c:v>330</c:v>
                </c:pt>
                <c:pt idx="301">
                  <c:v>331.1</c:v>
                </c:pt>
                <c:pt idx="302">
                  <c:v>332.20000000000005</c:v>
                </c:pt>
                <c:pt idx="303">
                  <c:v>333.3</c:v>
                </c:pt>
                <c:pt idx="304">
                  <c:v>334.40000000000003</c:v>
                </c:pt>
                <c:pt idx="305">
                  <c:v>335.5</c:v>
                </c:pt>
                <c:pt idx="306">
                  <c:v>336.6</c:v>
                </c:pt>
                <c:pt idx="307">
                  <c:v>337.70000000000005</c:v>
                </c:pt>
                <c:pt idx="308">
                  <c:v>338.8</c:v>
                </c:pt>
                <c:pt idx="309">
                  <c:v>339.90000000000003</c:v>
                </c:pt>
                <c:pt idx="310">
                  <c:v>341</c:v>
                </c:pt>
                <c:pt idx="311">
                  <c:v>342.1</c:v>
                </c:pt>
                <c:pt idx="312">
                  <c:v>343.20000000000005</c:v>
                </c:pt>
                <c:pt idx="313">
                  <c:v>344.3</c:v>
                </c:pt>
                <c:pt idx="314">
                  <c:v>345.40000000000003</c:v>
                </c:pt>
                <c:pt idx="315">
                  <c:v>346.5</c:v>
                </c:pt>
                <c:pt idx="316">
                  <c:v>347.6</c:v>
                </c:pt>
                <c:pt idx="317">
                  <c:v>348.70000000000005</c:v>
                </c:pt>
                <c:pt idx="318">
                  <c:v>349.8</c:v>
                </c:pt>
                <c:pt idx="319">
                  <c:v>350.90000000000003</c:v>
                </c:pt>
                <c:pt idx="320">
                  <c:v>352</c:v>
                </c:pt>
                <c:pt idx="321">
                  <c:v>353.1</c:v>
                </c:pt>
                <c:pt idx="322">
                  <c:v>354.20000000000005</c:v>
                </c:pt>
                <c:pt idx="323">
                  <c:v>355.3</c:v>
                </c:pt>
                <c:pt idx="324">
                  <c:v>356.40000000000003</c:v>
                </c:pt>
                <c:pt idx="325">
                  <c:v>357.50000000000006</c:v>
                </c:pt>
                <c:pt idx="326">
                  <c:v>358.6</c:v>
                </c:pt>
                <c:pt idx="327">
                  <c:v>359.70000000000005</c:v>
                </c:pt>
                <c:pt idx="328">
                  <c:v>360.8</c:v>
                </c:pt>
                <c:pt idx="329">
                  <c:v>361.90000000000003</c:v>
                </c:pt>
                <c:pt idx="330">
                  <c:v>363.00000000000006</c:v>
                </c:pt>
                <c:pt idx="331">
                  <c:v>364.1</c:v>
                </c:pt>
                <c:pt idx="332">
                  <c:v>365.20000000000005</c:v>
                </c:pt>
                <c:pt idx="333">
                  <c:v>366.3</c:v>
                </c:pt>
                <c:pt idx="334">
                  <c:v>367.40000000000003</c:v>
                </c:pt>
                <c:pt idx="335">
                  <c:v>368.50000000000006</c:v>
                </c:pt>
                <c:pt idx="336">
                  <c:v>369.6</c:v>
                </c:pt>
                <c:pt idx="337">
                  <c:v>370.70000000000005</c:v>
                </c:pt>
                <c:pt idx="338">
                  <c:v>371.8</c:v>
                </c:pt>
                <c:pt idx="339">
                  <c:v>372.90000000000003</c:v>
                </c:pt>
                <c:pt idx="340">
                  <c:v>374.00000000000006</c:v>
                </c:pt>
                <c:pt idx="341">
                  <c:v>375.1</c:v>
                </c:pt>
                <c:pt idx="342">
                  <c:v>376.20000000000005</c:v>
                </c:pt>
                <c:pt idx="343">
                  <c:v>377.3</c:v>
                </c:pt>
                <c:pt idx="344">
                  <c:v>378.40000000000003</c:v>
                </c:pt>
                <c:pt idx="345">
                  <c:v>379.50000000000006</c:v>
                </c:pt>
                <c:pt idx="346">
                  <c:v>380.6</c:v>
                </c:pt>
                <c:pt idx="347">
                  <c:v>381.70000000000005</c:v>
                </c:pt>
                <c:pt idx="348">
                  <c:v>382.8</c:v>
                </c:pt>
                <c:pt idx="349">
                  <c:v>383.90000000000003</c:v>
                </c:pt>
                <c:pt idx="350">
                  <c:v>385.00000000000006</c:v>
                </c:pt>
                <c:pt idx="351">
                  <c:v>386.1</c:v>
                </c:pt>
                <c:pt idx="352">
                  <c:v>387.20000000000005</c:v>
                </c:pt>
                <c:pt idx="353">
                  <c:v>388.3</c:v>
                </c:pt>
                <c:pt idx="354">
                  <c:v>389.40000000000003</c:v>
                </c:pt>
                <c:pt idx="355">
                  <c:v>390.50000000000006</c:v>
                </c:pt>
                <c:pt idx="356">
                  <c:v>391.6</c:v>
                </c:pt>
                <c:pt idx="357">
                  <c:v>392.70000000000005</c:v>
                </c:pt>
                <c:pt idx="358">
                  <c:v>393.8</c:v>
                </c:pt>
                <c:pt idx="359">
                  <c:v>394.90000000000003</c:v>
                </c:pt>
                <c:pt idx="360">
                  <c:v>396.00000000000006</c:v>
                </c:pt>
                <c:pt idx="361">
                  <c:v>397.1</c:v>
                </c:pt>
                <c:pt idx="362">
                  <c:v>398.20000000000005</c:v>
                </c:pt>
                <c:pt idx="363">
                  <c:v>399.3</c:v>
                </c:pt>
                <c:pt idx="364">
                  <c:v>400.40000000000003</c:v>
                </c:pt>
                <c:pt idx="365">
                  <c:v>401.50000000000006</c:v>
                </c:pt>
                <c:pt idx="366">
                  <c:v>402.6</c:v>
                </c:pt>
                <c:pt idx="367">
                  <c:v>403.70000000000005</c:v>
                </c:pt>
                <c:pt idx="368">
                  <c:v>404.8</c:v>
                </c:pt>
                <c:pt idx="369">
                  <c:v>405.90000000000003</c:v>
                </c:pt>
                <c:pt idx="370">
                  <c:v>407.00000000000006</c:v>
                </c:pt>
                <c:pt idx="371">
                  <c:v>408.1</c:v>
                </c:pt>
                <c:pt idx="372">
                  <c:v>409.20000000000005</c:v>
                </c:pt>
                <c:pt idx="373">
                  <c:v>410.3</c:v>
                </c:pt>
                <c:pt idx="374">
                  <c:v>411.40000000000003</c:v>
                </c:pt>
                <c:pt idx="375">
                  <c:v>412.50000000000006</c:v>
                </c:pt>
                <c:pt idx="376">
                  <c:v>413.6</c:v>
                </c:pt>
                <c:pt idx="377">
                  <c:v>414.70000000000005</c:v>
                </c:pt>
                <c:pt idx="378">
                  <c:v>415.8</c:v>
                </c:pt>
                <c:pt idx="379">
                  <c:v>416.90000000000003</c:v>
                </c:pt>
                <c:pt idx="380">
                  <c:v>418.00000000000006</c:v>
                </c:pt>
                <c:pt idx="381">
                  <c:v>419.1</c:v>
                </c:pt>
                <c:pt idx="382">
                  <c:v>420.20000000000005</c:v>
                </c:pt>
                <c:pt idx="383">
                  <c:v>421.3</c:v>
                </c:pt>
                <c:pt idx="384">
                  <c:v>422.40000000000003</c:v>
                </c:pt>
                <c:pt idx="385">
                  <c:v>423.50000000000006</c:v>
                </c:pt>
                <c:pt idx="386">
                  <c:v>424.6</c:v>
                </c:pt>
                <c:pt idx="387">
                  <c:v>425.70000000000005</c:v>
                </c:pt>
                <c:pt idx="388">
                  <c:v>426.8</c:v>
                </c:pt>
                <c:pt idx="389">
                  <c:v>427.90000000000003</c:v>
                </c:pt>
                <c:pt idx="390">
                  <c:v>429.00000000000006</c:v>
                </c:pt>
                <c:pt idx="391">
                  <c:v>430.1</c:v>
                </c:pt>
                <c:pt idx="392">
                  <c:v>431.20000000000005</c:v>
                </c:pt>
                <c:pt idx="393">
                  <c:v>432.3</c:v>
                </c:pt>
                <c:pt idx="394">
                  <c:v>433.40000000000003</c:v>
                </c:pt>
                <c:pt idx="395">
                  <c:v>434.50000000000006</c:v>
                </c:pt>
                <c:pt idx="396">
                  <c:v>435.6</c:v>
                </c:pt>
                <c:pt idx="397">
                  <c:v>436.70000000000005</c:v>
                </c:pt>
                <c:pt idx="398">
                  <c:v>437.8</c:v>
                </c:pt>
                <c:pt idx="399">
                  <c:v>438.90000000000003</c:v>
                </c:pt>
                <c:pt idx="400">
                  <c:v>440.00000000000006</c:v>
                </c:pt>
                <c:pt idx="401">
                  <c:v>441.1</c:v>
                </c:pt>
                <c:pt idx="402">
                  <c:v>442.20000000000005</c:v>
                </c:pt>
                <c:pt idx="403">
                  <c:v>443.3</c:v>
                </c:pt>
                <c:pt idx="404">
                  <c:v>444.40000000000003</c:v>
                </c:pt>
                <c:pt idx="405">
                  <c:v>445.50000000000006</c:v>
                </c:pt>
                <c:pt idx="406">
                  <c:v>446.6</c:v>
                </c:pt>
                <c:pt idx="407">
                  <c:v>447.70000000000005</c:v>
                </c:pt>
                <c:pt idx="408">
                  <c:v>448.8</c:v>
                </c:pt>
                <c:pt idx="409">
                  <c:v>449.90000000000003</c:v>
                </c:pt>
                <c:pt idx="410">
                  <c:v>451.00000000000006</c:v>
                </c:pt>
                <c:pt idx="411">
                  <c:v>452.1</c:v>
                </c:pt>
                <c:pt idx="412">
                  <c:v>453.20000000000005</c:v>
                </c:pt>
                <c:pt idx="413">
                  <c:v>454.3</c:v>
                </c:pt>
                <c:pt idx="414">
                  <c:v>455.40000000000003</c:v>
                </c:pt>
                <c:pt idx="415">
                  <c:v>456.50000000000006</c:v>
                </c:pt>
                <c:pt idx="416">
                  <c:v>457.6</c:v>
                </c:pt>
                <c:pt idx="417">
                  <c:v>458.70000000000005</c:v>
                </c:pt>
                <c:pt idx="418">
                  <c:v>459.8</c:v>
                </c:pt>
                <c:pt idx="419">
                  <c:v>460.90000000000003</c:v>
                </c:pt>
                <c:pt idx="420">
                  <c:v>462.00000000000006</c:v>
                </c:pt>
                <c:pt idx="421">
                  <c:v>463.1</c:v>
                </c:pt>
                <c:pt idx="422">
                  <c:v>464.20000000000005</c:v>
                </c:pt>
                <c:pt idx="423">
                  <c:v>465.3</c:v>
                </c:pt>
                <c:pt idx="424">
                  <c:v>466.40000000000003</c:v>
                </c:pt>
                <c:pt idx="425">
                  <c:v>467.50000000000006</c:v>
                </c:pt>
                <c:pt idx="426">
                  <c:v>468.6</c:v>
                </c:pt>
                <c:pt idx="427">
                  <c:v>469.70000000000005</c:v>
                </c:pt>
                <c:pt idx="428">
                  <c:v>470.8</c:v>
                </c:pt>
                <c:pt idx="429">
                  <c:v>471.90000000000003</c:v>
                </c:pt>
                <c:pt idx="430">
                  <c:v>473.00000000000006</c:v>
                </c:pt>
                <c:pt idx="431">
                  <c:v>474.1</c:v>
                </c:pt>
                <c:pt idx="432">
                  <c:v>475.20000000000005</c:v>
                </c:pt>
                <c:pt idx="433">
                  <c:v>476.3</c:v>
                </c:pt>
                <c:pt idx="434">
                  <c:v>477.40000000000003</c:v>
                </c:pt>
                <c:pt idx="435">
                  <c:v>478.50000000000006</c:v>
                </c:pt>
                <c:pt idx="436">
                  <c:v>479.6</c:v>
                </c:pt>
                <c:pt idx="437">
                  <c:v>480.70000000000005</c:v>
                </c:pt>
                <c:pt idx="438">
                  <c:v>481.8</c:v>
                </c:pt>
                <c:pt idx="439">
                  <c:v>482.90000000000003</c:v>
                </c:pt>
                <c:pt idx="440">
                  <c:v>484.00000000000006</c:v>
                </c:pt>
                <c:pt idx="441">
                  <c:v>485.1</c:v>
                </c:pt>
                <c:pt idx="442">
                  <c:v>486.20000000000005</c:v>
                </c:pt>
                <c:pt idx="443">
                  <c:v>487.3</c:v>
                </c:pt>
                <c:pt idx="444">
                  <c:v>488.40000000000003</c:v>
                </c:pt>
                <c:pt idx="445">
                  <c:v>489.50000000000006</c:v>
                </c:pt>
                <c:pt idx="446">
                  <c:v>490.6</c:v>
                </c:pt>
                <c:pt idx="447">
                  <c:v>491.70000000000005</c:v>
                </c:pt>
                <c:pt idx="448">
                  <c:v>492.80000000000007</c:v>
                </c:pt>
                <c:pt idx="449">
                  <c:v>493.90000000000003</c:v>
                </c:pt>
                <c:pt idx="450">
                  <c:v>495.00000000000006</c:v>
                </c:pt>
                <c:pt idx="451">
                  <c:v>496.1</c:v>
                </c:pt>
                <c:pt idx="452">
                  <c:v>497.20000000000005</c:v>
                </c:pt>
                <c:pt idx="453">
                  <c:v>498.30000000000007</c:v>
                </c:pt>
                <c:pt idx="454">
                  <c:v>499.40000000000003</c:v>
                </c:pt>
                <c:pt idx="455">
                  <c:v>500.50000000000006</c:v>
                </c:pt>
                <c:pt idx="456">
                  <c:v>501.6</c:v>
                </c:pt>
                <c:pt idx="457">
                  <c:v>502.70000000000005</c:v>
                </c:pt>
                <c:pt idx="458">
                  <c:v>503.80000000000007</c:v>
                </c:pt>
                <c:pt idx="459">
                  <c:v>504.90000000000003</c:v>
                </c:pt>
                <c:pt idx="460">
                  <c:v>506.00000000000006</c:v>
                </c:pt>
                <c:pt idx="461">
                  <c:v>507.1</c:v>
                </c:pt>
                <c:pt idx="462">
                  <c:v>508.20000000000005</c:v>
                </c:pt>
                <c:pt idx="463">
                  <c:v>509.30000000000007</c:v>
                </c:pt>
                <c:pt idx="464">
                  <c:v>510.40000000000003</c:v>
                </c:pt>
                <c:pt idx="465">
                  <c:v>511.50000000000006</c:v>
                </c:pt>
                <c:pt idx="466">
                  <c:v>512.6</c:v>
                </c:pt>
                <c:pt idx="467">
                  <c:v>513.70000000000005</c:v>
                </c:pt>
                <c:pt idx="468">
                  <c:v>514.80000000000007</c:v>
                </c:pt>
                <c:pt idx="469">
                  <c:v>515.90000000000009</c:v>
                </c:pt>
                <c:pt idx="470">
                  <c:v>517</c:v>
                </c:pt>
                <c:pt idx="471">
                  <c:v>518.1</c:v>
                </c:pt>
                <c:pt idx="472">
                  <c:v>519.20000000000005</c:v>
                </c:pt>
                <c:pt idx="473">
                  <c:v>520.30000000000007</c:v>
                </c:pt>
                <c:pt idx="474">
                  <c:v>521.40000000000009</c:v>
                </c:pt>
                <c:pt idx="475">
                  <c:v>522.5</c:v>
                </c:pt>
                <c:pt idx="476">
                  <c:v>523.6</c:v>
                </c:pt>
                <c:pt idx="477">
                  <c:v>524.70000000000005</c:v>
                </c:pt>
                <c:pt idx="478">
                  <c:v>525.80000000000007</c:v>
                </c:pt>
                <c:pt idx="479">
                  <c:v>526.90000000000009</c:v>
                </c:pt>
                <c:pt idx="480">
                  <c:v>528</c:v>
                </c:pt>
                <c:pt idx="481">
                  <c:v>529.1</c:v>
                </c:pt>
                <c:pt idx="482">
                  <c:v>530.20000000000005</c:v>
                </c:pt>
                <c:pt idx="483">
                  <c:v>531.30000000000007</c:v>
                </c:pt>
                <c:pt idx="484">
                  <c:v>532.40000000000009</c:v>
                </c:pt>
                <c:pt idx="485">
                  <c:v>533.5</c:v>
                </c:pt>
                <c:pt idx="486">
                  <c:v>534.6</c:v>
                </c:pt>
                <c:pt idx="487">
                  <c:v>535.70000000000005</c:v>
                </c:pt>
                <c:pt idx="488">
                  <c:v>536.80000000000007</c:v>
                </c:pt>
                <c:pt idx="489">
                  <c:v>537.90000000000009</c:v>
                </c:pt>
                <c:pt idx="490">
                  <c:v>539</c:v>
                </c:pt>
                <c:pt idx="491">
                  <c:v>540.1</c:v>
                </c:pt>
                <c:pt idx="492">
                  <c:v>541.20000000000005</c:v>
                </c:pt>
                <c:pt idx="493">
                  <c:v>542.30000000000007</c:v>
                </c:pt>
                <c:pt idx="494">
                  <c:v>543.40000000000009</c:v>
                </c:pt>
                <c:pt idx="495">
                  <c:v>544.5</c:v>
                </c:pt>
                <c:pt idx="496">
                  <c:v>545.6</c:v>
                </c:pt>
                <c:pt idx="497">
                  <c:v>546.70000000000005</c:v>
                </c:pt>
                <c:pt idx="498">
                  <c:v>547.80000000000007</c:v>
                </c:pt>
                <c:pt idx="499">
                  <c:v>548.90000000000009</c:v>
                </c:pt>
                <c:pt idx="500">
                  <c:v>550</c:v>
                </c:pt>
                <c:pt idx="501">
                  <c:v>551.1</c:v>
                </c:pt>
                <c:pt idx="502">
                  <c:v>552.20000000000005</c:v>
                </c:pt>
                <c:pt idx="503">
                  <c:v>553.30000000000007</c:v>
                </c:pt>
                <c:pt idx="504">
                  <c:v>554.40000000000009</c:v>
                </c:pt>
                <c:pt idx="505">
                  <c:v>555.5</c:v>
                </c:pt>
                <c:pt idx="506">
                  <c:v>556.6</c:v>
                </c:pt>
                <c:pt idx="507">
                  <c:v>557.70000000000005</c:v>
                </c:pt>
                <c:pt idx="508">
                  <c:v>558.80000000000007</c:v>
                </c:pt>
                <c:pt idx="509">
                  <c:v>559.90000000000009</c:v>
                </c:pt>
                <c:pt idx="510">
                  <c:v>561</c:v>
                </c:pt>
                <c:pt idx="511">
                  <c:v>562.1</c:v>
                </c:pt>
              </c:numCache>
            </c:numRef>
          </c:xVal>
          <c:yVal>
            <c:numRef>
              <c:f>'Data analysis 2'!$S$2:$S$513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</c:v>
                </c:pt>
                <c:pt idx="81">
                  <c:v>7938</c:v>
                </c:pt>
                <c:pt idx="82">
                  <c:v>11317.5</c:v>
                </c:pt>
                <c:pt idx="83">
                  <c:v>7576.5</c:v>
                </c:pt>
                <c:pt idx="84">
                  <c:v>9430.5</c:v>
                </c:pt>
                <c:pt idx="85">
                  <c:v>10261.5</c:v>
                </c:pt>
                <c:pt idx="86">
                  <c:v>9577.5</c:v>
                </c:pt>
                <c:pt idx="87">
                  <c:v>9204</c:v>
                </c:pt>
                <c:pt idx="88">
                  <c:v>8644.5</c:v>
                </c:pt>
                <c:pt idx="89">
                  <c:v>8362.5</c:v>
                </c:pt>
                <c:pt idx="90">
                  <c:v>8025</c:v>
                </c:pt>
                <c:pt idx="91">
                  <c:v>7735.5</c:v>
                </c:pt>
                <c:pt idx="92">
                  <c:v>7561.5</c:v>
                </c:pt>
                <c:pt idx="93">
                  <c:v>6999</c:v>
                </c:pt>
                <c:pt idx="94">
                  <c:v>6919.5</c:v>
                </c:pt>
                <c:pt idx="95">
                  <c:v>6582</c:v>
                </c:pt>
                <c:pt idx="96">
                  <c:v>6172.5</c:v>
                </c:pt>
                <c:pt idx="97">
                  <c:v>5820</c:v>
                </c:pt>
                <c:pt idx="98">
                  <c:v>5857.5</c:v>
                </c:pt>
                <c:pt idx="99">
                  <c:v>5590.5</c:v>
                </c:pt>
                <c:pt idx="100">
                  <c:v>5440.5</c:v>
                </c:pt>
                <c:pt idx="101">
                  <c:v>5179.5</c:v>
                </c:pt>
                <c:pt idx="102">
                  <c:v>5151</c:v>
                </c:pt>
                <c:pt idx="103">
                  <c:v>4858.5</c:v>
                </c:pt>
                <c:pt idx="104">
                  <c:v>4948.5</c:v>
                </c:pt>
                <c:pt idx="105">
                  <c:v>4621.5</c:v>
                </c:pt>
                <c:pt idx="106">
                  <c:v>4753.5</c:v>
                </c:pt>
                <c:pt idx="107">
                  <c:v>4629</c:v>
                </c:pt>
                <c:pt idx="108">
                  <c:v>4350</c:v>
                </c:pt>
                <c:pt idx="109">
                  <c:v>4327.5</c:v>
                </c:pt>
                <c:pt idx="110">
                  <c:v>4149</c:v>
                </c:pt>
                <c:pt idx="111">
                  <c:v>4035</c:v>
                </c:pt>
                <c:pt idx="112">
                  <c:v>3912</c:v>
                </c:pt>
                <c:pt idx="113">
                  <c:v>4099.5</c:v>
                </c:pt>
                <c:pt idx="114">
                  <c:v>3787.5</c:v>
                </c:pt>
                <c:pt idx="115">
                  <c:v>3735</c:v>
                </c:pt>
                <c:pt idx="116">
                  <c:v>3609</c:v>
                </c:pt>
                <c:pt idx="117">
                  <c:v>3694.5</c:v>
                </c:pt>
                <c:pt idx="118">
                  <c:v>3553.5</c:v>
                </c:pt>
                <c:pt idx="119">
                  <c:v>3535.5</c:v>
                </c:pt>
                <c:pt idx="120">
                  <c:v>3409.5</c:v>
                </c:pt>
                <c:pt idx="121">
                  <c:v>3325.5</c:v>
                </c:pt>
                <c:pt idx="122">
                  <c:v>3339</c:v>
                </c:pt>
                <c:pt idx="123">
                  <c:v>3304.5</c:v>
                </c:pt>
                <c:pt idx="124">
                  <c:v>3187.5</c:v>
                </c:pt>
                <c:pt idx="125">
                  <c:v>3102</c:v>
                </c:pt>
                <c:pt idx="126">
                  <c:v>3102</c:v>
                </c:pt>
                <c:pt idx="127">
                  <c:v>3048</c:v>
                </c:pt>
                <c:pt idx="128">
                  <c:v>2977.5</c:v>
                </c:pt>
                <c:pt idx="129">
                  <c:v>3127.5</c:v>
                </c:pt>
                <c:pt idx="130">
                  <c:v>2923.5</c:v>
                </c:pt>
                <c:pt idx="131">
                  <c:v>2847</c:v>
                </c:pt>
                <c:pt idx="132">
                  <c:v>2989.5</c:v>
                </c:pt>
                <c:pt idx="133">
                  <c:v>2875.5</c:v>
                </c:pt>
                <c:pt idx="134">
                  <c:v>2859</c:v>
                </c:pt>
                <c:pt idx="135">
                  <c:v>2787</c:v>
                </c:pt>
                <c:pt idx="136">
                  <c:v>2812.5</c:v>
                </c:pt>
                <c:pt idx="137">
                  <c:v>2830.5</c:v>
                </c:pt>
                <c:pt idx="138">
                  <c:v>2860.5</c:v>
                </c:pt>
                <c:pt idx="139">
                  <c:v>2782.5</c:v>
                </c:pt>
                <c:pt idx="140">
                  <c:v>2704.5</c:v>
                </c:pt>
                <c:pt idx="141">
                  <c:v>2827.5</c:v>
                </c:pt>
                <c:pt idx="142">
                  <c:v>2596.5</c:v>
                </c:pt>
                <c:pt idx="143">
                  <c:v>2704.5</c:v>
                </c:pt>
                <c:pt idx="144">
                  <c:v>2800.5</c:v>
                </c:pt>
                <c:pt idx="145">
                  <c:v>2692.5</c:v>
                </c:pt>
                <c:pt idx="146">
                  <c:v>2752.5</c:v>
                </c:pt>
                <c:pt idx="147">
                  <c:v>2619</c:v>
                </c:pt>
                <c:pt idx="148">
                  <c:v>2835</c:v>
                </c:pt>
                <c:pt idx="149">
                  <c:v>2682</c:v>
                </c:pt>
                <c:pt idx="150">
                  <c:v>2538</c:v>
                </c:pt>
                <c:pt idx="151">
                  <c:v>2649</c:v>
                </c:pt>
                <c:pt idx="152">
                  <c:v>2584.5</c:v>
                </c:pt>
                <c:pt idx="153">
                  <c:v>2685</c:v>
                </c:pt>
                <c:pt idx="154">
                  <c:v>2656.5</c:v>
                </c:pt>
                <c:pt idx="155">
                  <c:v>2550</c:v>
                </c:pt>
                <c:pt idx="156">
                  <c:v>2551.5</c:v>
                </c:pt>
                <c:pt idx="157">
                  <c:v>2616</c:v>
                </c:pt>
                <c:pt idx="158">
                  <c:v>2581.5</c:v>
                </c:pt>
                <c:pt idx="159">
                  <c:v>2701.5</c:v>
                </c:pt>
                <c:pt idx="160">
                  <c:v>2647.5</c:v>
                </c:pt>
                <c:pt idx="161">
                  <c:v>2683.5</c:v>
                </c:pt>
                <c:pt idx="162">
                  <c:v>2725.5</c:v>
                </c:pt>
                <c:pt idx="163">
                  <c:v>2722.5</c:v>
                </c:pt>
                <c:pt idx="164">
                  <c:v>2596.5</c:v>
                </c:pt>
                <c:pt idx="165">
                  <c:v>2689.5</c:v>
                </c:pt>
                <c:pt idx="166">
                  <c:v>2742</c:v>
                </c:pt>
                <c:pt idx="167">
                  <c:v>3001.5</c:v>
                </c:pt>
                <c:pt idx="168">
                  <c:v>3004.5</c:v>
                </c:pt>
                <c:pt idx="169">
                  <c:v>2910</c:v>
                </c:pt>
                <c:pt idx="170">
                  <c:v>3172.5</c:v>
                </c:pt>
                <c:pt idx="171">
                  <c:v>3261</c:v>
                </c:pt>
                <c:pt idx="172">
                  <c:v>3354</c:v>
                </c:pt>
                <c:pt idx="173">
                  <c:v>3493.5</c:v>
                </c:pt>
                <c:pt idx="174">
                  <c:v>3519</c:v>
                </c:pt>
                <c:pt idx="175">
                  <c:v>3883.5</c:v>
                </c:pt>
                <c:pt idx="176">
                  <c:v>3970.5</c:v>
                </c:pt>
                <c:pt idx="177">
                  <c:v>4054.5</c:v>
                </c:pt>
                <c:pt idx="178">
                  <c:v>4375.5</c:v>
                </c:pt>
                <c:pt idx="179">
                  <c:v>4396.5</c:v>
                </c:pt>
                <c:pt idx="180">
                  <c:v>4779</c:v>
                </c:pt>
                <c:pt idx="181">
                  <c:v>4576.5</c:v>
                </c:pt>
                <c:pt idx="182">
                  <c:v>4759.5</c:v>
                </c:pt>
                <c:pt idx="183">
                  <c:v>4891.5</c:v>
                </c:pt>
                <c:pt idx="184">
                  <c:v>5077.5</c:v>
                </c:pt>
                <c:pt idx="185">
                  <c:v>5014.5</c:v>
                </c:pt>
                <c:pt idx="186">
                  <c:v>4932</c:v>
                </c:pt>
                <c:pt idx="187">
                  <c:v>4894.5</c:v>
                </c:pt>
                <c:pt idx="188">
                  <c:v>4630.5</c:v>
                </c:pt>
                <c:pt idx="189">
                  <c:v>4666.5</c:v>
                </c:pt>
                <c:pt idx="190">
                  <c:v>4507.5</c:v>
                </c:pt>
                <c:pt idx="191">
                  <c:v>4219.5</c:v>
                </c:pt>
                <c:pt idx="192">
                  <c:v>4219.5</c:v>
                </c:pt>
                <c:pt idx="193">
                  <c:v>3994.5</c:v>
                </c:pt>
                <c:pt idx="194">
                  <c:v>3817.5</c:v>
                </c:pt>
                <c:pt idx="195">
                  <c:v>3649.5</c:v>
                </c:pt>
                <c:pt idx="196">
                  <c:v>3483</c:v>
                </c:pt>
                <c:pt idx="197">
                  <c:v>3343.5</c:v>
                </c:pt>
                <c:pt idx="198">
                  <c:v>3135</c:v>
                </c:pt>
                <c:pt idx="199">
                  <c:v>3037.5</c:v>
                </c:pt>
                <c:pt idx="200">
                  <c:v>2757</c:v>
                </c:pt>
                <c:pt idx="201">
                  <c:v>2814</c:v>
                </c:pt>
                <c:pt idx="202">
                  <c:v>2601</c:v>
                </c:pt>
                <c:pt idx="203">
                  <c:v>2539.5</c:v>
                </c:pt>
                <c:pt idx="204">
                  <c:v>2602.5</c:v>
                </c:pt>
                <c:pt idx="205">
                  <c:v>2451</c:v>
                </c:pt>
                <c:pt idx="206">
                  <c:v>2544</c:v>
                </c:pt>
                <c:pt idx="207">
                  <c:v>2479.5</c:v>
                </c:pt>
                <c:pt idx="208">
                  <c:v>2487</c:v>
                </c:pt>
                <c:pt idx="209">
                  <c:v>2479.5</c:v>
                </c:pt>
                <c:pt idx="210">
                  <c:v>2434.5</c:v>
                </c:pt>
                <c:pt idx="211">
                  <c:v>2526</c:v>
                </c:pt>
                <c:pt idx="212">
                  <c:v>2563.5</c:v>
                </c:pt>
                <c:pt idx="213">
                  <c:v>2418</c:v>
                </c:pt>
                <c:pt idx="214">
                  <c:v>2586</c:v>
                </c:pt>
                <c:pt idx="215">
                  <c:v>2679</c:v>
                </c:pt>
                <c:pt idx="216">
                  <c:v>2650.5</c:v>
                </c:pt>
                <c:pt idx="217">
                  <c:v>2680.5</c:v>
                </c:pt>
                <c:pt idx="218">
                  <c:v>2658</c:v>
                </c:pt>
                <c:pt idx="219">
                  <c:v>2755.5</c:v>
                </c:pt>
                <c:pt idx="220">
                  <c:v>2844</c:v>
                </c:pt>
                <c:pt idx="221">
                  <c:v>2862</c:v>
                </c:pt>
                <c:pt idx="222">
                  <c:v>3036</c:v>
                </c:pt>
                <c:pt idx="223">
                  <c:v>2967</c:v>
                </c:pt>
                <c:pt idx="224">
                  <c:v>3180</c:v>
                </c:pt>
                <c:pt idx="225">
                  <c:v>3216</c:v>
                </c:pt>
                <c:pt idx="226">
                  <c:v>3327</c:v>
                </c:pt>
                <c:pt idx="227">
                  <c:v>3549</c:v>
                </c:pt>
                <c:pt idx="228">
                  <c:v>3519</c:v>
                </c:pt>
                <c:pt idx="229">
                  <c:v>3703.5</c:v>
                </c:pt>
                <c:pt idx="230">
                  <c:v>3754.5</c:v>
                </c:pt>
                <c:pt idx="231">
                  <c:v>3879</c:v>
                </c:pt>
                <c:pt idx="232">
                  <c:v>3981</c:v>
                </c:pt>
                <c:pt idx="233">
                  <c:v>3955.5</c:v>
                </c:pt>
                <c:pt idx="234">
                  <c:v>4128</c:v>
                </c:pt>
                <c:pt idx="235">
                  <c:v>4128</c:v>
                </c:pt>
                <c:pt idx="236">
                  <c:v>4186.5</c:v>
                </c:pt>
                <c:pt idx="237">
                  <c:v>4255.5</c:v>
                </c:pt>
                <c:pt idx="238">
                  <c:v>4309.5</c:v>
                </c:pt>
                <c:pt idx="239">
                  <c:v>4297.5</c:v>
                </c:pt>
                <c:pt idx="240">
                  <c:v>4513.5</c:v>
                </c:pt>
                <c:pt idx="241">
                  <c:v>4522.5</c:v>
                </c:pt>
                <c:pt idx="242">
                  <c:v>4387.5</c:v>
                </c:pt>
                <c:pt idx="243">
                  <c:v>4554</c:v>
                </c:pt>
                <c:pt idx="244">
                  <c:v>4308</c:v>
                </c:pt>
                <c:pt idx="245">
                  <c:v>4573.5</c:v>
                </c:pt>
                <c:pt idx="246">
                  <c:v>4482</c:v>
                </c:pt>
                <c:pt idx="247">
                  <c:v>4303.5</c:v>
                </c:pt>
                <c:pt idx="248">
                  <c:v>4444.5</c:v>
                </c:pt>
                <c:pt idx="249">
                  <c:v>4135.5</c:v>
                </c:pt>
                <c:pt idx="250">
                  <c:v>3961.5</c:v>
                </c:pt>
                <c:pt idx="251">
                  <c:v>3883.5</c:v>
                </c:pt>
                <c:pt idx="252">
                  <c:v>3783</c:v>
                </c:pt>
                <c:pt idx="253">
                  <c:v>3595.5</c:v>
                </c:pt>
                <c:pt idx="254">
                  <c:v>3514.5</c:v>
                </c:pt>
                <c:pt idx="255">
                  <c:v>3343.5</c:v>
                </c:pt>
                <c:pt idx="256">
                  <c:v>3253.5</c:v>
                </c:pt>
                <c:pt idx="257">
                  <c:v>3073.5</c:v>
                </c:pt>
                <c:pt idx="258">
                  <c:v>2931</c:v>
                </c:pt>
                <c:pt idx="259">
                  <c:v>2742</c:v>
                </c:pt>
                <c:pt idx="260">
                  <c:v>2697</c:v>
                </c:pt>
                <c:pt idx="261">
                  <c:v>2839.5</c:v>
                </c:pt>
                <c:pt idx="262">
                  <c:v>2731.5</c:v>
                </c:pt>
                <c:pt idx="263">
                  <c:v>2731.5</c:v>
                </c:pt>
                <c:pt idx="264">
                  <c:v>2616</c:v>
                </c:pt>
                <c:pt idx="265">
                  <c:v>2548.5</c:v>
                </c:pt>
                <c:pt idx="266">
                  <c:v>2703</c:v>
                </c:pt>
                <c:pt idx="267">
                  <c:v>2641.5</c:v>
                </c:pt>
                <c:pt idx="268">
                  <c:v>2758.5</c:v>
                </c:pt>
                <c:pt idx="269">
                  <c:v>2649</c:v>
                </c:pt>
                <c:pt idx="270">
                  <c:v>2595</c:v>
                </c:pt>
                <c:pt idx="271">
                  <c:v>2685</c:v>
                </c:pt>
                <c:pt idx="272">
                  <c:v>2661</c:v>
                </c:pt>
                <c:pt idx="273">
                  <c:v>2683.5</c:v>
                </c:pt>
                <c:pt idx="274">
                  <c:v>2679</c:v>
                </c:pt>
                <c:pt idx="275">
                  <c:v>2611.5</c:v>
                </c:pt>
                <c:pt idx="276">
                  <c:v>2623.5</c:v>
                </c:pt>
                <c:pt idx="277">
                  <c:v>2650.5</c:v>
                </c:pt>
                <c:pt idx="278">
                  <c:v>2602.5</c:v>
                </c:pt>
                <c:pt idx="279">
                  <c:v>2581.5</c:v>
                </c:pt>
                <c:pt idx="280">
                  <c:v>2413.5</c:v>
                </c:pt>
                <c:pt idx="281">
                  <c:v>2334</c:v>
                </c:pt>
                <c:pt idx="282">
                  <c:v>2443.5</c:v>
                </c:pt>
                <c:pt idx="283">
                  <c:v>2311.5</c:v>
                </c:pt>
                <c:pt idx="284">
                  <c:v>2379</c:v>
                </c:pt>
                <c:pt idx="285">
                  <c:v>2181</c:v>
                </c:pt>
                <c:pt idx="286">
                  <c:v>2284.5</c:v>
                </c:pt>
                <c:pt idx="287">
                  <c:v>2149.5</c:v>
                </c:pt>
                <c:pt idx="288">
                  <c:v>2016</c:v>
                </c:pt>
                <c:pt idx="289">
                  <c:v>1983</c:v>
                </c:pt>
                <c:pt idx="290">
                  <c:v>1971</c:v>
                </c:pt>
                <c:pt idx="291">
                  <c:v>1876.5</c:v>
                </c:pt>
                <c:pt idx="292">
                  <c:v>1822.5</c:v>
                </c:pt>
                <c:pt idx="293">
                  <c:v>1860</c:v>
                </c:pt>
                <c:pt idx="294">
                  <c:v>1800</c:v>
                </c:pt>
                <c:pt idx="295">
                  <c:v>1815</c:v>
                </c:pt>
                <c:pt idx="296">
                  <c:v>1872</c:v>
                </c:pt>
                <c:pt idx="297">
                  <c:v>1686</c:v>
                </c:pt>
                <c:pt idx="298">
                  <c:v>1651.5</c:v>
                </c:pt>
                <c:pt idx="299">
                  <c:v>1657.5</c:v>
                </c:pt>
                <c:pt idx="300">
                  <c:v>1572</c:v>
                </c:pt>
                <c:pt idx="301">
                  <c:v>1684.5</c:v>
                </c:pt>
                <c:pt idx="302">
                  <c:v>1608</c:v>
                </c:pt>
                <c:pt idx="303">
                  <c:v>1524</c:v>
                </c:pt>
                <c:pt idx="304">
                  <c:v>1612.5</c:v>
                </c:pt>
                <c:pt idx="305">
                  <c:v>1635</c:v>
                </c:pt>
                <c:pt idx="306">
                  <c:v>1561.5</c:v>
                </c:pt>
                <c:pt idx="307">
                  <c:v>1564.5</c:v>
                </c:pt>
                <c:pt idx="308">
                  <c:v>1543.5</c:v>
                </c:pt>
                <c:pt idx="309">
                  <c:v>1513.5</c:v>
                </c:pt>
                <c:pt idx="310">
                  <c:v>1587</c:v>
                </c:pt>
                <c:pt idx="311">
                  <c:v>1518</c:v>
                </c:pt>
                <c:pt idx="312">
                  <c:v>1519.5</c:v>
                </c:pt>
                <c:pt idx="313">
                  <c:v>1504.5</c:v>
                </c:pt>
                <c:pt idx="314">
                  <c:v>1546.5</c:v>
                </c:pt>
                <c:pt idx="315">
                  <c:v>1491</c:v>
                </c:pt>
                <c:pt idx="316">
                  <c:v>1483.5</c:v>
                </c:pt>
                <c:pt idx="317">
                  <c:v>1567.5</c:v>
                </c:pt>
                <c:pt idx="318">
                  <c:v>1537.5</c:v>
                </c:pt>
                <c:pt idx="319">
                  <c:v>1552.5</c:v>
                </c:pt>
                <c:pt idx="320">
                  <c:v>1573.5</c:v>
                </c:pt>
                <c:pt idx="321">
                  <c:v>1659</c:v>
                </c:pt>
                <c:pt idx="322">
                  <c:v>1530</c:v>
                </c:pt>
                <c:pt idx="323">
                  <c:v>1564.5</c:v>
                </c:pt>
                <c:pt idx="324">
                  <c:v>1677</c:v>
                </c:pt>
                <c:pt idx="325">
                  <c:v>1561.5</c:v>
                </c:pt>
                <c:pt idx="326">
                  <c:v>1672.5</c:v>
                </c:pt>
                <c:pt idx="327">
                  <c:v>1773</c:v>
                </c:pt>
                <c:pt idx="328">
                  <c:v>1702.5</c:v>
                </c:pt>
                <c:pt idx="329">
                  <c:v>1630.5</c:v>
                </c:pt>
                <c:pt idx="330">
                  <c:v>1723.5</c:v>
                </c:pt>
                <c:pt idx="331">
                  <c:v>1681.5</c:v>
                </c:pt>
                <c:pt idx="332">
                  <c:v>1639.5</c:v>
                </c:pt>
                <c:pt idx="333">
                  <c:v>1794</c:v>
                </c:pt>
                <c:pt idx="334">
                  <c:v>1671</c:v>
                </c:pt>
                <c:pt idx="335">
                  <c:v>1804.5</c:v>
                </c:pt>
                <c:pt idx="336">
                  <c:v>1801.5</c:v>
                </c:pt>
                <c:pt idx="337">
                  <c:v>1770</c:v>
                </c:pt>
                <c:pt idx="338">
                  <c:v>1875</c:v>
                </c:pt>
                <c:pt idx="339">
                  <c:v>1890</c:v>
                </c:pt>
                <c:pt idx="340">
                  <c:v>1842</c:v>
                </c:pt>
                <c:pt idx="341">
                  <c:v>1897.5</c:v>
                </c:pt>
                <c:pt idx="342">
                  <c:v>1879.5</c:v>
                </c:pt>
                <c:pt idx="343">
                  <c:v>1917</c:v>
                </c:pt>
                <c:pt idx="344">
                  <c:v>1899</c:v>
                </c:pt>
                <c:pt idx="345">
                  <c:v>1960.5</c:v>
                </c:pt>
                <c:pt idx="346">
                  <c:v>1843.5</c:v>
                </c:pt>
                <c:pt idx="347">
                  <c:v>1908</c:v>
                </c:pt>
                <c:pt idx="348">
                  <c:v>1930.5</c:v>
                </c:pt>
                <c:pt idx="349">
                  <c:v>1858.5</c:v>
                </c:pt>
                <c:pt idx="350">
                  <c:v>1890</c:v>
                </c:pt>
                <c:pt idx="351">
                  <c:v>1974</c:v>
                </c:pt>
                <c:pt idx="352">
                  <c:v>1956</c:v>
                </c:pt>
                <c:pt idx="353">
                  <c:v>2002.5</c:v>
                </c:pt>
                <c:pt idx="354">
                  <c:v>1914</c:v>
                </c:pt>
                <c:pt idx="355">
                  <c:v>1884</c:v>
                </c:pt>
                <c:pt idx="356">
                  <c:v>1749</c:v>
                </c:pt>
                <c:pt idx="357">
                  <c:v>1813.5</c:v>
                </c:pt>
                <c:pt idx="358">
                  <c:v>1813.5</c:v>
                </c:pt>
                <c:pt idx="359">
                  <c:v>1785</c:v>
                </c:pt>
                <c:pt idx="360">
                  <c:v>1738.5</c:v>
                </c:pt>
                <c:pt idx="361">
                  <c:v>1672.5</c:v>
                </c:pt>
                <c:pt idx="362">
                  <c:v>1798.5</c:v>
                </c:pt>
                <c:pt idx="363">
                  <c:v>1717.5</c:v>
                </c:pt>
                <c:pt idx="364">
                  <c:v>1647</c:v>
                </c:pt>
                <c:pt idx="365">
                  <c:v>1636.5</c:v>
                </c:pt>
                <c:pt idx="366">
                  <c:v>1602</c:v>
                </c:pt>
                <c:pt idx="367">
                  <c:v>1596</c:v>
                </c:pt>
                <c:pt idx="368">
                  <c:v>1530</c:v>
                </c:pt>
                <c:pt idx="369">
                  <c:v>1435.5</c:v>
                </c:pt>
                <c:pt idx="370">
                  <c:v>1506</c:v>
                </c:pt>
                <c:pt idx="371">
                  <c:v>1428</c:v>
                </c:pt>
                <c:pt idx="372">
                  <c:v>1423.5</c:v>
                </c:pt>
                <c:pt idx="373">
                  <c:v>1461</c:v>
                </c:pt>
                <c:pt idx="374">
                  <c:v>1411.5</c:v>
                </c:pt>
                <c:pt idx="375">
                  <c:v>1374</c:v>
                </c:pt>
                <c:pt idx="376">
                  <c:v>1452</c:v>
                </c:pt>
                <c:pt idx="377">
                  <c:v>1414.5</c:v>
                </c:pt>
                <c:pt idx="378">
                  <c:v>1390.5</c:v>
                </c:pt>
                <c:pt idx="379">
                  <c:v>1392</c:v>
                </c:pt>
                <c:pt idx="380">
                  <c:v>1414.5</c:v>
                </c:pt>
                <c:pt idx="381">
                  <c:v>1390.5</c:v>
                </c:pt>
                <c:pt idx="382">
                  <c:v>1318.5</c:v>
                </c:pt>
                <c:pt idx="383">
                  <c:v>1380</c:v>
                </c:pt>
                <c:pt idx="384">
                  <c:v>1198.5</c:v>
                </c:pt>
                <c:pt idx="385">
                  <c:v>1318.5</c:v>
                </c:pt>
                <c:pt idx="386">
                  <c:v>1336.5</c:v>
                </c:pt>
                <c:pt idx="387">
                  <c:v>1323</c:v>
                </c:pt>
                <c:pt idx="388">
                  <c:v>1338</c:v>
                </c:pt>
                <c:pt idx="389">
                  <c:v>1314</c:v>
                </c:pt>
                <c:pt idx="390">
                  <c:v>1375.5</c:v>
                </c:pt>
                <c:pt idx="391">
                  <c:v>1393.5</c:v>
                </c:pt>
                <c:pt idx="392">
                  <c:v>1278</c:v>
                </c:pt>
                <c:pt idx="393">
                  <c:v>1317</c:v>
                </c:pt>
                <c:pt idx="394">
                  <c:v>1345.5</c:v>
                </c:pt>
                <c:pt idx="395">
                  <c:v>1321.5</c:v>
                </c:pt>
                <c:pt idx="396">
                  <c:v>1353</c:v>
                </c:pt>
                <c:pt idx="397">
                  <c:v>1261.5</c:v>
                </c:pt>
                <c:pt idx="398">
                  <c:v>1336.5</c:v>
                </c:pt>
                <c:pt idx="399">
                  <c:v>1299</c:v>
                </c:pt>
                <c:pt idx="400">
                  <c:v>1309.5</c:v>
                </c:pt>
                <c:pt idx="401">
                  <c:v>1333.5</c:v>
                </c:pt>
                <c:pt idx="402">
                  <c:v>1303.5</c:v>
                </c:pt>
                <c:pt idx="403">
                  <c:v>1365</c:v>
                </c:pt>
                <c:pt idx="404">
                  <c:v>1335</c:v>
                </c:pt>
                <c:pt idx="405">
                  <c:v>1347</c:v>
                </c:pt>
                <c:pt idx="406">
                  <c:v>1378.5</c:v>
                </c:pt>
                <c:pt idx="407">
                  <c:v>1302</c:v>
                </c:pt>
                <c:pt idx="408">
                  <c:v>1350</c:v>
                </c:pt>
                <c:pt idx="409">
                  <c:v>1386</c:v>
                </c:pt>
                <c:pt idx="410">
                  <c:v>1423.5</c:v>
                </c:pt>
                <c:pt idx="411">
                  <c:v>1462.5</c:v>
                </c:pt>
                <c:pt idx="412">
                  <c:v>1530</c:v>
                </c:pt>
                <c:pt idx="413">
                  <c:v>1512</c:v>
                </c:pt>
                <c:pt idx="414">
                  <c:v>1543.5</c:v>
                </c:pt>
                <c:pt idx="415">
                  <c:v>1581</c:v>
                </c:pt>
                <c:pt idx="416">
                  <c:v>1663.5</c:v>
                </c:pt>
                <c:pt idx="417">
                  <c:v>1666.5</c:v>
                </c:pt>
                <c:pt idx="418">
                  <c:v>1798.5</c:v>
                </c:pt>
                <c:pt idx="419">
                  <c:v>1698</c:v>
                </c:pt>
                <c:pt idx="420">
                  <c:v>1914</c:v>
                </c:pt>
                <c:pt idx="421">
                  <c:v>1947</c:v>
                </c:pt>
                <c:pt idx="422">
                  <c:v>2119.5</c:v>
                </c:pt>
                <c:pt idx="423">
                  <c:v>2112</c:v>
                </c:pt>
                <c:pt idx="424">
                  <c:v>2166</c:v>
                </c:pt>
                <c:pt idx="425">
                  <c:v>2307</c:v>
                </c:pt>
                <c:pt idx="426">
                  <c:v>2445</c:v>
                </c:pt>
                <c:pt idx="427">
                  <c:v>2476.5</c:v>
                </c:pt>
                <c:pt idx="428">
                  <c:v>2614.5</c:v>
                </c:pt>
                <c:pt idx="429">
                  <c:v>2623.5</c:v>
                </c:pt>
                <c:pt idx="430">
                  <c:v>2746.5</c:v>
                </c:pt>
                <c:pt idx="431">
                  <c:v>2698.5</c:v>
                </c:pt>
                <c:pt idx="432">
                  <c:v>2757</c:v>
                </c:pt>
                <c:pt idx="433">
                  <c:v>2766</c:v>
                </c:pt>
                <c:pt idx="434">
                  <c:v>2988</c:v>
                </c:pt>
                <c:pt idx="435">
                  <c:v>2970</c:v>
                </c:pt>
                <c:pt idx="436">
                  <c:v>3085.5</c:v>
                </c:pt>
                <c:pt idx="437">
                  <c:v>3072</c:v>
                </c:pt>
                <c:pt idx="438">
                  <c:v>3012</c:v>
                </c:pt>
                <c:pt idx="439">
                  <c:v>3045</c:v>
                </c:pt>
                <c:pt idx="440">
                  <c:v>2907</c:v>
                </c:pt>
                <c:pt idx="441">
                  <c:v>3009</c:v>
                </c:pt>
                <c:pt idx="442">
                  <c:v>2952</c:v>
                </c:pt>
                <c:pt idx="443">
                  <c:v>2896.5</c:v>
                </c:pt>
                <c:pt idx="444">
                  <c:v>2812.5</c:v>
                </c:pt>
                <c:pt idx="445">
                  <c:v>2853</c:v>
                </c:pt>
                <c:pt idx="446">
                  <c:v>2752.5</c:v>
                </c:pt>
                <c:pt idx="447">
                  <c:v>2779.5</c:v>
                </c:pt>
                <c:pt idx="448">
                  <c:v>2634</c:v>
                </c:pt>
                <c:pt idx="449">
                  <c:v>2479.5</c:v>
                </c:pt>
                <c:pt idx="450">
                  <c:v>2517</c:v>
                </c:pt>
                <c:pt idx="451">
                  <c:v>2493</c:v>
                </c:pt>
                <c:pt idx="452">
                  <c:v>2383.5</c:v>
                </c:pt>
                <c:pt idx="453">
                  <c:v>2437.5</c:v>
                </c:pt>
                <c:pt idx="454">
                  <c:v>2349</c:v>
                </c:pt>
                <c:pt idx="455">
                  <c:v>2245.5</c:v>
                </c:pt>
                <c:pt idx="456">
                  <c:v>2176.5</c:v>
                </c:pt>
                <c:pt idx="457">
                  <c:v>2223</c:v>
                </c:pt>
                <c:pt idx="458">
                  <c:v>2139</c:v>
                </c:pt>
                <c:pt idx="459">
                  <c:v>2083.5</c:v>
                </c:pt>
                <c:pt idx="460">
                  <c:v>2034</c:v>
                </c:pt>
                <c:pt idx="461">
                  <c:v>2029.5</c:v>
                </c:pt>
                <c:pt idx="462">
                  <c:v>2082</c:v>
                </c:pt>
                <c:pt idx="463">
                  <c:v>1926</c:v>
                </c:pt>
                <c:pt idx="464">
                  <c:v>1965</c:v>
                </c:pt>
                <c:pt idx="465">
                  <c:v>1989</c:v>
                </c:pt>
                <c:pt idx="466">
                  <c:v>1867.5</c:v>
                </c:pt>
                <c:pt idx="467">
                  <c:v>1977</c:v>
                </c:pt>
                <c:pt idx="468">
                  <c:v>1977</c:v>
                </c:pt>
                <c:pt idx="469">
                  <c:v>1956</c:v>
                </c:pt>
                <c:pt idx="470">
                  <c:v>1944</c:v>
                </c:pt>
                <c:pt idx="471">
                  <c:v>1873.5</c:v>
                </c:pt>
                <c:pt idx="472">
                  <c:v>1843.5</c:v>
                </c:pt>
                <c:pt idx="473">
                  <c:v>1893</c:v>
                </c:pt>
                <c:pt idx="474">
                  <c:v>1861.5</c:v>
                </c:pt>
                <c:pt idx="475">
                  <c:v>1959</c:v>
                </c:pt>
                <c:pt idx="476">
                  <c:v>1866</c:v>
                </c:pt>
                <c:pt idx="477">
                  <c:v>1993.5</c:v>
                </c:pt>
                <c:pt idx="478">
                  <c:v>1936.5</c:v>
                </c:pt>
                <c:pt idx="479">
                  <c:v>1971</c:v>
                </c:pt>
                <c:pt idx="480">
                  <c:v>2052</c:v>
                </c:pt>
                <c:pt idx="481">
                  <c:v>1974</c:v>
                </c:pt>
                <c:pt idx="482">
                  <c:v>1975.5</c:v>
                </c:pt>
                <c:pt idx="483">
                  <c:v>1971</c:v>
                </c:pt>
                <c:pt idx="484">
                  <c:v>1990.5</c:v>
                </c:pt>
                <c:pt idx="485">
                  <c:v>1938</c:v>
                </c:pt>
                <c:pt idx="486">
                  <c:v>1981.5</c:v>
                </c:pt>
                <c:pt idx="487">
                  <c:v>1939.5</c:v>
                </c:pt>
                <c:pt idx="488">
                  <c:v>2079</c:v>
                </c:pt>
                <c:pt idx="489">
                  <c:v>2071.5</c:v>
                </c:pt>
                <c:pt idx="490">
                  <c:v>1941</c:v>
                </c:pt>
                <c:pt idx="491">
                  <c:v>1999.5</c:v>
                </c:pt>
                <c:pt idx="492">
                  <c:v>1987.5</c:v>
                </c:pt>
                <c:pt idx="493">
                  <c:v>1917</c:v>
                </c:pt>
                <c:pt idx="494">
                  <c:v>1990.5</c:v>
                </c:pt>
                <c:pt idx="495">
                  <c:v>1921.5</c:v>
                </c:pt>
                <c:pt idx="496">
                  <c:v>1945.5</c:v>
                </c:pt>
                <c:pt idx="497">
                  <c:v>1806</c:v>
                </c:pt>
                <c:pt idx="498">
                  <c:v>1852.5</c:v>
                </c:pt>
                <c:pt idx="499">
                  <c:v>1818</c:v>
                </c:pt>
                <c:pt idx="500">
                  <c:v>3499.5</c:v>
                </c:pt>
                <c:pt idx="501">
                  <c:v>3138</c:v>
                </c:pt>
                <c:pt idx="502">
                  <c:v>3022.5</c:v>
                </c:pt>
                <c:pt idx="503">
                  <c:v>2656.5</c:v>
                </c:pt>
                <c:pt idx="504">
                  <c:v>2305.5</c:v>
                </c:pt>
                <c:pt idx="505">
                  <c:v>2019</c:v>
                </c:pt>
                <c:pt idx="506">
                  <c:v>1629</c:v>
                </c:pt>
                <c:pt idx="507">
                  <c:v>1410</c:v>
                </c:pt>
                <c:pt idx="508">
                  <c:v>1074</c:v>
                </c:pt>
                <c:pt idx="509">
                  <c:v>847.5</c:v>
                </c:pt>
                <c:pt idx="510">
                  <c:v>517.5</c:v>
                </c:pt>
                <c:pt idx="511">
                  <c:v>231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2512"/>
        <c:axId val="186065256"/>
      </c:scatterChart>
      <c:valAx>
        <c:axId val="186062512"/>
        <c:scaling>
          <c:orientation val="minMax"/>
          <c:max val="515"/>
          <c:min val="4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Energy (keV)</a:t>
                </a:r>
              </a:p>
            </c:rich>
          </c:tx>
          <c:layout>
            <c:manualLayout>
              <c:xMode val="edge"/>
              <c:yMode val="edge"/>
              <c:x val="0.49117372258820191"/>
              <c:y val="0.95098039215686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5256"/>
        <c:crosses val="autoZero"/>
        <c:crossBetween val="midCat"/>
      </c:valAx>
      <c:valAx>
        <c:axId val="186065256"/>
        <c:scaling>
          <c:orientation val="minMax"/>
          <c:max val="3500"/>
          <c:min val="10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b="0" i="0" baseline="0">
                    <a:effectLst/>
                  </a:rPr>
                  <a:t>Gamma Ray Exp. Yield</a:t>
                </a:r>
                <a:endParaRPr lang="en-GB" sz="1600" b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1352294821572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62512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2868258670271285"/>
          <c:y val="7.4197212052764153E-2"/>
          <c:w val="0.34745202147896653"/>
          <c:h val="0.329749597832529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4621981627296583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'Data analysis 2'!$X$1</c:f>
              <c:strCache>
                <c:ptCount val="1"/>
                <c:pt idx="0">
                  <c:v>Diff-B-0.03125%</c:v>
                </c:pt>
              </c:strCache>
            </c:strRef>
          </c:tx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1.1013824884792627</c:v>
                </c:pt>
                <c:pt idx="2">
                  <c:v>2.2027649769585254</c:v>
                </c:pt>
                <c:pt idx="3">
                  <c:v>3.3041474654377883</c:v>
                </c:pt>
                <c:pt idx="4">
                  <c:v>4.4055299539170507</c:v>
                </c:pt>
                <c:pt idx="5">
                  <c:v>5.5069124423963132</c:v>
                </c:pt>
                <c:pt idx="6">
                  <c:v>6.6082949308755765</c:v>
                </c:pt>
                <c:pt idx="7">
                  <c:v>7.709677419354839</c:v>
                </c:pt>
                <c:pt idx="8">
                  <c:v>8.8110599078341014</c:v>
                </c:pt>
                <c:pt idx="9">
                  <c:v>9.9124423963133648</c:v>
                </c:pt>
                <c:pt idx="10">
                  <c:v>11.013824884792626</c:v>
                </c:pt>
                <c:pt idx="11">
                  <c:v>12.11520737327189</c:v>
                </c:pt>
                <c:pt idx="12">
                  <c:v>13.216589861751153</c:v>
                </c:pt>
                <c:pt idx="13">
                  <c:v>14.317972350230415</c:v>
                </c:pt>
                <c:pt idx="14">
                  <c:v>15.419354838709678</c:v>
                </c:pt>
                <c:pt idx="15">
                  <c:v>16.52073732718894</c:v>
                </c:pt>
                <c:pt idx="16">
                  <c:v>17.622119815668203</c:v>
                </c:pt>
                <c:pt idx="17">
                  <c:v>18.723502304147466</c:v>
                </c:pt>
                <c:pt idx="18">
                  <c:v>19.82488479262673</c:v>
                </c:pt>
                <c:pt idx="19">
                  <c:v>20.926267281105989</c:v>
                </c:pt>
                <c:pt idx="20">
                  <c:v>22.027649769585253</c:v>
                </c:pt>
                <c:pt idx="21">
                  <c:v>23.129032258064516</c:v>
                </c:pt>
                <c:pt idx="22">
                  <c:v>24.230414746543779</c:v>
                </c:pt>
                <c:pt idx="23">
                  <c:v>25.331797235023043</c:v>
                </c:pt>
                <c:pt idx="24">
                  <c:v>26.433179723502306</c:v>
                </c:pt>
                <c:pt idx="25">
                  <c:v>27.534562211981566</c:v>
                </c:pt>
                <c:pt idx="26">
                  <c:v>28.635944700460829</c:v>
                </c:pt>
                <c:pt idx="27">
                  <c:v>29.737327188940093</c:v>
                </c:pt>
                <c:pt idx="28">
                  <c:v>30.838709677419356</c:v>
                </c:pt>
                <c:pt idx="29">
                  <c:v>31.940092165898619</c:v>
                </c:pt>
                <c:pt idx="30">
                  <c:v>33.041474654377879</c:v>
                </c:pt>
                <c:pt idx="31">
                  <c:v>34.142857142857146</c:v>
                </c:pt>
                <c:pt idx="32">
                  <c:v>35.244239631336406</c:v>
                </c:pt>
                <c:pt idx="33">
                  <c:v>36.345622119815665</c:v>
                </c:pt>
                <c:pt idx="34">
                  <c:v>37.447004608294932</c:v>
                </c:pt>
                <c:pt idx="35">
                  <c:v>38.548387096774192</c:v>
                </c:pt>
                <c:pt idx="36">
                  <c:v>39.649769585253459</c:v>
                </c:pt>
                <c:pt idx="37">
                  <c:v>40.751152073732719</c:v>
                </c:pt>
                <c:pt idx="38">
                  <c:v>41.852534562211979</c:v>
                </c:pt>
                <c:pt idx="39">
                  <c:v>42.953917050691246</c:v>
                </c:pt>
                <c:pt idx="40">
                  <c:v>44.055299539170505</c:v>
                </c:pt>
                <c:pt idx="41">
                  <c:v>45.156682027649772</c:v>
                </c:pt>
                <c:pt idx="42">
                  <c:v>46.258064516129032</c:v>
                </c:pt>
                <c:pt idx="43">
                  <c:v>47.359447004608292</c:v>
                </c:pt>
                <c:pt idx="44">
                  <c:v>48.460829493087559</c:v>
                </c:pt>
                <c:pt idx="45">
                  <c:v>49.562211981566819</c:v>
                </c:pt>
                <c:pt idx="46">
                  <c:v>50.663594470046085</c:v>
                </c:pt>
                <c:pt idx="47">
                  <c:v>51.764976958525345</c:v>
                </c:pt>
                <c:pt idx="48">
                  <c:v>52.866359447004612</c:v>
                </c:pt>
                <c:pt idx="49">
                  <c:v>53.967741935483872</c:v>
                </c:pt>
                <c:pt idx="50">
                  <c:v>55.069124423963132</c:v>
                </c:pt>
                <c:pt idx="51">
                  <c:v>56.170506912442399</c:v>
                </c:pt>
                <c:pt idx="52">
                  <c:v>57.271889400921658</c:v>
                </c:pt>
                <c:pt idx="53">
                  <c:v>58.373271889400925</c:v>
                </c:pt>
                <c:pt idx="54">
                  <c:v>59.474654377880185</c:v>
                </c:pt>
                <c:pt idx="55">
                  <c:v>60.576036866359445</c:v>
                </c:pt>
                <c:pt idx="56">
                  <c:v>61.677419354838712</c:v>
                </c:pt>
                <c:pt idx="57">
                  <c:v>62.778801843317972</c:v>
                </c:pt>
                <c:pt idx="58">
                  <c:v>63.880184331797238</c:v>
                </c:pt>
                <c:pt idx="59">
                  <c:v>64.981566820276498</c:v>
                </c:pt>
                <c:pt idx="60">
                  <c:v>66.082949308755758</c:v>
                </c:pt>
                <c:pt idx="61">
                  <c:v>67.184331797235018</c:v>
                </c:pt>
                <c:pt idx="62">
                  <c:v>68.285714285714292</c:v>
                </c:pt>
                <c:pt idx="63">
                  <c:v>69.387096774193552</c:v>
                </c:pt>
                <c:pt idx="64">
                  <c:v>70.488479262672811</c:v>
                </c:pt>
                <c:pt idx="65">
                  <c:v>71.589861751152071</c:v>
                </c:pt>
                <c:pt idx="66">
                  <c:v>72.691244239631331</c:v>
                </c:pt>
                <c:pt idx="67">
                  <c:v>73.792626728110605</c:v>
                </c:pt>
                <c:pt idx="68">
                  <c:v>74.894009216589865</c:v>
                </c:pt>
                <c:pt idx="69">
                  <c:v>75.995391705069125</c:v>
                </c:pt>
                <c:pt idx="70">
                  <c:v>77.096774193548384</c:v>
                </c:pt>
                <c:pt idx="71">
                  <c:v>78.198156682027644</c:v>
                </c:pt>
                <c:pt idx="72">
                  <c:v>79.299539170506918</c:v>
                </c:pt>
                <c:pt idx="73">
                  <c:v>80.400921658986178</c:v>
                </c:pt>
                <c:pt idx="74">
                  <c:v>81.502304147465438</c:v>
                </c:pt>
                <c:pt idx="75">
                  <c:v>82.603686635944698</c:v>
                </c:pt>
                <c:pt idx="76">
                  <c:v>83.705069124423957</c:v>
                </c:pt>
                <c:pt idx="77">
                  <c:v>84.806451612903231</c:v>
                </c:pt>
                <c:pt idx="78">
                  <c:v>85.907834101382491</c:v>
                </c:pt>
                <c:pt idx="79">
                  <c:v>87.009216589861751</c:v>
                </c:pt>
                <c:pt idx="80">
                  <c:v>88.110599078341011</c:v>
                </c:pt>
                <c:pt idx="81">
                  <c:v>89.21198156682027</c:v>
                </c:pt>
                <c:pt idx="82">
                  <c:v>90.313364055299544</c:v>
                </c:pt>
                <c:pt idx="83">
                  <c:v>91.414746543778804</c:v>
                </c:pt>
                <c:pt idx="84">
                  <c:v>92.516129032258064</c:v>
                </c:pt>
                <c:pt idx="85">
                  <c:v>93.617511520737324</c:v>
                </c:pt>
                <c:pt idx="86">
                  <c:v>94.718894009216584</c:v>
                </c:pt>
                <c:pt idx="87">
                  <c:v>95.820276497695858</c:v>
                </c:pt>
                <c:pt idx="88">
                  <c:v>96.921658986175117</c:v>
                </c:pt>
                <c:pt idx="89">
                  <c:v>98.023041474654377</c:v>
                </c:pt>
                <c:pt idx="90">
                  <c:v>99.124423963133637</c:v>
                </c:pt>
                <c:pt idx="91">
                  <c:v>100.2258064516129</c:v>
                </c:pt>
                <c:pt idx="92">
                  <c:v>101.32718894009217</c:v>
                </c:pt>
                <c:pt idx="93">
                  <c:v>102.42857142857143</c:v>
                </c:pt>
                <c:pt idx="94">
                  <c:v>103.52995391705069</c:v>
                </c:pt>
                <c:pt idx="95">
                  <c:v>104.63133640552995</c:v>
                </c:pt>
                <c:pt idx="96">
                  <c:v>105.73271889400922</c:v>
                </c:pt>
                <c:pt idx="97">
                  <c:v>106.83410138248848</c:v>
                </c:pt>
                <c:pt idx="98">
                  <c:v>107.93548387096774</c:v>
                </c:pt>
                <c:pt idx="99">
                  <c:v>109.036866359447</c:v>
                </c:pt>
                <c:pt idx="100">
                  <c:v>110.13824884792626</c:v>
                </c:pt>
                <c:pt idx="101">
                  <c:v>111.23963133640554</c:v>
                </c:pt>
                <c:pt idx="102">
                  <c:v>112.3410138248848</c:v>
                </c:pt>
                <c:pt idx="103">
                  <c:v>113.44239631336406</c:v>
                </c:pt>
                <c:pt idx="104">
                  <c:v>114.54377880184332</c:v>
                </c:pt>
                <c:pt idx="105">
                  <c:v>115.64516129032258</c:v>
                </c:pt>
                <c:pt idx="106">
                  <c:v>116.74654377880185</c:v>
                </c:pt>
                <c:pt idx="107">
                  <c:v>117.84792626728111</c:v>
                </c:pt>
                <c:pt idx="108">
                  <c:v>118.94930875576037</c:v>
                </c:pt>
                <c:pt idx="109">
                  <c:v>120.05069124423963</c:v>
                </c:pt>
                <c:pt idx="110">
                  <c:v>121.15207373271889</c:v>
                </c:pt>
                <c:pt idx="111">
                  <c:v>122.25345622119816</c:v>
                </c:pt>
                <c:pt idx="112">
                  <c:v>123.35483870967742</c:v>
                </c:pt>
                <c:pt idx="113">
                  <c:v>124.45622119815668</c:v>
                </c:pt>
                <c:pt idx="114">
                  <c:v>125.55760368663594</c:v>
                </c:pt>
                <c:pt idx="115">
                  <c:v>126.6589861751152</c:v>
                </c:pt>
                <c:pt idx="116">
                  <c:v>127.76036866359448</c:v>
                </c:pt>
                <c:pt idx="117">
                  <c:v>128.86175115207374</c:v>
                </c:pt>
                <c:pt idx="118">
                  <c:v>129.963133640553</c:v>
                </c:pt>
                <c:pt idx="119">
                  <c:v>131.06451612903226</c:v>
                </c:pt>
                <c:pt idx="120">
                  <c:v>132.16589861751152</c:v>
                </c:pt>
                <c:pt idx="121">
                  <c:v>133.26728110599078</c:v>
                </c:pt>
                <c:pt idx="122">
                  <c:v>134.36866359447004</c:v>
                </c:pt>
                <c:pt idx="123">
                  <c:v>135.4700460829493</c:v>
                </c:pt>
                <c:pt idx="124">
                  <c:v>136.57142857142858</c:v>
                </c:pt>
                <c:pt idx="125">
                  <c:v>137.67281105990784</c:v>
                </c:pt>
                <c:pt idx="126">
                  <c:v>138.7741935483871</c:v>
                </c:pt>
                <c:pt idx="127">
                  <c:v>139.87557603686636</c:v>
                </c:pt>
                <c:pt idx="128">
                  <c:v>140.97695852534562</c:v>
                </c:pt>
                <c:pt idx="129">
                  <c:v>142.07834101382488</c:v>
                </c:pt>
                <c:pt idx="130">
                  <c:v>143.17972350230414</c:v>
                </c:pt>
                <c:pt idx="131">
                  <c:v>144.2811059907834</c:v>
                </c:pt>
                <c:pt idx="132">
                  <c:v>145.38248847926266</c:v>
                </c:pt>
                <c:pt idx="133">
                  <c:v>146.48387096774195</c:v>
                </c:pt>
                <c:pt idx="134">
                  <c:v>147.58525345622121</c:v>
                </c:pt>
                <c:pt idx="135">
                  <c:v>148.68663594470047</c:v>
                </c:pt>
                <c:pt idx="136">
                  <c:v>149.78801843317973</c:v>
                </c:pt>
                <c:pt idx="137">
                  <c:v>150.88940092165899</c:v>
                </c:pt>
                <c:pt idx="138">
                  <c:v>151.99078341013825</c:v>
                </c:pt>
                <c:pt idx="139">
                  <c:v>153.09216589861751</c:v>
                </c:pt>
                <c:pt idx="140">
                  <c:v>154.19354838709677</c:v>
                </c:pt>
                <c:pt idx="141">
                  <c:v>155.29493087557603</c:v>
                </c:pt>
                <c:pt idx="142">
                  <c:v>156.39631336405529</c:v>
                </c:pt>
                <c:pt idx="143">
                  <c:v>157.49769585253458</c:v>
                </c:pt>
                <c:pt idx="144">
                  <c:v>158.59907834101384</c:v>
                </c:pt>
                <c:pt idx="145">
                  <c:v>159.7004608294931</c:v>
                </c:pt>
                <c:pt idx="146">
                  <c:v>160.80184331797236</c:v>
                </c:pt>
                <c:pt idx="147">
                  <c:v>161.90322580645162</c:v>
                </c:pt>
                <c:pt idx="148">
                  <c:v>163.00460829493088</c:v>
                </c:pt>
                <c:pt idx="149">
                  <c:v>164.10599078341014</c:v>
                </c:pt>
                <c:pt idx="150">
                  <c:v>165.2073732718894</c:v>
                </c:pt>
                <c:pt idx="151">
                  <c:v>166.30875576036865</c:v>
                </c:pt>
                <c:pt idx="152">
                  <c:v>167.41013824884791</c:v>
                </c:pt>
                <c:pt idx="153">
                  <c:v>168.5115207373272</c:v>
                </c:pt>
                <c:pt idx="154">
                  <c:v>169.61290322580646</c:v>
                </c:pt>
                <c:pt idx="155">
                  <c:v>170.71428571428572</c:v>
                </c:pt>
                <c:pt idx="156">
                  <c:v>171.81566820276498</c:v>
                </c:pt>
                <c:pt idx="157">
                  <c:v>172.91705069124424</c:v>
                </c:pt>
                <c:pt idx="158">
                  <c:v>174.0184331797235</c:v>
                </c:pt>
                <c:pt idx="159">
                  <c:v>175.11981566820276</c:v>
                </c:pt>
                <c:pt idx="160">
                  <c:v>176.22119815668202</c:v>
                </c:pt>
                <c:pt idx="161">
                  <c:v>177.32258064516128</c:v>
                </c:pt>
                <c:pt idx="162">
                  <c:v>178.42396313364054</c:v>
                </c:pt>
                <c:pt idx="163">
                  <c:v>179.52534562211983</c:v>
                </c:pt>
                <c:pt idx="164">
                  <c:v>180.62672811059909</c:v>
                </c:pt>
                <c:pt idx="165">
                  <c:v>181.72811059907835</c:v>
                </c:pt>
                <c:pt idx="166">
                  <c:v>182.82949308755761</c:v>
                </c:pt>
                <c:pt idx="167">
                  <c:v>183.93087557603687</c:v>
                </c:pt>
                <c:pt idx="168">
                  <c:v>185.03225806451613</c:v>
                </c:pt>
                <c:pt idx="169">
                  <c:v>186.13364055299539</c:v>
                </c:pt>
                <c:pt idx="170">
                  <c:v>187.23502304147465</c:v>
                </c:pt>
                <c:pt idx="171">
                  <c:v>188.33640552995391</c:v>
                </c:pt>
                <c:pt idx="172">
                  <c:v>189.43778801843317</c:v>
                </c:pt>
                <c:pt idx="173">
                  <c:v>190.53917050691246</c:v>
                </c:pt>
                <c:pt idx="174">
                  <c:v>191.64055299539172</c:v>
                </c:pt>
                <c:pt idx="175">
                  <c:v>192.74193548387098</c:v>
                </c:pt>
                <c:pt idx="176">
                  <c:v>193.84331797235023</c:v>
                </c:pt>
                <c:pt idx="177">
                  <c:v>194.94470046082949</c:v>
                </c:pt>
                <c:pt idx="178">
                  <c:v>196.04608294930875</c:v>
                </c:pt>
                <c:pt idx="179">
                  <c:v>197.14746543778801</c:v>
                </c:pt>
                <c:pt idx="180">
                  <c:v>198.24884792626727</c:v>
                </c:pt>
                <c:pt idx="181">
                  <c:v>199.35023041474653</c:v>
                </c:pt>
                <c:pt idx="182">
                  <c:v>200.45161290322579</c:v>
                </c:pt>
                <c:pt idx="183">
                  <c:v>201.55299539170508</c:v>
                </c:pt>
                <c:pt idx="184">
                  <c:v>202.65437788018434</c:v>
                </c:pt>
                <c:pt idx="185">
                  <c:v>203.7557603686636</c:v>
                </c:pt>
                <c:pt idx="186">
                  <c:v>204.85714285714286</c:v>
                </c:pt>
                <c:pt idx="187">
                  <c:v>205.95852534562212</c:v>
                </c:pt>
                <c:pt idx="188">
                  <c:v>207.05990783410138</c:v>
                </c:pt>
                <c:pt idx="189">
                  <c:v>208.16129032258064</c:v>
                </c:pt>
                <c:pt idx="190">
                  <c:v>209.2626728110599</c:v>
                </c:pt>
                <c:pt idx="191">
                  <c:v>210.36405529953916</c:v>
                </c:pt>
                <c:pt idx="192">
                  <c:v>211.46543778801845</c:v>
                </c:pt>
                <c:pt idx="193">
                  <c:v>212.56682027649771</c:v>
                </c:pt>
                <c:pt idx="194">
                  <c:v>213.66820276497697</c:v>
                </c:pt>
                <c:pt idx="195">
                  <c:v>214.76958525345623</c:v>
                </c:pt>
                <c:pt idx="196">
                  <c:v>215.87096774193549</c:v>
                </c:pt>
                <c:pt idx="197">
                  <c:v>216.97235023041475</c:v>
                </c:pt>
                <c:pt idx="198">
                  <c:v>218.07373271889401</c:v>
                </c:pt>
                <c:pt idx="199">
                  <c:v>219.17511520737327</c:v>
                </c:pt>
                <c:pt idx="200">
                  <c:v>220.27649769585253</c:v>
                </c:pt>
                <c:pt idx="201">
                  <c:v>221.37788018433179</c:v>
                </c:pt>
                <c:pt idx="202">
                  <c:v>222.47926267281107</c:v>
                </c:pt>
                <c:pt idx="203">
                  <c:v>223.58064516129033</c:v>
                </c:pt>
                <c:pt idx="204">
                  <c:v>224.68202764976959</c:v>
                </c:pt>
                <c:pt idx="205">
                  <c:v>225.78341013824885</c:v>
                </c:pt>
                <c:pt idx="206">
                  <c:v>226.88479262672811</c:v>
                </c:pt>
                <c:pt idx="207">
                  <c:v>227.98617511520737</c:v>
                </c:pt>
                <c:pt idx="208">
                  <c:v>229.08755760368663</c:v>
                </c:pt>
                <c:pt idx="209">
                  <c:v>230.18894009216589</c:v>
                </c:pt>
                <c:pt idx="210">
                  <c:v>231.29032258064515</c:v>
                </c:pt>
                <c:pt idx="211">
                  <c:v>232.39170506912441</c:v>
                </c:pt>
                <c:pt idx="212">
                  <c:v>233.4930875576037</c:v>
                </c:pt>
                <c:pt idx="213">
                  <c:v>234.59447004608296</c:v>
                </c:pt>
                <c:pt idx="214">
                  <c:v>235.69585253456222</c:v>
                </c:pt>
                <c:pt idx="215">
                  <c:v>236.79723502304148</c:v>
                </c:pt>
                <c:pt idx="216">
                  <c:v>237.89861751152074</c:v>
                </c:pt>
                <c:pt idx="217">
                  <c:v>239</c:v>
                </c:pt>
                <c:pt idx="218">
                  <c:v>240.10138248847926</c:v>
                </c:pt>
                <c:pt idx="219">
                  <c:v>241.20276497695852</c:v>
                </c:pt>
                <c:pt idx="220">
                  <c:v>242.30414746543778</c:v>
                </c:pt>
                <c:pt idx="221">
                  <c:v>243.40552995391704</c:v>
                </c:pt>
                <c:pt idx="222">
                  <c:v>244.50691244239633</c:v>
                </c:pt>
                <c:pt idx="223">
                  <c:v>245.60829493087559</c:v>
                </c:pt>
                <c:pt idx="224">
                  <c:v>246.70967741935485</c:v>
                </c:pt>
                <c:pt idx="225">
                  <c:v>247.81105990783411</c:v>
                </c:pt>
                <c:pt idx="226">
                  <c:v>248.91244239631337</c:v>
                </c:pt>
                <c:pt idx="227">
                  <c:v>250.01382488479263</c:v>
                </c:pt>
                <c:pt idx="228">
                  <c:v>251.11520737327189</c:v>
                </c:pt>
                <c:pt idx="229">
                  <c:v>252.21658986175115</c:v>
                </c:pt>
                <c:pt idx="230">
                  <c:v>253.31797235023041</c:v>
                </c:pt>
                <c:pt idx="231">
                  <c:v>254.41935483870967</c:v>
                </c:pt>
                <c:pt idx="232">
                  <c:v>255.52073732718895</c:v>
                </c:pt>
                <c:pt idx="233">
                  <c:v>256.62211981566821</c:v>
                </c:pt>
                <c:pt idx="234">
                  <c:v>257.72350230414747</c:v>
                </c:pt>
                <c:pt idx="235">
                  <c:v>258.82488479262673</c:v>
                </c:pt>
                <c:pt idx="236">
                  <c:v>259.92626728110599</c:v>
                </c:pt>
                <c:pt idx="237">
                  <c:v>261.02764976958525</c:v>
                </c:pt>
                <c:pt idx="238">
                  <c:v>262.12903225806451</c:v>
                </c:pt>
                <c:pt idx="239">
                  <c:v>263.23041474654377</c:v>
                </c:pt>
                <c:pt idx="240">
                  <c:v>264.33179723502303</c:v>
                </c:pt>
                <c:pt idx="241">
                  <c:v>265.43317972350229</c:v>
                </c:pt>
                <c:pt idx="242">
                  <c:v>266.53456221198155</c:v>
                </c:pt>
                <c:pt idx="243">
                  <c:v>267.63594470046081</c:v>
                </c:pt>
                <c:pt idx="244">
                  <c:v>268.73732718894007</c:v>
                </c:pt>
                <c:pt idx="245">
                  <c:v>269.83870967741933</c:v>
                </c:pt>
                <c:pt idx="246">
                  <c:v>270.94009216589859</c:v>
                </c:pt>
                <c:pt idx="247">
                  <c:v>272.04147465437791</c:v>
                </c:pt>
                <c:pt idx="248">
                  <c:v>273.14285714285717</c:v>
                </c:pt>
                <c:pt idx="249">
                  <c:v>274.24423963133643</c:v>
                </c:pt>
                <c:pt idx="250">
                  <c:v>275.34562211981569</c:v>
                </c:pt>
                <c:pt idx="251">
                  <c:v>276.44700460829495</c:v>
                </c:pt>
                <c:pt idx="252">
                  <c:v>277.54838709677421</c:v>
                </c:pt>
                <c:pt idx="253">
                  <c:v>278.64976958525347</c:v>
                </c:pt>
                <c:pt idx="254">
                  <c:v>279.75115207373273</c:v>
                </c:pt>
                <c:pt idx="255">
                  <c:v>280.85253456221199</c:v>
                </c:pt>
                <c:pt idx="256">
                  <c:v>281.95391705069125</c:v>
                </c:pt>
                <c:pt idx="257">
                  <c:v>283.05529953917051</c:v>
                </c:pt>
                <c:pt idx="258">
                  <c:v>284.15668202764977</c:v>
                </c:pt>
                <c:pt idx="259">
                  <c:v>285.25806451612902</c:v>
                </c:pt>
                <c:pt idx="260">
                  <c:v>286.35944700460828</c:v>
                </c:pt>
                <c:pt idx="261">
                  <c:v>287.46082949308754</c:v>
                </c:pt>
                <c:pt idx="262">
                  <c:v>288.5622119815668</c:v>
                </c:pt>
                <c:pt idx="263">
                  <c:v>289.66359447004606</c:v>
                </c:pt>
                <c:pt idx="264">
                  <c:v>290.76497695852532</c:v>
                </c:pt>
                <c:pt idx="265">
                  <c:v>291.86635944700458</c:v>
                </c:pt>
                <c:pt idx="266">
                  <c:v>292.9677419354839</c:v>
                </c:pt>
                <c:pt idx="267">
                  <c:v>294.06912442396316</c:v>
                </c:pt>
                <c:pt idx="268">
                  <c:v>295.17050691244242</c:v>
                </c:pt>
                <c:pt idx="269">
                  <c:v>296.27188940092168</c:v>
                </c:pt>
                <c:pt idx="270">
                  <c:v>297.37327188940094</c:v>
                </c:pt>
                <c:pt idx="271">
                  <c:v>298.4746543778802</c:v>
                </c:pt>
                <c:pt idx="272">
                  <c:v>299.57603686635946</c:v>
                </c:pt>
                <c:pt idx="273">
                  <c:v>300.67741935483872</c:v>
                </c:pt>
                <c:pt idx="274">
                  <c:v>301.77880184331798</c:v>
                </c:pt>
                <c:pt idx="275">
                  <c:v>302.88018433179724</c:v>
                </c:pt>
                <c:pt idx="276">
                  <c:v>303.9815668202765</c:v>
                </c:pt>
                <c:pt idx="277">
                  <c:v>305.08294930875576</c:v>
                </c:pt>
                <c:pt idx="278">
                  <c:v>306.18433179723502</c:v>
                </c:pt>
                <c:pt idx="279">
                  <c:v>307.28571428571428</c:v>
                </c:pt>
                <c:pt idx="280">
                  <c:v>308.38709677419354</c:v>
                </c:pt>
                <c:pt idx="281">
                  <c:v>309.4884792626728</c:v>
                </c:pt>
                <c:pt idx="282">
                  <c:v>310.58986175115206</c:v>
                </c:pt>
                <c:pt idx="283">
                  <c:v>311.69124423963132</c:v>
                </c:pt>
                <c:pt idx="284">
                  <c:v>312.79262672811058</c:v>
                </c:pt>
                <c:pt idx="285">
                  <c:v>313.89400921658984</c:v>
                </c:pt>
                <c:pt idx="286">
                  <c:v>314.99539170506915</c:v>
                </c:pt>
                <c:pt idx="287">
                  <c:v>316.09677419354841</c:v>
                </c:pt>
                <c:pt idx="288">
                  <c:v>317.19815668202767</c:v>
                </c:pt>
                <c:pt idx="289">
                  <c:v>318.29953917050693</c:v>
                </c:pt>
                <c:pt idx="290">
                  <c:v>319.40092165898619</c:v>
                </c:pt>
                <c:pt idx="291">
                  <c:v>320.50230414746545</c:v>
                </c:pt>
                <c:pt idx="292">
                  <c:v>321.60368663594471</c:v>
                </c:pt>
                <c:pt idx="293">
                  <c:v>322.70506912442397</c:v>
                </c:pt>
                <c:pt idx="294">
                  <c:v>323.80645161290323</c:v>
                </c:pt>
                <c:pt idx="295">
                  <c:v>324.90783410138249</c:v>
                </c:pt>
                <c:pt idx="296">
                  <c:v>326.00921658986175</c:v>
                </c:pt>
                <c:pt idx="297">
                  <c:v>327.11059907834101</c:v>
                </c:pt>
                <c:pt idx="298">
                  <c:v>328.21198156682027</c:v>
                </c:pt>
                <c:pt idx="299">
                  <c:v>329.31336405529953</c:v>
                </c:pt>
                <c:pt idx="300">
                  <c:v>330.41474654377879</c:v>
                </c:pt>
                <c:pt idx="301">
                  <c:v>331.51612903225805</c:v>
                </c:pt>
                <c:pt idx="302">
                  <c:v>332.61751152073731</c:v>
                </c:pt>
                <c:pt idx="303">
                  <c:v>333.71889400921657</c:v>
                </c:pt>
                <c:pt idx="304">
                  <c:v>334.82027649769583</c:v>
                </c:pt>
                <c:pt idx="305">
                  <c:v>335.92165898617509</c:v>
                </c:pt>
                <c:pt idx="306">
                  <c:v>337.02304147465441</c:v>
                </c:pt>
                <c:pt idx="307">
                  <c:v>338.12442396313367</c:v>
                </c:pt>
                <c:pt idx="308">
                  <c:v>339.22580645161293</c:v>
                </c:pt>
                <c:pt idx="309">
                  <c:v>340.32718894009219</c:v>
                </c:pt>
                <c:pt idx="310">
                  <c:v>341.42857142857144</c:v>
                </c:pt>
                <c:pt idx="311">
                  <c:v>342.5299539170507</c:v>
                </c:pt>
                <c:pt idx="312">
                  <c:v>343.63133640552996</c:v>
                </c:pt>
                <c:pt idx="313">
                  <c:v>344.73271889400922</c:v>
                </c:pt>
                <c:pt idx="314">
                  <c:v>345.83410138248848</c:v>
                </c:pt>
                <c:pt idx="315">
                  <c:v>346.93548387096774</c:v>
                </c:pt>
                <c:pt idx="316">
                  <c:v>348.036866359447</c:v>
                </c:pt>
                <c:pt idx="317">
                  <c:v>349.13824884792626</c:v>
                </c:pt>
                <c:pt idx="318">
                  <c:v>350.23963133640552</c:v>
                </c:pt>
                <c:pt idx="319">
                  <c:v>351.34101382488478</c:v>
                </c:pt>
                <c:pt idx="320">
                  <c:v>352.44239631336404</c:v>
                </c:pt>
                <c:pt idx="321">
                  <c:v>353.5437788018433</c:v>
                </c:pt>
                <c:pt idx="322">
                  <c:v>354.64516129032256</c:v>
                </c:pt>
                <c:pt idx="323">
                  <c:v>355.74654377880182</c:v>
                </c:pt>
                <c:pt idx="324">
                  <c:v>356.84792626728108</c:v>
                </c:pt>
                <c:pt idx="325">
                  <c:v>357.9493087557604</c:v>
                </c:pt>
                <c:pt idx="326">
                  <c:v>359.05069124423966</c:v>
                </c:pt>
                <c:pt idx="327">
                  <c:v>360.15207373271892</c:v>
                </c:pt>
                <c:pt idx="328">
                  <c:v>361.25345622119818</c:v>
                </c:pt>
                <c:pt idx="329">
                  <c:v>362.35483870967744</c:v>
                </c:pt>
                <c:pt idx="330">
                  <c:v>363.4562211981567</c:v>
                </c:pt>
                <c:pt idx="331">
                  <c:v>364.55760368663596</c:v>
                </c:pt>
                <c:pt idx="332">
                  <c:v>365.65898617511522</c:v>
                </c:pt>
                <c:pt idx="333">
                  <c:v>366.76036866359448</c:v>
                </c:pt>
                <c:pt idx="334">
                  <c:v>367.86175115207374</c:v>
                </c:pt>
                <c:pt idx="335">
                  <c:v>368.963133640553</c:v>
                </c:pt>
                <c:pt idx="336">
                  <c:v>370.06451612903226</c:v>
                </c:pt>
                <c:pt idx="337">
                  <c:v>371.16589861751152</c:v>
                </c:pt>
                <c:pt idx="338">
                  <c:v>372.26728110599078</c:v>
                </c:pt>
                <c:pt idx="339">
                  <c:v>373.36866359447004</c:v>
                </c:pt>
                <c:pt idx="340">
                  <c:v>374.4700460829493</c:v>
                </c:pt>
                <c:pt idx="341">
                  <c:v>375.57142857142856</c:v>
                </c:pt>
                <c:pt idx="342">
                  <c:v>376.67281105990781</c:v>
                </c:pt>
                <c:pt idx="343">
                  <c:v>377.77419354838707</c:v>
                </c:pt>
                <c:pt idx="344">
                  <c:v>378.87557603686633</c:v>
                </c:pt>
                <c:pt idx="345">
                  <c:v>379.97695852534565</c:v>
                </c:pt>
                <c:pt idx="346">
                  <c:v>381.07834101382491</c:v>
                </c:pt>
                <c:pt idx="347">
                  <c:v>382.17972350230417</c:v>
                </c:pt>
                <c:pt idx="348">
                  <c:v>383.28110599078343</c:v>
                </c:pt>
                <c:pt idx="349">
                  <c:v>384.38248847926269</c:v>
                </c:pt>
                <c:pt idx="350">
                  <c:v>385.48387096774195</c:v>
                </c:pt>
                <c:pt idx="351">
                  <c:v>386.58525345622121</c:v>
                </c:pt>
                <c:pt idx="352">
                  <c:v>387.68663594470047</c:v>
                </c:pt>
                <c:pt idx="353">
                  <c:v>388.78801843317973</c:v>
                </c:pt>
                <c:pt idx="354">
                  <c:v>389.88940092165899</c:v>
                </c:pt>
                <c:pt idx="355">
                  <c:v>390.99078341013825</c:v>
                </c:pt>
                <c:pt idx="356">
                  <c:v>392.09216589861751</c:v>
                </c:pt>
                <c:pt idx="357">
                  <c:v>393.19354838709677</c:v>
                </c:pt>
                <c:pt idx="358">
                  <c:v>394.29493087557603</c:v>
                </c:pt>
                <c:pt idx="359">
                  <c:v>395.39631336405529</c:v>
                </c:pt>
                <c:pt idx="360">
                  <c:v>396.49769585253455</c:v>
                </c:pt>
                <c:pt idx="361">
                  <c:v>397.59907834101381</c:v>
                </c:pt>
                <c:pt idx="362">
                  <c:v>398.70046082949307</c:v>
                </c:pt>
                <c:pt idx="363">
                  <c:v>399.80184331797233</c:v>
                </c:pt>
                <c:pt idx="364">
                  <c:v>400.90322580645159</c:v>
                </c:pt>
                <c:pt idx="365">
                  <c:v>402.0046082949309</c:v>
                </c:pt>
                <c:pt idx="366">
                  <c:v>403.10599078341016</c:v>
                </c:pt>
                <c:pt idx="367">
                  <c:v>404.20737327188942</c:v>
                </c:pt>
                <c:pt idx="368">
                  <c:v>405.30875576036868</c:v>
                </c:pt>
                <c:pt idx="369">
                  <c:v>406.41013824884794</c:v>
                </c:pt>
                <c:pt idx="370">
                  <c:v>407.5115207373272</c:v>
                </c:pt>
                <c:pt idx="371">
                  <c:v>408.61290322580646</c:v>
                </c:pt>
                <c:pt idx="372">
                  <c:v>409.71428571428572</c:v>
                </c:pt>
                <c:pt idx="373">
                  <c:v>410.81566820276498</c:v>
                </c:pt>
                <c:pt idx="374">
                  <c:v>411.91705069124424</c:v>
                </c:pt>
                <c:pt idx="375">
                  <c:v>413.0184331797235</c:v>
                </c:pt>
                <c:pt idx="376">
                  <c:v>414.11981566820276</c:v>
                </c:pt>
                <c:pt idx="377">
                  <c:v>415.22119815668202</c:v>
                </c:pt>
                <c:pt idx="378">
                  <c:v>416.32258064516128</c:v>
                </c:pt>
                <c:pt idx="379">
                  <c:v>417.42396313364054</c:v>
                </c:pt>
                <c:pt idx="380">
                  <c:v>418.5253456221198</c:v>
                </c:pt>
                <c:pt idx="381">
                  <c:v>419.62672811059906</c:v>
                </c:pt>
                <c:pt idx="382">
                  <c:v>420.72811059907832</c:v>
                </c:pt>
                <c:pt idx="383">
                  <c:v>421.82949308755758</c:v>
                </c:pt>
                <c:pt idx="384">
                  <c:v>422.9308755760369</c:v>
                </c:pt>
                <c:pt idx="385">
                  <c:v>424.03225806451616</c:v>
                </c:pt>
                <c:pt idx="386">
                  <c:v>425.13364055299542</c:v>
                </c:pt>
                <c:pt idx="387">
                  <c:v>426.23502304147468</c:v>
                </c:pt>
                <c:pt idx="388">
                  <c:v>427.33640552995394</c:v>
                </c:pt>
                <c:pt idx="389">
                  <c:v>428.4377880184332</c:v>
                </c:pt>
                <c:pt idx="390">
                  <c:v>429.53917050691246</c:v>
                </c:pt>
                <c:pt idx="391">
                  <c:v>430.64055299539172</c:v>
                </c:pt>
                <c:pt idx="392">
                  <c:v>431.74193548387098</c:v>
                </c:pt>
                <c:pt idx="393">
                  <c:v>432.84331797235023</c:v>
                </c:pt>
                <c:pt idx="394">
                  <c:v>433.94470046082949</c:v>
                </c:pt>
                <c:pt idx="395">
                  <c:v>435.04608294930875</c:v>
                </c:pt>
                <c:pt idx="396">
                  <c:v>436.14746543778801</c:v>
                </c:pt>
                <c:pt idx="397">
                  <c:v>437.24884792626727</c:v>
                </c:pt>
                <c:pt idx="398">
                  <c:v>438.35023041474653</c:v>
                </c:pt>
                <c:pt idx="399">
                  <c:v>439.45161290322579</c:v>
                </c:pt>
                <c:pt idx="400">
                  <c:v>440.55299539170505</c:v>
                </c:pt>
                <c:pt idx="401">
                  <c:v>441.65437788018431</c:v>
                </c:pt>
                <c:pt idx="402">
                  <c:v>442.75576036866357</c:v>
                </c:pt>
                <c:pt idx="403">
                  <c:v>443.85714285714283</c:v>
                </c:pt>
                <c:pt idx="404">
                  <c:v>444.95852534562215</c:v>
                </c:pt>
                <c:pt idx="405">
                  <c:v>446.05990783410141</c:v>
                </c:pt>
                <c:pt idx="406">
                  <c:v>447.16129032258067</c:v>
                </c:pt>
                <c:pt idx="407">
                  <c:v>448.26267281105993</c:v>
                </c:pt>
                <c:pt idx="408">
                  <c:v>449.36405529953919</c:v>
                </c:pt>
                <c:pt idx="409">
                  <c:v>450.46543778801845</c:v>
                </c:pt>
                <c:pt idx="410">
                  <c:v>451.56682027649771</c:v>
                </c:pt>
                <c:pt idx="411">
                  <c:v>452.66820276497697</c:v>
                </c:pt>
                <c:pt idx="412">
                  <c:v>453.76958525345623</c:v>
                </c:pt>
                <c:pt idx="413">
                  <c:v>454.87096774193549</c:v>
                </c:pt>
                <c:pt idx="414">
                  <c:v>455.97235023041475</c:v>
                </c:pt>
                <c:pt idx="415">
                  <c:v>457.07373271889401</c:v>
                </c:pt>
                <c:pt idx="416">
                  <c:v>458.17511520737327</c:v>
                </c:pt>
                <c:pt idx="417">
                  <c:v>459.27649769585253</c:v>
                </c:pt>
                <c:pt idx="418">
                  <c:v>460.37788018433179</c:v>
                </c:pt>
                <c:pt idx="419">
                  <c:v>461.47926267281105</c:v>
                </c:pt>
                <c:pt idx="420">
                  <c:v>462.58064516129031</c:v>
                </c:pt>
                <c:pt idx="421">
                  <c:v>463.68202764976957</c:v>
                </c:pt>
                <c:pt idx="422">
                  <c:v>464.78341013824883</c:v>
                </c:pt>
                <c:pt idx="423">
                  <c:v>465.88479262672809</c:v>
                </c:pt>
                <c:pt idx="424">
                  <c:v>466.9861751152074</c:v>
                </c:pt>
                <c:pt idx="425">
                  <c:v>468.08755760368666</c:v>
                </c:pt>
                <c:pt idx="426">
                  <c:v>469.18894009216592</c:v>
                </c:pt>
                <c:pt idx="427">
                  <c:v>470.29032258064518</c:v>
                </c:pt>
                <c:pt idx="428">
                  <c:v>471.39170506912444</c:v>
                </c:pt>
                <c:pt idx="429">
                  <c:v>472.4930875576037</c:v>
                </c:pt>
                <c:pt idx="430">
                  <c:v>473.59447004608296</c:v>
                </c:pt>
                <c:pt idx="431">
                  <c:v>474.69585253456222</c:v>
                </c:pt>
                <c:pt idx="432">
                  <c:v>475.79723502304148</c:v>
                </c:pt>
                <c:pt idx="433">
                  <c:v>476.89861751152074</c:v>
                </c:pt>
                <c:pt idx="434">
                  <c:v>478</c:v>
                </c:pt>
                <c:pt idx="435">
                  <c:v>479.10138248847926</c:v>
                </c:pt>
                <c:pt idx="436">
                  <c:v>480.20276497695852</c:v>
                </c:pt>
                <c:pt idx="437">
                  <c:v>481.30414746543778</c:v>
                </c:pt>
                <c:pt idx="438">
                  <c:v>482.40552995391704</c:v>
                </c:pt>
                <c:pt idx="439">
                  <c:v>483.5069124423963</c:v>
                </c:pt>
                <c:pt idx="440">
                  <c:v>484.60829493087556</c:v>
                </c:pt>
                <c:pt idx="441">
                  <c:v>485.70967741935482</c:v>
                </c:pt>
                <c:pt idx="442">
                  <c:v>486.81105990783408</c:v>
                </c:pt>
                <c:pt idx="443">
                  <c:v>487.91244239631334</c:v>
                </c:pt>
                <c:pt idx="444">
                  <c:v>489.01382488479265</c:v>
                </c:pt>
                <c:pt idx="445">
                  <c:v>490.11520737327191</c:v>
                </c:pt>
                <c:pt idx="446">
                  <c:v>491.21658986175117</c:v>
                </c:pt>
                <c:pt idx="447">
                  <c:v>492.31797235023043</c:v>
                </c:pt>
                <c:pt idx="448">
                  <c:v>493.41935483870969</c:v>
                </c:pt>
                <c:pt idx="449">
                  <c:v>494.52073732718895</c:v>
                </c:pt>
                <c:pt idx="450">
                  <c:v>495.62211981566821</c:v>
                </c:pt>
                <c:pt idx="451">
                  <c:v>496.72350230414747</c:v>
                </c:pt>
                <c:pt idx="452">
                  <c:v>497.82488479262673</c:v>
                </c:pt>
                <c:pt idx="453">
                  <c:v>498.92626728110599</c:v>
                </c:pt>
                <c:pt idx="454">
                  <c:v>500.02764976958525</c:v>
                </c:pt>
                <c:pt idx="455">
                  <c:v>501.12903225806451</c:v>
                </c:pt>
                <c:pt idx="456">
                  <c:v>502.23041474654377</c:v>
                </c:pt>
                <c:pt idx="457">
                  <c:v>503.33179723502303</c:v>
                </c:pt>
                <c:pt idx="458">
                  <c:v>504.43317972350229</c:v>
                </c:pt>
                <c:pt idx="459">
                  <c:v>505.53456221198155</c:v>
                </c:pt>
                <c:pt idx="460">
                  <c:v>506.63594470046081</c:v>
                </c:pt>
                <c:pt idx="461">
                  <c:v>507.73732718894007</c:v>
                </c:pt>
                <c:pt idx="462">
                  <c:v>508.83870967741933</c:v>
                </c:pt>
                <c:pt idx="463">
                  <c:v>509.94009216589865</c:v>
                </c:pt>
                <c:pt idx="464">
                  <c:v>511.04147465437791</c:v>
                </c:pt>
                <c:pt idx="465">
                  <c:v>512.14285714285711</c:v>
                </c:pt>
                <c:pt idx="466">
                  <c:v>513.24423963133643</c:v>
                </c:pt>
                <c:pt idx="467">
                  <c:v>514.34562211981563</c:v>
                </c:pt>
                <c:pt idx="468">
                  <c:v>515.44700460829495</c:v>
                </c:pt>
                <c:pt idx="469">
                  <c:v>516.54838709677415</c:v>
                </c:pt>
                <c:pt idx="470">
                  <c:v>517.64976958525347</c:v>
                </c:pt>
                <c:pt idx="471">
                  <c:v>518.75115207373267</c:v>
                </c:pt>
                <c:pt idx="472">
                  <c:v>519.85253456221199</c:v>
                </c:pt>
                <c:pt idx="473">
                  <c:v>520.9539170506913</c:v>
                </c:pt>
                <c:pt idx="474">
                  <c:v>522.05529953917051</c:v>
                </c:pt>
                <c:pt idx="475">
                  <c:v>523.15668202764982</c:v>
                </c:pt>
                <c:pt idx="476">
                  <c:v>524.25806451612902</c:v>
                </c:pt>
                <c:pt idx="477">
                  <c:v>525.35944700460834</c:v>
                </c:pt>
                <c:pt idx="478">
                  <c:v>526.46082949308754</c:v>
                </c:pt>
                <c:pt idx="479">
                  <c:v>527.56221198156686</c:v>
                </c:pt>
                <c:pt idx="480">
                  <c:v>528.66359447004606</c:v>
                </c:pt>
                <c:pt idx="481">
                  <c:v>529.76497695852538</c:v>
                </c:pt>
                <c:pt idx="482">
                  <c:v>530.86635944700458</c:v>
                </c:pt>
                <c:pt idx="483">
                  <c:v>531.9677419354839</c:v>
                </c:pt>
                <c:pt idx="484">
                  <c:v>533.0691244239631</c:v>
                </c:pt>
                <c:pt idx="485">
                  <c:v>534.17050691244242</c:v>
                </c:pt>
                <c:pt idx="486">
                  <c:v>535.27188940092162</c:v>
                </c:pt>
                <c:pt idx="487">
                  <c:v>536.37327188940094</c:v>
                </c:pt>
                <c:pt idx="488">
                  <c:v>537.47465437788014</c:v>
                </c:pt>
                <c:pt idx="489">
                  <c:v>538.57603686635946</c:v>
                </c:pt>
                <c:pt idx="490">
                  <c:v>539.67741935483866</c:v>
                </c:pt>
                <c:pt idx="491">
                  <c:v>540.77880184331798</c:v>
                </c:pt>
                <c:pt idx="492">
                  <c:v>541.88018433179718</c:v>
                </c:pt>
                <c:pt idx="493">
                  <c:v>542.9815668202765</c:v>
                </c:pt>
                <c:pt idx="494">
                  <c:v>544.08294930875581</c:v>
                </c:pt>
                <c:pt idx="495">
                  <c:v>545.18433179723502</c:v>
                </c:pt>
                <c:pt idx="496">
                  <c:v>546.28571428571433</c:v>
                </c:pt>
                <c:pt idx="497">
                  <c:v>547.38709677419354</c:v>
                </c:pt>
                <c:pt idx="498">
                  <c:v>548.48847926267285</c:v>
                </c:pt>
                <c:pt idx="499">
                  <c:v>549.58986175115206</c:v>
                </c:pt>
                <c:pt idx="500">
                  <c:v>550.69124423963137</c:v>
                </c:pt>
                <c:pt idx="501">
                  <c:v>551.79262672811058</c:v>
                </c:pt>
                <c:pt idx="502">
                  <c:v>552.89400921658989</c:v>
                </c:pt>
                <c:pt idx="503">
                  <c:v>553.9953917050691</c:v>
                </c:pt>
                <c:pt idx="504">
                  <c:v>555.09677419354841</c:v>
                </c:pt>
                <c:pt idx="505">
                  <c:v>556.19815668202762</c:v>
                </c:pt>
                <c:pt idx="506">
                  <c:v>557.29953917050693</c:v>
                </c:pt>
                <c:pt idx="507">
                  <c:v>558.40092165898614</c:v>
                </c:pt>
                <c:pt idx="508">
                  <c:v>559.50230414746545</c:v>
                </c:pt>
                <c:pt idx="509">
                  <c:v>560.60368663594465</c:v>
                </c:pt>
                <c:pt idx="510">
                  <c:v>561.70506912442397</c:v>
                </c:pt>
                <c:pt idx="511">
                  <c:v>562.80645161290317</c:v>
                </c:pt>
              </c:numCache>
            </c:numRef>
          </c:xVal>
          <c:yVal>
            <c:numRef>
              <c:f>'Data analysis 2'!$X$2:$X$513</c:f>
              <c:numCache>
                <c:formatCode>General</c:formatCode>
                <c:ptCount val="512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  <c:pt idx="11">
                  <c:v>-50</c:v>
                </c:pt>
                <c:pt idx="12">
                  <c:v>-50</c:v>
                </c:pt>
                <c:pt idx="13">
                  <c:v>-50</c:v>
                </c:pt>
                <c:pt idx="14">
                  <c:v>-50</c:v>
                </c:pt>
                <c:pt idx="15">
                  <c:v>-50</c:v>
                </c:pt>
                <c:pt idx="16">
                  <c:v>-50</c:v>
                </c:pt>
                <c:pt idx="17">
                  <c:v>-50</c:v>
                </c:pt>
                <c:pt idx="18">
                  <c:v>-50</c:v>
                </c:pt>
                <c:pt idx="19">
                  <c:v>-50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-50</c:v>
                </c:pt>
                <c:pt idx="24">
                  <c:v>-50</c:v>
                </c:pt>
                <c:pt idx="25">
                  <c:v>-50</c:v>
                </c:pt>
                <c:pt idx="26">
                  <c:v>-50</c:v>
                </c:pt>
                <c:pt idx="27">
                  <c:v>-50</c:v>
                </c:pt>
                <c:pt idx="28">
                  <c:v>-50</c:v>
                </c:pt>
                <c:pt idx="29">
                  <c:v>-50</c:v>
                </c:pt>
                <c:pt idx="30">
                  <c:v>-50</c:v>
                </c:pt>
                <c:pt idx="31">
                  <c:v>-50</c:v>
                </c:pt>
                <c:pt idx="32">
                  <c:v>-50</c:v>
                </c:pt>
                <c:pt idx="33">
                  <c:v>-50</c:v>
                </c:pt>
                <c:pt idx="34">
                  <c:v>-50</c:v>
                </c:pt>
                <c:pt idx="35">
                  <c:v>-50</c:v>
                </c:pt>
                <c:pt idx="36">
                  <c:v>-50</c:v>
                </c:pt>
                <c:pt idx="37">
                  <c:v>-50</c:v>
                </c:pt>
                <c:pt idx="38">
                  <c:v>-50</c:v>
                </c:pt>
                <c:pt idx="39">
                  <c:v>-50</c:v>
                </c:pt>
                <c:pt idx="40">
                  <c:v>-50</c:v>
                </c:pt>
                <c:pt idx="41">
                  <c:v>-50</c:v>
                </c:pt>
                <c:pt idx="42">
                  <c:v>-50</c:v>
                </c:pt>
                <c:pt idx="43">
                  <c:v>-50</c:v>
                </c:pt>
                <c:pt idx="44">
                  <c:v>-50</c:v>
                </c:pt>
                <c:pt idx="45">
                  <c:v>-50</c:v>
                </c:pt>
                <c:pt idx="46">
                  <c:v>-50</c:v>
                </c:pt>
                <c:pt idx="47">
                  <c:v>-50</c:v>
                </c:pt>
                <c:pt idx="48">
                  <c:v>-50</c:v>
                </c:pt>
                <c:pt idx="49">
                  <c:v>-50</c:v>
                </c:pt>
                <c:pt idx="50">
                  <c:v>-50</c:v>
                </c:pt>
                <c:pt idx="51">
                  <c:v>-50</c:v>
                </c:pt>
                <c:pt idx="52">
                  <c:v>-50</c:v>
                </c:pt>
                <c:pt idx="53">
                  <c:v>-50</c:v>
                </c:pt>
                <c:pt idx="54">
                  <c:v>-50</c:v>
                </c:pt>
                <c:pt idx="55">
                  <c:v>-50</c:v>
                </c:pt>
                <c:pt idx="56">
                  <c:v>-50</c:v>
                </c:pt>
                <c:pt idx="57">
                  <c:v>-50</c:v>
                </c:pt>
                <c:pt idx="58">
                  <c:v>-50</c:v>
                </c:pt>
                <c:pt idx="59">
                  <c:v>-50</c:v>
                </c:pt>
                <c:pt idx="60">
                  <c:v>-50</c:v>
                </c:pt>
                <c:pt idx="61">
                  <c:v>-50</c:v>
                </c:pt>
                <c:pt idx="62">
                  <c:v>-50</c:v>
                </c:pt>
                <c:pt idx="63">
                  <c:v>-50</c:v>
                </c:pt>
                <c:pt idx="64">
                  <c:v>-50</c:v>
                </c:pt>
                <c:pt idx="65">
                  <c:v>-50</c:v>
                </c:pt>
                <c:pt idx="66">
                  <c:v>-50</c:v>
                </c:pt>
                <c:pt idx="67">
                  <c:v>-50</c:v>
                </c:pt>
                <c:pt idx="68">
                  <c:v>-50</c:v>
                </c:pt>
                <c:pt idx="69">
                  <c:v>-50</c:v>
                </c:pt>
                <c:pt idx="70">
                  <c:v>-50</c:v>
                </c:pt>
                <c:pt idx="71">
                  <c:v>-50</c:v>
                </c:pt>
                <c:pt idx="72">
                  <c:v>-50</c:v>
                </c:pt>
                <c:pt idx="73">
                  <c:v>-50</c:v>
                </c:pt>
                <c:pt idx="74">
                  <c:v>-50</c:v>
                </c:pt>
                <c:pt idx="75">
                  <c:v>-50</c:v>
                </c:pt>
                <c:pt idx="76">
                  <c:v>-50</c:v>
                </c:pt>
                <c:pt idx="77">
                  <c:v>-50</c:v>
                </c:pt>
                <c:pt idx="78">
                  <c:v>-50</c:v>
                </c:pt>
                <c:pt idx="79">
                  <c:v>-50</c:v>
                </c:pt>
                <c:pt idx="80">
                  <c:v>-51.5</c:v>
                </c:pt>
                <c:pt idx="81">
                  <c:v>-466.69999999999891</c:v>
                </c:pt>
                <c:pt idx="82">
                  <c:v>-179.10000000000036</c:v>
                </c:pt>
                <c:pt idx="83">
                  <c:v>-559.49999999999909</c:v>
                </c:pt>
                <c:pt idx="84">
                  <c:v>-640.69999999999891</c:v>
                </c:pt>
                <c:pt idx="85">
                  <c:v>-464.09999999999854</c:v>
                </c:pt>
                <c:pt idx="86">
                  <c:v>-588.80000000000109</c:v>
                </c:pt>
                <c:pt idx="87">
                  <c:v>-468.5</c:v>
                </c:pt>
                <c:pt idx="88">
                  <c:v>-517.89999999999964</c:v>
                </c:pt>
                <c:pt idx="89">
                  <c:v>-476.89999999999964</c:v>
                </c:pt>
                <c:pt idx="90">
                  <c:v>-302.69999999999982</c:v>
                </c:pt>
                <c:pt idx="91">
                  <c:v>-398</c:v>
                </c:pt>
                <c:pt idx="92">
                  <c:v>-177.10000000000036</c:v>
                </c:pt>
                <c:pt idx="93">
                  <c:v>-401.09999999999945</c:v>
                </c:pt>
                <c:pt idx="94">
                  <c:v>-319.59999999999945</c:v>
                </c:pt>
                <c:pt idx="95">
                  <c:v>-211.09999999999945</c:v>
                </c:pt>
                <c:pt idx="96">
                  <c:v>-192.79999999999927</c:v>
                </c:pt>
                <c:pt idx="97">
                  <c:v>-265.19999999999982</c:v>
                </c:pt>
                <c:pt idx="98">
                  <c:v>-277.39999999999964</c:v>
                </c:pt>
                <c:pt idx="99">
                  <c:v>-319.10000000000036</c:v>
                </c:pt>
                <c:pt idx="100">
                  <c:v>-183.19999999999982</c:v>
                </c:pt>
                <c:pt idx="101">
                  <c:v>-222.19999999999982</c:v>
                </c:pt>
                <c:pt idx="102">
                  <c:v>-73.099999999999454</c:v>
                </c:pt>
                <c:pt idx="103">
                  <c:v>-240.80000000000018</c:v>
                </c:pt>
                <c:pt idx="104">
                  <c:v>20.600000000000364</c:v>
                </c:pt>
                <c:pt idx="105">
                  <c:v>-48.599999999999454</c:v>
                </c:pt>
                <c:pt idx="106">
                  <c:v>-74.799999999999272</c:v>
                </c:pt>
                <c:pt idx="107">
                  <c:v>-57.800000000000182</c:v>
                </c:pt>
                <c:pt idx="108">
                  <c:v>-102.09999999999991</c:v>
                </c:pt>
                <c:pt idx="109">
                  <c:v>-99.900000000000091</c:v>
                </c:pt>
                <c:pt idx="110">
                  <c:v>8.3000000000001819</c:v>
                </c:pt>
                <c:pt idx="111">
                  <c:v>-66.199999999999818</c:v>
                </c:pt>
                <c:pt idx="112">
                  <c:v>-104.59999999999991</c:v>
                </c:pt>
                <c:pt idx="113">
                  <c:v>-100.09999999999991</c:v>
                </c:pt>
                <c:pt idx="114">
                  <c:v>-88.599999999999909</c:v>
                </c:pt>
                <c:pt idx="115">
                  <c:v>55.500000000000455</c:v>
                </c:pt>
                <c:pt idx="116">
                  <c:v>-149.69999999999982</c:v>
                </c:pt>
                <c:pt idx="117">
                  <c:v>-121.09999999999991</c:v>
                </c:pt>
                <c:pt idx="118">
                  <c:v>-56.199999999999818</c:v>
                </c:pt>
                <c:pt idx="119">
                  <c:v>-25.400000000000091</c:v>
                </c:pt>
                <c:pt idx="120">
                  <c:v>26.5</c:v>
                </c:pt>
                <c:pt idx="121">
                  <c:v>22.300000000000182</c:v>
                </c:pt>
                <c:pt idx="122">
                  <c:v>-54.999999999999545</c:v>
                </c:pt>
                <c:pt idx="123">
                  <c:v>15</c:v>
                </c:pt>
                <c:pt idx="124">
                  <c:v>-35.099999999999909</c:v>
                </c:pt>
                <c:pt idx="125">
                  <c:v>-63.299999999999727</c:v>
                </c:pt>
                <c:pt idx="126">
                  <c:v>-58.5</c:v>
                </c:pt>
                <c:pt idx="127">
                  <c:v>-50.599999999999909</c:v>
                </c:pt>
                <c:pt idx="128">
                  <c:v>-24.199999999999818</c:v>
                </c:pt>
                <c:pt idx="129">
                  <c:v>-11</c:v>
                </c:pt>
                <c:pt idx="130">
                  <c:v>8.5999999999999091</c:v>
                </c:pt>
                <c:pt idx="131">
                  <c:v>58.400000000000091</c:v>
                </c:pt>
                <c:pt idx="132">
                  <c:v>-1.5999999999999091</c:v>
                </c:pt>
                <c:pt idx="133">
                  <c:v>75.599999999999909</c:v>
                </c:pt>
                <c:pt idx="134">
                  <c:v>93</c:v>
                </c:pt>
                <c:pt idx="135">
                  <c:v>38.099999999999909</c:v>
                </c:pt>
                <c:pt idx="136">
                  <c:v>-24.799999999999727</c:v>
                </c:pt>
                <c:pt idx="137">
                  <c:v>21.400000000000091</c:v>
                </c:pt>
                <c:pt idx="138">
                  <c:v>-39.200000000000273</c:v>
                </c:pt>
                <c:pt idx="139">
                  <c:v>54</c:v>
                </c:pt>
                <c:pt idx="140">
                  <c:v>15.800000000000182</c:v>
                </c:pt>
                <c:pt idx="141">
                  <c:v>76.400000000000091</c:v>
                </c:pt>
                <c:pt idx="142">
                  <c:v>20.200000000000273</c:v>
                </c:pt>
                <c:pt idx="143">
                  <c:v>42.800000000000182</c:v>
                </c:pt>
                <c:pt idx="144">
                  <c:v>28.5</c:v>
                </c:pt>
                <c:pt idx="145">
                  <c:v>112.20000000000027</c:v>
                </c:pt>
                <c:pt idx="146">
                  <c:v>-11.699999999999818</c:v>
                </c:pt>
                <c:pt idx="147">
                  <c:v>-31.900000000000091</c:v>
                </c:pt>
                <c:pt idx="148">
                  <c:v>71.099999999999909</c:v>
                </c:pt>
                <c:pt idx="149">
                  <c:v>5.9000000000000909</c:v>
                </c:pt>
                <c:pt idx="150">
                  <c:v>87.700000000000273</c:v>
                </c:pt>
                <c:pt idx="151">
                  <c:v>8.3000000000001819</c:v>
                </c:pt>
                <c:pt idx="152">
                  <c:v>-90.900000000000091</c:v>
                </c:pt>
                <c:pt idx="153">
                  <c:v>-65.400000000000091</c:v>
                </c:pt>
                <c:pt idx="154">
                  <c:v>33.700000000000273</c:v>
                </c:pt>
                <c:pt idx="155">
                  <c:v>40.800000000000182</c:v>
                </c:pt>
                <c:pt idx="156">
                  <c:v>26.599999999999909</c:v>
                </c:pt>
                <c:pt idx="157">
                  <c:v>-45</c:v>
                </c:pt>
                <c:pt idx="158">
                  <c:v>15.099999999999909</c:v>
                </c:pt>
                <c:pt idx="159">
                  <c:v>3.3000000000001819</c:v>
                </c:pt>
                <c:pt idx="160">
                  <c:v>28.400000000000091</c:v>
                </c:pt>
                <c:pt idx="161">
                  <c:v>33.599999999999909</c:v>
                </c:pt>
                <c:pt idx="162">
                  <c:v>65.5</c:v>
                </c:pt>
                <c:pt idx="163">
                  <c:v>39.5</c:v>
                </c:pt>
                <c:pt idx="164">
                  <c:v>18.900000000000091</c:v>
                </c:pt>
                <c:pt idx="165">
                  <c:v>68.099999999999909</c:v>
                </c:pt>
                <c:pt idx="166">
                  <c:v>-62.5</c:v>
                </c:pt>
                <c:pt idx="167">
                  <c:v>-22.099999999999909</c:v>
                </c:pt>
                <c:pt idx="168">
                  <c:v>50.800000000000182</c:v>
                </c:pt>
                <c:pt idx="169">
                  <c:v>119.30000000000018</c:v>
                </c:pt>
                <c:pt idx="170">
                  <c:v>190.90000000000009</c:v>
                </c:pt>
                <c:pt idx="171">
                  <c:v>-140.59999999999991</c:v>
                </c:pt>
                <c:pt idx="172">
                  <c:v>19.900000000000091</c:v>
                </c:pt>
                <c:pt idx="173">
                  <c:v>-1.5999999999999091</c:v>
                </c:pt>
                <c:pt idx="174">
                  <c:v>88</c:v>
                </c:pt>
                <c:pt idx="175">
                  <c:v>-115.69999999999982</c:v>
                </c:pt>
                <c:pt idx="176">
                  <c:v>-6.4000000000000909</c:v>
                </c:pt>
                <c:pt idx="177">
                  <c:v>-33.799999999999727</c:v>
                </c:pt>
                <c:pt idx="178">
                  <c:v>-84.599999999999909</c:v>
                </c:pt>
                <c:pt idx="179">
                  <c:v>-31.199999999999818</c:v>
                </c:pt>
                <c:pt idx="180">
                  <c:v>-96.699999999999818</c:v>
                </c:pt>
                <c:pt idx="181">
                  <c:v>-211.5</c:v>
                </c:pt>
                <c:pt idx="182">
                  <c:v>-119.09999999999945</c:v>
                </c:pt>
                <c:pt idx="183">
                  <c:v>-226.19999999999982</c:v>
                </c:pt>
                <c:pt idx="184">
                  <c:v>-92.199999999999818</c:v>
                </c:pt>
                <c:pt idx="185">
                  <c:v>-94.800000000000182</c:v>
                </c:pt>
                <c:pt idx="186">
                  <c:v>-199.09999999999945</c:v>
                </c:pt>
                <c:pt idx="187">
                  <c:v>-213.19999999999982</c:v>
                </c:pt>
                <c:pt idx="188">
                  <c:v>-192.29999999999927</c:v>
                </c:pt>
                <c:pt idx="189">
                  <c:v>-283.19999999999982</c:v>
                </c:pt>
                <c:pt idx="190">
                  <c:v>-292.09999999999945</c:v>
                </c:pt>
                <c:pt idx="191">
                  <c:v>-295.80000000000018</c:v>
                </c:pt>
                <c:pt idx="192">
                  <c:v>-265.5</c:v>
                </c:pt>
                <c:pt idx="193">
                  <c:v>-214.00000000000045</c:v>
                </c:pt>
                <c:pt idx="194">
                  <c:v>-210</c:v>
                </c:pt>
                <c:pt idx="195">
                  <c:v>-127.90000000000009</c:v>
                </c:pt>
                <c:pt idx="196">
                  <c:v>-244.19999999999982</c:v>
                </c:pt>
                <c:pt idx="197">
                  <c:v>-249</c:v>
                </c:pt>
                <c:pt idx="198">
                  <c:v>-119.09999999999991</c:v>
                </c:pt>
                <c:pt idx="199">
                  <c:v>-220.19999999999982</c:v>
                </c:pt>
                <c:pt idx="200">
                  <c:v>-155.80000000000018</c:v>
                </c:pt>
                <c:pt idx="201">
                  <c:v>-48.699999999999818</c:v>
                </c:pt>
                <c:pt idx="202">
                  <c:v>-130.79999999999973</c:v>
                </c:pt>
                <c:pt idx="203">
                  <c:v>-89.699999999999818</c:v>
                </c:pt>
                <c:pt idx="204">
                  <c:v>20.299999999999727</c:v>
                </c:pt>
                <c:pt idx="205">
                  <c:v>-61.300000000000182</c:v>
                </c:pt>
                <c:pt idx="206">
                  <c:v>-55.199999999999818</c:v>
                </c:pt>
                <c:pt idx="207">
                  <c:v>15.400000000000091</c:v>
                </c:pt>
                <c:pt idx="208">
                  <c:v>-97.999999999999545</c:v>
                </c:pt>
                <c:pt idx="209">
                  <c:v>-39.599999999999909</c:v>
                </c:pt>
                <c:pt idx="210">
                  <c:v>-24.800000000000182</c:v>
                </c:pt>
                <c:pt idx="211">
                  <c:v>-61.999999999999545</c:v>
                </c:pt>
                <c:pt idx="212">
                  <c:v>-34.799999999999727</c:v>
                </c:pt>
                <c:pt idx="213">
                  <c:v>32.100000000000364</c:v>
                </c:pt>
                <c:pt idx="214">
                  <c:v>-121.59999999999991</c:v>
                </c:pt>
                <c:pt idx="215">
                  <c:v>31.700000000000273</c:v>
                </c:pt>
                <c:pt idx="216">
                  <c:v>-58.199999999999818</c:v>
                </c:pt>
                <c:pt idx="217">
                  <c:v>-59.5</c:v>
                </c:pt>
                <c:pt idx="218">
                  <c:v>-45.599999999999909</c:v>
                </c:pt>
                <c:pt idx="219">
                  <c:v>-44</c:v>
                </c:pt>
                <c:pt idx="220">
                  <c:v>-35.299999999999727</c:v>
                </c:pt>
                <c:pt idx="221">
                  <c:v>-76.699999999999818</c:v>
                </c:pt>
                <c:pt idx="222">
                  <c:v>-96.700000000000273</c:v>
                </c:pt>
                <c:pt idx="223">
                  <c:v>-121.49999999999955</c:v>
                </c:pt>
                <c:pt idx="224">
                  <c:v>-184.90000000000009</c:v>
                </c:pt>
                <c:pt idx="225">
                  <c:v>47.100000000000364</c:v>
                </c:pt>
                <c:pt idx="226">
                  <c:v>-21.599999999999909</c:v>
                </c:pt>
                <c:pt idx="227">
                  <c:v>7.9000000000000909</c:v>
                </c:pt>
                <c:pt idx="228">
                  <c:v>-183</c:v>
                </c:pt>
                <c:pt idx="229">
                  <c:v>-124.40000000000009</c:v>
                </c:pt>
                <c:pt idx="230">
                  <c:v>-140.19999999999982</c:v>
                </c:pt>
                <c:pt idx="231">
                  <c:v>-170.09999999999991</c:v>
                </c:pt>
                <c:pt idx="232">
                  <c:v>-80.799999999999727</c:v>
                </c:pt>
                <c:pt idx="233">
                  <c:v>-98.799999999999727</c:v>
                </c:pt>
                <c:pt idx="234">
                  <c:v>-133.39999999999964</c:v>
                </c:pt>
                <c:pt idx="235">
                  <c:v>-112.5</c:v>
                </c:pt>
                <c:pt idx="236">
                  <c:v>65.600000000000364</c:v>
                </c:pt>
                <c:pt idx="237">
                  <c:v>-183.39999999999964</c:v>
                </c:pt>
                <c:pt idx="238">
                  <c:v>-241.10000000000036</c:v>
                </c:pt>
                <c:pt idx="239">
                  <c:v>-280.59999999999945</c:v>
                </c:pt>
                <c:pt idx="240">
                  <c:v>-332.69999999999982</c:v>
                </c:pt>
                <c:pt idx="241">
                  <c:v>-105.59999999999945</c:v>
                </c:pt>
                <c:pt idx="242">
                  <c:v>-277.19999999999982</c:v>
                </c:pt>
                <c:pt idx="243">
                  <c:v>-184.59999999999945</c:v>
                </c:pt>
                <c:pt idx="244">
                  <c:v>-117.19999999999982</c:v>
                </c:pt>
                <c:pt idx="245">
                  <c:v>-357.5</c:v>
                </c:pt>
                <c:pt idx="246">
                  <c:v>-269.30000000000018</c:v>
                </c:pt>
                <c:pt idx="247">
                  <c:v>-228.5</c:v>
                </c:pt>
                <c:pt idx="248">
                  <c:v>-283</c:v>
                </c:pt>
                <c:pt idx="249">
                  <c:v>-222.30000000000018</c:v>
                </c:pt>
                <c:pt idx="250">
                  <c:v>-293.59999999999945</c:v>
                </c:pt>
                <c:pt idx="251">
                  <c:v>-269.39999999999964</c:v>
                </c:pt>
                <c:pt idx="252">
                  <c:v>-355.09999999999991</c:v>
                </c:pt>
                <c:pt idx="253">
                  <c:v>-337.29999999999973</c:v>
                </c:pt>
                <c:pt idx="254">
                  <c:v>-179.59999999999991</c:v>
                </c:pt>
                <c:pt idx="255">
                  <c:v>-115.5</c:v>
                </c:pt>
                <c:pt idx="256">
                  <c:v>-293.40000000000009</c:v>
                </c:pt>
                <c:pt idx="257">
                  <c:v>-153.19999999999982</c:v>
                </c:pt>
                <c:pt idx="258">
                  <c:v>-77.199999999999818</c:v>
                </c:pt>
                <c:pt idx="259">
                  <c:v>-132.29999999999973</c:v>
                </c:pt>
                <c:pt idx="260">
                  <c:v>63.900000000000091</c:v>
                </c:pt>
                <c:pt idx="261">
                  <c:v>-111.40000000000009</c:v>
                </c:pt>
                <c:pt idx="262">
                  <c:v>-85</c:v>
                </c:pt>
                <c:pt idx="263">
                  <c:v>-70.299999999999727</c:v>
                </c:pt>
                <c:pt idx="264">
                  <c:v>-137.49999999999955</c:v>
                </c:pt>
                <c:pt idx="265">
                  <c:v>-76.499999999999545</c:v>
                </c:pt>
                <c:pt idx="266">
                  <c:v>-13.899999999999636</c:v>
                </c:pt>
                <c:pt idx="267">
                  <c:v>-85.599999999999909</c:v>
                </c:pt>
                <c:pt idx="268">
                  <c:v>-52.099999999999909</c:v>
                </c:pt>
                <c:pt idx="269">
                  <c:v>-103.09999999999991</c:v>
                </c:pt>
                <c:pt idx="270">
                  <c:v>-49.5</c:v>
                </c:pt>
                <c:pt idx="271">
                  <c:v>-72.300000000000182</c:v>
                </c:pt>
                <c:pt idx="272">
                  <c:v>64.100000000000364</c:v>
                </c:pt>
                <c:pt idx="273">
                  <c:v>-111.79999999999973</c:v>
                </c:pt>
                <c:pt idx="274">
                  <c:v>-55.799999999999727</c:v>
                </c:pt>
                <c:pt idx="275">
                  <c:v>-140.69999999999982</c:v>
                </c:pt>
                <c:pt idx="276">
                  <c:v>-67.400000000000091</c:v>
                </c:pt>
                <c:pt idx="277">
                  <c:v>-72.599999999999909</c:v>
                </c:pt>
                <c:pt idx="278">
                  <c:v>-39.400000000000091</c:v>
                </c:pt>
                <c:pt idx="279">
                  <c:v>-175.30000000000018</c:v>
                </c:pt>
                <c:pt idx="280">
                  <c:v>-173.19999999999982</c:v>
                </c:pt>
                <c:pt idx="281">
                  <c:v>-47.199999999999818</c:v>
                </c:pt>
                <c:pt idx="282">
                  <c:v>-55.099999999999909</c:v>
                </c:pt>
                <c:pt idx="283">
                  <c:v>-112.59999999999991</c:v>
                </c:pt>
                <c:pt idx="284">
                  <c:v>-71.200000000000273</c:v>
                </c:pt>
                <c:pt idx="285">
                  <c:v>-135.29999999999973</c:v>
                </c:pt>
                <c:pt idx="286">
                  <c:v>-109.89999999999964</c:v>
                </c:pt>
                <c:pt idx="287">
                  <c:v>-137.69999999999982</c:v>
                </c:pt>
                <c:pt idx="288">
                  <c:v>-106.79999999999973</c:v>
                </c:pt>
                <c:pt idx="289">
                  <c:v>-141.90000000000009</c:v>
                </c:pt>
                <c:pt idx="290">
                  <c:v>-26.200000000000045</c:v>
                </c:pt>
                <c:pt idx="291">
                  <c:v>-46.999999999999773</c:v>
                </c:pt>
                <c:pt idx="292">
                  <c:v>-180.09999999999991</c:v>
                </c:pt>
                <c:pt idx="293">
                  <c:v>-13.299999999999955</c:v>
                </c:pt>
                <c:pt idx="294">
                  <c:v>15.900000000000091</c:v>
                </c:pt>
                <c:pt idx="295">
                  <c:v>-116.09999999999991</c:v>
                </c:pt>
                <c:pt idx="296">
                  <c:v>-56.299999999999955</c:v>
                </c:pt>
                <c:pt idx="297">
                  <c:v>-55.399999999999864</c:v>
                </c:pt>
                <c:pt idx="298">
                  <c:v>-115.29999999999995</c:v>
                </c:pt>
                <c:pt idx="299">
                  <c:v>-96.799999999999955</c:v>
                </c:pt>
                <c:pt idx="300">
                  <c:v>-51.799999999999955</c:v>
                </c:pt>
                <c:pt idx="301">
                  <c:v>-179.89999999999986</c:v>
                </c:pt>
                <c:pt idx="302">
                  <c:v>49.900000000000091</c:v>
                </c:pt>
                <c:pt idx="303">
                  <c:v>-16.599999999999909</c:v>
                </c:pt>
                <c:pt idx="304">
                  <c:v>48.5</c:v>
                </c:pt>
                <c:pt idx="305">
                  <c:v>-121</c:v>
                </c:pt>
                <c:pt idx="306">
                  <c:v>-52.100000000000136</c:v>
                </c:pt>
                <c:pt idx="307">
                  <c:v>40.5</c:v>
                </c:pt>
                <c:pt idx="308">
                  <c:v>-44.400000000000091</c:v>
                </c:pt>
                <c:pt idx="309">
                  <c:v>-53.5</c:v>
                </c:pt>
                <c:pt idx="310">
                  <c:v>34.599999999999909</c:v>
                </c:pt>
                <c:pt idx="311">
                  <c:v>-42.999999999999773</c:v>
                </c:pt>
                <c:pt idx="312">
                  <c:v>-22.100000000000136</c:v>
                </c:pt>
                <c:pt idx="313">
                  <c:v>-85.799999999999955</c:v>
                </c:pt>
                <c:pt idx="314">
                  <c:v>-12.299999999999955</c:v>
                </c:pt>
                <c:pt idx="315">
                  <c:v>-53.899999999999864</c:v>
                </c:pt>
                <c:pt idx="316">
                  <c:v>-35.199999999999818</c:v>
                </c:pt>
                <c:pt idx="317">
                  <c:v>-27.600000000000136</c:v>
                </c:pt>
                <c:pt idx="318">
                  <c:v>61.800000000000182</c:v>
                </c:pt>
                <c:pt idx="319">
                  <c:v>-64.599999999999909</c:v>
                </c:pt>
                <c:pt idx="320">
                  <c:v>-72.200000000000045</c:v>
                </c:pt>
                <c:pt idx="321">
                  <c:v>44.700000000000045</c:v>
                </c:pt>
                <c:pt idx="322">
                  <c:v>14.800000000000182</c:v>
                </c:pt>
                <c:pt idx="323">
                  <c:v>-57.399999999999864</c:v>
                </c:pt>
                <c:pt idx="324">
                  <c:v>-36.599999999999909</c:v>
                </c:pt>
                <c:pt idx="325">
                  <c:v>0.40000000000009095</c:v>
                </c:pt>
                <c:pt idx="326">
                  <c:v>-38.899999999999864</c:v>
                </c:pt>
                <c:pt idx="327">
                  <c:v>-21.299999999999955</c:v>
                </c:pt>
                <c:pt idx="328">
                  <c:v>8</c:v>
                </c:pt>
                <c:pt idx="329">
                  <c:v>38.400000000000091</c:v>
                </c:pt>
                <c:pt idx="330">
                  <c:v>30</c:v>
                </c:pt>
                <c:pt idx="331">
                  <c:v>19.900000000000091</c:v>
                </c:pt>
                <c:pt idx="332">
                  <c:v>-81.200000000000045</c:v>
                </c:pt>
                <c:pt idx="333">
                  <c:v>-38.299999999999955</c:v>
                </c:pt>
                <c:pt idx="334">
                  <c:v>87.600000000000136</c:v>
                </c:pt>
                <c:pt idx="335">
                  <c:v>-59.599999999999909</c:v>
                </c:pt>
                <c:pt idx="336">
                  <c:v>-46.799999999999955</c:v>
                </c:pt>
                <c:pt idx="337">
                  <c:v>13.700000000000045</c:v>
                </c:pt>
                <c:pt idx="338">
                  <c:v>-25.099999999999909</c:v>
                </c:pt>
                <c:pt idx="339">
                  <c:v>-3.2999999999999545</c:v>
                </c:pt>
                <c:pt idx="340">
                  <c:v>-16.099999999999909</c:v>
                </c:pt>
                <c:pt idx="341">
                  <c:v>-100.59999999999991</c:v>
                </c:pt>
                <c:pt idx="342">
                  <c:v>-85.799999999999955</c:v>
                </c:pt>
                <c:pt idx="343">
                  <c:v>-26.799999999999955</c:v>
                </c:pt>
                <c:pt idx="344">
                  <c:v>-92.200000000000045</c:v>
                </c:pt>
                <c:pt idx="345">
                  <c:v>-49.700000000000045</c:v>
                </c:pt>
                <c:pt idx="346">
                  <c:v>-39.299999999999955</c:v>
                </c:pt>
                <c:pt idx="347">
                  <c:v>-65</c:v>
                </c:pt>
                <c:pt idx="348">
                  <c:v>-23.799999999999955</c:v>
                </c:pt>
                <c:pt idx="349">
                  <c:v>-74.5</c:v>
                </c:pt>
                <c:pt idx="350">
                  <c:v>-56.400000000000091</c:v>
                </c:pt>
                <c:pt idx="351">
                  <c:v>-62.899999999999864</c:v>
                </c:pt>
                <c:pt idx="352">
                  <c:v>-133.40000000000009</c:v>
                </c:pt>
                <c:pt idx="353">
                  <c:v>7.3999999999998636</c:v>
                </c:pt>
                <c:pt idx="354">
                  <c:v>-79.999999999999773</c:v>
                </c:pt>
                <c:pt idx="355">
                  <c:v>-52.999999999999773</c:v>
                </c:pt>
                <c:pt idx="356">
                  <c:v>-61.599999999999909</c:v>
                </c:pt>
                <c:pt idx="357">
                  <c:v>-48.700000000000045</c:v>
                </c:pt>
                <c:pt idx="358">
                  <c:v>-26.299999999999955</c:v>
                </c:pt>
                <c:pt idx="359">
                  <c:v>-22</c:v>
                </c:pt>
                <c:pt idx="360">
                  <c:v>9.9999999999909051E-2</c:v>
                </c:pt>
                <c:pt idx="361">
                  <c:v>-87.199999999999818</c:v>
                </c:pt>
                <c:pt idx="362">
                  <c:v>-81.5</c:v>
                </c:pt>
                <c:pt idx="363">
                  <c:v>2.9000000000000909</c:v>
                </c:pt>
                <c:pt idx="364">
                  <c:v>7.5000000000002274</c:v>
                </c:pt>
                <c:pt idx="365">
                  <c:v>-37.900000000000091</c:v>
                </c:pt>
                <c:pt idx="366">
                  <c:v>-151.29999999999995</c:v>
                </c:pt>
                <c:pt idx="367">
                  <c:v>13.700000000000045</c:v>
                </c:pt>
                <c:pt idx="368">
                  <c:v>-57</c:v>
                </c:pt>
                <c:pt idx="369">
                  <c:v>-105.5</c:v>
                </c:pt>
                <c:pt idx="370">
                  <c:v>34.100000000000136</c:v>
                </c:pt>
                <c:pt idx="371">
                  <c:v>-71.099999999999909</c:v>
                </c:pt>
                <c:pt idx="372">
                  <c:v>18.900000000000091</c:v>
                </c:pt>
                <c:pt idx="373">
                  <c:v>-90.799999999999955</c:v>
                </c:pt>
                <c:pt idx="374">
                  <c:v>8.5</c:v>
                </c:pt>
                <c:pt idx="375">
                  <c:v>8.4000000000000909</c:v>
                </c:pt>
                <c:pt idx="376">
                  <c:v>-46.599999999999909</c:v>
                </c:pt>
                <c:pt idx="377">
                  <c:v>3.7999999999999545</c:v>
                </c:pt>
                <c:pt idx="378">
                  <c:v>-17.799999999999955</c:v>
                </c:pt>
                <c:pt idx="379">
                  <c:v>13.5</c:v>
                </c:pt>
                <c:pt idx="380">
                  <c:v>-4.3999999999998636</c:v>
                </c:pt>
                <c:pt idx="381">
                  <c:v>62.599999999999909</c:v>
                </c:pt>
                <c:pt idx="382">
                  <c:v>135.20000000000005</c:v>
                </c:pt>
                <c:pt idx="383">
                  <c:v>18.700000000000045</c:v>
                </c:pt>
                <c:pt idx="384">
                  <c:v>60.5</c:v>
                </c:pt>
                <c:pt idx="385">
                  <c:v>82.5</c:v>
                </c:pt>
                <c:pt idx="386">
                  <c:v>-43.799999999999955</c:v>
                </c:pt>
                <c:pt idx="387">
                  <c:v>33.700000000000045</c:v>
                </c:pt>
                <c:pt idx="388">
                  <c:v>16.400000000000091</c:v>
                </c:pt>
                <c:pt idx="389">
                  <c:v>-21.900000000000091</c:v>
                </c:pt>
                <c:pt idx="390">
                  <c:v>-21.099999999999909</c:v>
                </c:pt>
                <c:pt idx="391">
                  <c:v>-109.79999999999995</c:v>
                </c:pt>
                <c:pt idx="392">
                  <c:v>-16.099999999999909</c:v>
                </c:pt>
                <c:pt idx="393">
                  <c:v>-44.699999999999818</c:v>
                </c:pt>
                <c:pt idx="394">
                  <c:v>-17.999999999999773</c:v>
                </c:pt>
                <c:pt idx="395">
                  <c:v>11.900000000000091</c:v>
                </c:pt>
                <c:pt idx="396">
                  <c:v>6.8000000000001819</c:v>
                </c:pt>
                <c:pt idx="397">
                  <c:v>38.600000000000136</c:v>
                </c:pt>
                <c:pt idx="398">
                  <c:v>64</c:v>
                </c:pt>
                <c:pt idx="399">
                  <c:v>-38.799999999999955</c:v>
                </c:pt>
                <c:pt idx="400">
                  <c:v>38.799999999999955</c:v>
                </c:pt>
                <c:pt idx="401">
                  <c:v>12.900000000000091</c:v>
                </c:pt>
                <c:pt idx="402">
                  <c:v>-53.299999999999955</c:v>
                </c:pt>
                <c:pt idx="403">
                  <c:v>79.800000000000182</c:v>
                </c:pt>
                <c:pt idx="404">
                  <c:v>55.200000000000045</c:v>
                </c:pt>
                <c:pt idx="405">
                  <c:v>-31.099999999999909</c:v>
                </c:pt>
                <c:pt idx="406">
                  <c:v>20.800000000000182</c:v>
                </c:pt>
                <c:pt idx="407">
                  <c:v>-43.099999999999909</c:v>
                </c:pt>
                <c:pt idx="408">
                  <c:v>-30.900000000000091</c:v>
                </c:pt>
                <c:pt idx="409">
                  <c:v>39.399999999999864</c:v>
                </c:pt>
                <c:pt idx="410">
                  <c:v>-27.199999999999818</c:v>
                </c:pt>
                <c:pt idx="411">
                  <c:v>66.700000000000045</c:v>
                </c:pt>
                <c:pt idx="412">
                  <c:v>42.700000000000045</c:v>
                </c:pt>
                <c:pt idx="413">
                  <c:v>41.900000000000091</c:v>
                </c:pt>
                <c:pt idx="414">
                  <c:v>69.100000000000136</c:v>
                </c:pt>
                <c:pt idx="415">
                  <c:v>92.299999999999955</c:v>
                </c:pt>
                <c:pt idx="416">
                  <c:v>85.700000000000045</c:v>
                </c:pt>
                <c:pt idx="417">
                  <c:v>97.800000000000182</c:v>
                </c:pt>
                <c:pt idx="418">
                  <c:v>86.700000000000045</c:v>
                </c:pt>
                <c:pt idx="419">
                  <c:v>122.20000000000005</c:v>
                </c:pt>
                <c:pt idx="420">
                  <c:v>2.2999999999999545</c:v>
                </c:pt>
                <c:pt idx="421">
                  <c:v>122.60000000000014</c:v>
                </c:pt>
                <c:pt idx="422">
                  <c:v>153.20000000000005</c:v>
                </c:pt>
                <c:pt idx="423">
                  <c:v>113.79999999999995</c:v>
                </c:pt>
                <c:pt idx="424">
                  <c:v>235.10000000000014</c:v>
                </c:pt>
                <c:pt idx="425">
                  <c:v>197.90000000000009</c:v>
                </c:pt>
                <c:pt idx="426">
                  <c:v>211.79999999999995</c:v>
                </c:pt>
                <c:pt idx="427">
                  <c:v>280.60000000000014</c:v>
                </c:pt>
                <c:pt idx="428">
                  <c:v>235.89999999999986</c:v>
                </c:pt>
                <c:pt idx="429">
                  <c:v>282.90000000000009</c:v>
                </c:pt>
                <c:pt idx="430">
                  <c:v>200.10000000000014</c:v>
                </c:pt>
                <c:pt idx="431">
                  <c:v>302.79999999999995</c:v>
                </c:pt>
                <c:pt idx="432">
                  <c:v>296.09999999999991</c:v>
                </c:pt>
                <c:pt idx="433">
                  <c:v>353.30000000000018</c:v>
                </c:pt>
                <c:pt idx="434">
                  <c:v>312.80000000000018</c:v>
                </c:pt>
                <c:pt idx="435">
                  <c:v>254.90000000000009</c:v>
                </c:pt>
                <c:pt idx="436">
                  <c:v>315.10000000000014</c:v>
                </c:pt>
                <c:pt idx="437">
                  <c:v>272.29999999999995</c:v>
                </c:pt>
                <c:pt idx="438">
                  <c:v>206</c:v>
                </c:pt>
                <c:pt idx="439">
                  <c:v>246.09999999999991</c:v>
                </c:pt>
                <c:pt idx="440">
                  <c:v>207.29999999999973</c:v>
                </c:pt>
                <c:pt idx="441">
                  <c:v>360.60000000000036</c:v>
                </c:pt>
                <c:pt idx="442">
                  <c:v>266.59999999999991</c:v>
                </c:pt>
                <c:pt idx="443">
                  <c:v>170.80000000000018</c:v>
                </c:pt>
                <c:pt idx="444">
                  <c:v>221.5</c:v>
                </c:pt>
                <c:pt idx="445">
                  <c:v>98.100000000000364</c:v>
                </c:pt>
                <c:pt idx="446">
                  <c:v>138.20000000000027</c:v>
                </c:pt>
                <c:pt idx="447">
                  <c:v>217.80000000000018</c:v>
                </c:pt>
                <c:pt idx="448">
                  <c:v>113</c:v>
                </c:pt>
                <c:pt idx="449">
                  <c:v>127.09999999999991</c:v>
                </c:pt>
                <c:pt idx="450">
                  <c:v>95.100000000000364</c:v>
                </c:pt>
                <c:pt idx="451">
                  <c:v>111.80000000000018</c:v>
                </c:pt>
                <c:pt idx="452">
                  <c:v>97.400000000000091</c:v>
                </c:pt>
                <c:pt idx="453">
                  <c:v>26.900000000000091</c:v>
                </c:pt>
                <c:pt idx="454">
                  <c:v>29</c:v>
                </c:pt>
                <c:pt idx="455">
                  <c:v>5.7000000000002728</c:v>
                </c:pt>
                <c:pt idx="456">
                  <c:v>0.29999999999972715</c:v>
                </c:pt>
                <c:pt idx="457">
                  <c:v>-14.5</c:v>
                </c:pt>
                <c:pt idx="458">
                  <c:v>52.699999999999818</c:v>
                </c:pt>
                <c:pt idx="459">
                  <c:v>-5.3999999999998636</c:v>
                </c:pt>
                <c:pt idx="460">
                  <c:v>-10.5</c:v>
                </c:pt>
                <c:pt idx="461">
                  <c:v>16.299999999999955</c:v>
                </c:pt>
                <c:pt idx="462">
                  <c:v>1.7000000000000455</c:v>
                </c:pt>
                <c:pt idx="463">
                  <c:v>12.400000000000091</c:v>
                </c:pt>
                <c:pt idx="464">
                  <c:v>-29</c:v>
                </c:pt>
                <c:pt idx="465">
                  <c:v>-44.799999999999955</c:v>
                </c:pt>
                <c:pt idx="466">
                  <c:v>9.3999999999998636</c:v>
                </c:pt>
                <c:pt idx="467">
                  <c:v>-61.900000000000091</c:v>
                </c:pt>
                <c:pt idx="468">
                  <c:v>-76.299999999999955</c:v>
                </c:pt>
                <c:pt idx="469">
                  <c:v>35.5</c:v>
                </c:pt>
                <c:pt idx="470">
                  <c:v>-118.20000000000005</c:v>
                </c:pt>
                <c:pt idx="471">
                  <c:v>21.700000000000045</c:v>
                </c:pt>
                <c:pt idx="472">
                  <c:v>-72</c:v>
                </c:pt>
                <c:pt idx="473">
                  <c:v>-66.5</c:v>
                </c:pt>
                <c:pt idx="474">
                  <c:v>-83.5</c:v>
                </c:pt>
                <c:pt idx="475">
                  <c:v>-56.299999999999955</c:v>
                </c:pt>
                <c:pt idx="476">
                  <c:v>-9.5999999999999091</c:v>
                </c:pt>
                <c:pt idx="477">
                  <c:v>-34</c:v>
                </c:pt>
                <c:pt idx="478">
                  <c:v>-195.29999999999995</c:v>
                </c:pt>
                <c:pt idx="479">
                  <c:v>-170.79999999999995</c:v>
                </c:pt>
                <c:pt idx="480">
                  <c:v>-76.799999999999955</c:v>
                </c:pt>
                <c:pt idx="481">
                  <c:v>-42.499999999999773</c:v>
                </c:pt>
                <c:pt idx="482">
                  <c:v>31.300000000000182</c:v>
                </c:pt>
                <c:pt idx="483">
                  <c:v>-73</c:v>
                </c:pt>
                <c:pt idx="484">
                  <c:v>-111.39999999999986</c:v>
                </c:pt>
                <c:pt idx="485">
                  <c:v>-50.700000000000045</c:v>
                </c:pt>
                <c:pt idx="486">
                  <c:v>6.6000000000001364</c:v>
                </c:pt>
                <c:pt idx="487">
                  <c:v>-70.599999999999909</c:v>
                </c:pt>
                <c:pt idx="488">
                  <c:v>-66.399999999999864</c:v>
                </c:pt>
                <c:pt idx="489">
                  <c:v>-124.60000000000014</c:v>
                </c:pt>
                <c:pt idx="490">
                  <c:v>-168.29999999999995</c:v>
                </c:pt>
                <c:pt idx="491">
                  <c:v>-41.600000000000136</c:v>
                </c:pt>
                <c:pt idx="492">
                  <c:v>-94.099999999999909</c:v>
                </c:pt>
                <c:pt idx="493">
                  <c:v>-94.599999999999909</c:v>
                </c:pt>
                <c:pt idx="494">
                  <c:v>-82.799999999999955</c:v>
                </c:pt>
                <c:pt idx="495">
                  <c:v>-82</c:v>
                </c:pt>
                <c:pt idx="496">
                  <c:v>-114.20000000000005</c:v>
                </c:pt>
                <c:pt idx="497">
                  <c:v>-72.399999999999864</c:v>
                </c:pt>
                <c:pt idx="498">
                  <c:v>-100.09999999999991</c:v>
                </c:pt>
                <c:pt idx="499">
                  <c:v>-82.600000000000136</c:v>
                </c:pt>
                <c:pt idx="500">
                  <c:v>-206.29999999999973</c:v>
                </c:pt>
                <c:pt idx="501">
                  <c:v>-249.5</c:v>
                </c:pt>
                <c:pt idx="502">
                  <c:v>-20.900000000000091</c:v>
                </c:pt>
                <c:pt idx="503">
                  <c:v>-63.800000000000182</c:v>
                </c:pt>
                <c:pt idx="504">
                  <c:v>-54.199999999999818</c:v>
                </c:pt>
                <c:pt idx="505">
                  <c:v>-172.79999999999973</c:v>
                </c:pt>
                <c:pt idx="506">
                  <c:v>-23.400000000000091</c:v>
                </c:pt>
                <c:pt idx="507">
                  <c:v>-35.299999999999955</c:v>
                </c:pt>
                <c:pt idx="508">
                  <c:v>-50.599999999999909</c:v>
                </c:pt>
                <c:pt idx="509">
                  <c:v>-11.299999999999955</c:v>
                </c:pt>
                <c:pt idx="510">
                  <c:v>-55.199999999999932</c:v>
                </c:pt>
                <c:pt idx="511">
                  <c:v>-48.199999999999989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'Data analysis 2'!$Y$1</c:f>
              <c:strCache>
                <c:ptCount val="1"/>
                <c:pt idx="0">
                  <c:v>Diff-B-0.0833%</c:v>
                </c:pt>
              </c:strCache>
            </c:strRef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1.1013824884792627</c:v>
                </c:pt>
                <c:pt idx="2">
                  <c:v>2.2027649769585254</c:v>
                </c:pt>
                <c:pt idx="3">
                  <c:v>3.3041474654377883</c:v>
                </c:pt>
                <c:pt idx="4">
                  <c:v>4.4055299539170507</c:v>
                </c:pt>
                <c:pt idx="5">
                  <c:v>5.5069124423963132</c:v>
                </c:pt>
                <c:pt idx="6">
                  <c:v>6.6082949308755765</c:v>
                </c:pt>
                <c:pt idx="7">
                  <c:v>7.709677419354839</c:v>
                </c:pt>
                <c:pt idx="8">
                  <c:v>8.8110599078341014</c:v>
                </c:pt>
                <c:pt idx="9">
                  <c:v>9.9124423963133648</c:v>
                </c:pt>
                <c:pt idx="10">
                  <c:v>11.013824884792626</c:v>
                </c:pt>
                <c:pt idx="11">
                  <c:v>12.11520737327189</c:v>
                </c:pt>
                <c:pt idx="12">
                  <c:v>13.216589861751153</c:v>
                </c:pt>
                <c:pt idx="13">
                  <c:v>14.317972350230415</c:v>
                </c:pt>
                <c:pt idx="14">
                  <c:v>15.419354838709678</c:v>
                </c:pt>
                <c:pt idx="15">
                  <c:v>16.52073732718894</c:v>
                </c:pt>
                <c:pt idx="16">
                  <c:v>17.622119815668203</c:v>
                </c:pt>
                <c:pt idx="17">
                  <c:v>18.723502304147466</c:v>
                </c:pt>
                <c:pt idx="18">
                  <c:v>19.82488479262673</c:v>
                </c:pt>
                <c:pt idx="19">
                  <c:v>20.926267281105989</c:v>
                </c:pt>
                <c:pt idx="20">
                  <c:v>22.027649769585253</c:v>
                </c:pt>
                <c:pt idx="21">
                  <c:v>23.129032258064516</c:v>
                </c:pt>
                <c:pt idx="22">
                  <c:v>24.230414746543779</c:v>
                </c:pt>
                <c:pt idx="23">
                  <c:v>25.331797235023043</c:v>
                </c:pt>
                <c:pt idx="24">
                  <c:v>26.433179723502306</c:v>
                </c:pt>
                <c:pt idx="25">
                  <c:v>27.534562211981566</c:v>
                </c:pt>
                <c:pt idx="26">
                  <c:v>28.635944700460829</c:v>
                </c:pt>
                <c:pt idx="27">
                  <c:v>29.737327188940093</c:v>
                </c:pt>
                <c:pt idx="28">
                  <c:v>30.838709677419356</c:v>
                </c:pt>
                <c:pt idx="29">
                  <c:v>31.940092165898619</c:v>
                </c:pt>
                <c:pt idx="30">
                  <c:v>33.041474654377879</c:v>
                </c:pt>
                <c:pt idx="31">
                  <c:v>34.142857142857146</c:v>
                </c:pt>
                <c:pt idx="32">
                  <c:v>35.244239631336406</c:v>
                </c:pt>
                <c:pt idx="33">
                  <c:v>36.345622119815665</c:v>
                </c:pt>
                <c:pt idx="34">
                  <c:v>37.447004608294932</c:v>
                </c:pt>
                <c:pt idx="35">
                  <c:v>38.548387096774192</c:v>
                </c:pt>
                <c:pt idx="36">
                  <c:v>39.649769585253459</c:v>
                </c:pt>
                <c:pt idx="37">
                  <c:v>40.751152073732719</c:v>
                </c:pt>
                <c:pt idx="38">
                  <c:v>41.852534562211979</c:v>
                </c:pt>
                <c:pt idx="39">
                  <c:v>42.953917050691246</c:v>
                </c:pt>
                <c:pt idx="40">
                  <c:v>44.055299539170505</c:v>
                </c:pt>
                <c:pt idx="41">
                  <c:v>45.156682027649772</c:v>
                </c:pt>
                <c:pt idx="42">
                  <c:v>46.258064516129032</c:v>
                </c:pt>
                <c:pt idx="43">
                  <c:v>47.359447004608292</c:v>
                </c:pt>
                <c:pt idx="44">
                  <c:v>48.460829493087559</c:v>
                </c:pt>
                <c:pt idx="45">
                  <c:v>49.562211981566819</c:v>
                </c:pt>
                <c:pt idx="46">
                  <c:v>50.663594470046085</c:v>
                </c:pt>
                <c:pt idx="47">
                  <c:v>51.764976958525345</c:v>
                </c:pt>
                <c:pt idx="48">
                  <c:v>52.866359447004612</c:v>
                </c:pt>
                <c:pt idx="49">
                  <c:v>53.967741935483872</c:v>
                </c:pt>
                <c:pt idx="50">
                  <c:v>55.069124423963132</c:v>
                </c:pt>
                <c:pt idx="51">
                  <c:v>56.170506912442399</c:v>
                </c:pt>
                <c:pt idx="52">
                  <c:v>57.271889400921658</c:v>
                </c:pt>
                <c:pt idx="53">
                  <c:v>58.373271889400925</c:v>
                </c:pt>
                <c:pt idx="54">
                  <c:v>59.474654377880185</c:v>
                </c:pt>
                <c:pt idx="55">
                  <c:v>60.576036866359445</c:v>
                </c:pt>
                <c:pt idx="56">
                  <c:v>61.677419354838712</c:v>
                </c:pt>
                <c:pt idx="57">
                  <c:v>62.778801843317972</c:v>
                </c:pt>
                <c:pt idx="58">
                  <c:v>63.880184331797238</c:v>
                </c:pt>
                <c:pt idx="59">
                  <c:v>64.981566820276498</c:v>
                </c:pt>
                <c:pt idx="60">
                  <c:v>66.082949308755758</c:v>
                </c:pt>
                <c:pt idx="61">
                  <c:v>67.184331797235018</c:v>
                </c:pt>
                <c:pt idx="62">
                  <c:v>68.285714285714292</c:v>
                </c:pt>
                <c:pt idx="63">
                  <c:v>69.387096774193552</c:v>
                </c:pt>
                <c:pt idx="64">
                  <c:v>70.488479262672811</c:v>
                </c:pt>
                <c:pt idx="65">
                  <c:v>71.589861751152071</c:v>
                </c:pt>
                <c:pt idx="66">
                  <c:v>72.691244239631331</c:v>
                </c:pt>
                <c:pt idx="67">
                  <c:v>73.792626728110605</c:v>
                </c:pt>
                <c:pt idx="68">
                  <c:v>74.894009216589865</c:v>
                </c:pt>
                <c:pt idx="69">
                  <c:v>75.995391705069125</c:v>
                </c:pt>
                <c:pt idx="70">
                  <c:v>77.096774193548384</c:v>
                </c:pt>
                <c:pt idx="71">
                  <c:v>78.198156682027644</c:v>
                </c:pt>
                <c:pt idx="72">
                  <c:v>79.299539170506918</c:v>
                </c:pt>
                <c:pt idx="73">
                  <c:v>80.400921658986178</c:v>
                </c:pt>
                <c:pt idx="74">
                  <c:v>81.502304147465438</c:v>
                </c:pt>
                <c:pt idx="75">
                  <c:v>82.603686635944698</c:v>
                </c:pt>
                <c:pt idx="76">
                  <c:v>83.705069124423957</c:v>
                </c:pt>
                <c:pt idx="77">
                  <c:v>84.806451612903231</c:v>
                </c:pt>
                <c:pt idx="78">
                  <c:v>85.907834101382491</c:v>
                </c:pt>
                <c:pt idx="79">
                  <c:v>87.009216589861751</c:v>
                </c:pt>
                <c:pt idx="80">
                  <c:v>88.110599078341011</c:v>
                </c:pt>
                <c:pt idx="81">
                  <c:v>89.21198156682027</c:v>
                </c:pt>
                <c:pt idx="82">
                  <c:v>90.313364055299544</c:v>
                </c:pt>
                <c:pt idx="83">
                  <c:v>91.414746543778804</c:v>
                </c:pt>
                <c:pt idx="84">
                  <c:v>92.516129032258064</c:v>
                </c:pt>
                <c:pt idx="85">
                  <c:v>93.617511520737324</c:v>
                </c:pt>
                <c:pt idx="86">
                  <c:v>94.718894009216584</c:v>
                </c:pt>
                <c:pt idx="87">
                  <c:v>95.820276497695858</c:v>
                </c:pt>
                <c:pt idx="88">
                  <c:v>96.921658986175117</c:v>
                </c:pt>
                <c:pt idx="89">
                  <c:v>98.023041474654377</c:v>
                </c:pt>
                <c:pt idx="90">
                  <c:v>99.124423963133637</c:v>
                </c:pt>
                <c:pt idx="91">
                  <c:v>100.2258064516129</c:v>
                </c:pt>
                <c:pt idx="92">
                  <c:v>101.32718894009217</c:v>
                </c:pt>
                <c:pt idx="93">
                  <c:v>102.42857142857143</c:v>
                </c:pt>
                <c:pt idx="94">
                  <c:v>103.52995391705069</c:v>
                </c:pt>
                <c:pt idx="95">
                  <c:v>104.63133640552995</c:v>
                </c:pt>
                <c:pt idx="96">
                  <c:v>105.73271889400922</c:v>
                </c:pt>
                <c:pt idx="97">
                  <c:v>106.83410138248848</c:v>
                </c:pt>
                <c:pt idx="98">
                  <c:v>107.93548387096774</c:v>
                </c:pt>
                <c:pt idx="99">
                  <c:v>109.036866359447</c:v>
                </c:pt>
                <c:pt idx="100">
                  <c:v>110.13824884792626</c:v>
                </c:pt>
                <c:pt idx="101">
                  <c:v>111.23963133640554</c:v>
                </c:pt>
                <c:pt idx="102">
                  <c:v>112.3410138248848</c:v>
                </c:pt>
                <c:pt idx="103">
                  <c:v>113.44239631336406</c:v>
                </c:pt>
                <c:pt idx="104">
                  <c:v>114.54377880184332</c:v>
                </c:pt>
                <c:pt idx="105">
                  <c:v>115.64516129032258</c:v>
                </c:pt>
                <c:pt idx="106">
                  <c:v>116.74654377880185</c:v>
                </c:pt>
                <c:pt idx="107">
                  <c:v>117.84792626728111</c:v>
                </c:pt>
                <c:pt idx="108">
                  <c:v>118.94930875576037</c:v>
                </c:pt>
                <c:pt idx="109">
                  <c:v>120.05069124423963</c:v>
                </c:pt>
                <c:pt idx="110">
                  <c:v>121.15207373271889</c:v>
                </c:pt>
                <c:pt idx="111">
                  <c:v>122.25345622119816</c:v>
                </c:pt>
                <c:pt idx="112">
                  <c:v>123.35483870967742</c:v>
                </c:pt>
                <c:pt idx="113">
                  <c:v>124.45622119815668</c:v>
                </c:pt>
                <c:pt idx="114">
                  <c:v>125.55760368663594</c:v>
                </c:pt>
                <c:pt idx="115">
                  <c:v>126.6589861751152</c:v>
                </c:pt>
                <c:pt idx="116">
                  <c:v>127.76036866359448</c:v>
                </c:pt>
                <c:pt idx="117">
                  <c:v>128.86175115207374</c:v>
                </c:pt>
                <c:pt idx="118">
                  <c:v>129.963133640553</c:v>
                </c:pt>
                <c:pt idx="119">
                  <c:v>131.06451612903226</c:v>
                </c:pt>
                <c:pt idx="120">
                  <c:v>132.16589861751152</c:v>
                </c:pt>
                <c:pt idx="121">
                  <c:v>133.26728110599078</c:v>
                </c:pt>
                <c:pt idx="122">
                  <c:v>134.36866359447004</c:v>
                </c:pt>
                <c:pt idx="123">
                  <c:v>135.4700460829493</c:v>
                </c:pt>
                <c:pt idx="124">
                  <c:v>136.57142857142858</c:v>
                </c:pt>
                <c:pt idx="125">
                  <c:v>137.67281105990784</c:v>
                </c:pt>
                <c:pt idx="126">
                  <c:v>138.7741935483871</c:v>
                </c:pt>
                <c:pt idx="127">
                  <c:v>139.87557603686636</c:v>
                </c:pt>
                <c:pt idx="128">
                  <c:v>140.97695852534562</c:v>
                </c:pt>
                <c:pt idx="129">
                  <c:v>142.07834101382488</c:v>
                </c:pt>
                <c:pt idx="130">
                  <c:v>143.17972350230414</c:v>
                </c:pt>
                <c:pt idx="131">
                  <c:v>144.2811059907834</c:v>
                </c:pt>
                <c:pt idx="132">
                  <c:v>145.38248847926266</c:v>
                </c:pt>
                <c:pt idx="133">
                  <c:v>146.48387096774195</c:v>
                </c:pt>
                <c:pt idx="134">
                  <c:v>147.58525345622121</c:v>
                </c:pt>
                <c:pt idx="135">
                  <c:v>148.68663594470047</c:v>
                </c:pt>
                <c:pt idx="136">
                  <c:v>149.78801843317973</c:v>
                </c:pt>
                <c:pt idx="137">
                  <c:v>150.88940092165899</c:v>
                </c:pt>
                <c:pt idx="138">
                  <c:v>151.99078341013825</c:v>
                </c:pt>
                <c:pt idx="139">
                  <c:v>153.09216589861751</c:v>
                </c:pt>
                <c:pt idx="140">
                  <c:v>154.19354838709677</c:v>
                </c:pt>
                <c:pt idx="141">
                  <c:v>155.29493087557603</c:v>
                </c:pt>
                <c:pt idx="142">
                  <c:v>156.39631336405529</c:v>
                </c:pt>
                <c:pt idx="143">
                  <c:v>157.49769585253458</c:v>
                </c:pt>
                <c:pt idx="144">
                  <c:v>158.59907834101384</c:v>
                </c:pt>
                <c:pt idx="145">
                  <c:v>159.7004608294931</c:v>
                </c:pt>
                <c:pt idx="146">
                  <c:v>160.80184331797236</c:v>
                </c:pt>
                <c:pt idx="147">
                  <c:v>161.90322580645162</c:v>
                </c:pt>
                <c:pt idx="148">
                  <c:v>163.00460829493088</c:v>
                </c:pt>
                <c:pt idx="149">
                  <c:v>164.10599078341014</c:v>
                </c:pt>
                <c:pt idx="150">
                  <c:v>165.2073732718894</c:v>
                </c:pt>
                <c:pt idx="151">
                  <c:v>166.30875576036865</c:v>
                </c:pt>
                <c:pt idx="152">
                  <c:v>167.41013824884791</c:v>
                </c:pt>
                <c:pt idx="153">
                  <c:v>168.5115207373272</c:v>
                </c:pt>
                <c:pt idx="154">
                  <c:v>169.61290322580646</c:v>
                </c:pt>
                <c:pt idx="155">
                  <c:v>170.71428571428572</c:v>
                </c:pt>
                <c:pt idx="156">
                  <c:v>171.81566820276498</c:v>
                </c:pt>
                <c:pt idx="157">
                  <c:v>172.91705069124424</c:v>
                </c:pt>
                <c:pt idx="158">
                  <c:v>174.0184331797235</c:v>
                </c:pt>
                <c:pt idx="159">
                  <c:v>175.11981566820276</c:v>
                </c:pt>
                <c:pt idx="160">
                  <c:v>176.22119815668202</c:v>
                </c:pt>
                <c:pt idx="161">
                  <c:v>177.32258064516128</c:v>
                </c:pt>
                <c:pt idx="162">
                  <c:v>178.42396313364054</c:v>
                </c:pt>
                <c:pt idx="163">
                  <c:v>179.52534562211983</c:v>
                </c:pt>
                <c:pt idx="164">
                  <c:v>180.62672811059909</c:v>
                </c:pt>
                <c:pt idx="165">
                  <c:v>181.72811059907835</c:v>
                </c:pt>
                <c:pt idx="166">
                  <c:v>182.82949308755761</c:v>
                </c:pt>
                <c:pt idx="167">
                  <c:v>183.93087557603687</c:v>
                </c:pt>
                <c:pt idx="168">
                  <c:v>185.03225806451613</c:v>
                </c:pt>
                <c:pt idx="169">
                  <c:v>186.13364055299539</c:v>
                </c:pt>
                <c:pt idx="170">
                  <c:v>187.23502304147465</c:v>
                </c:pt>
                <c:pt idx="171">
                  <c:v>188.33640552995391</c:v>
                </c:pt>
                <c:pt idx="172">
                  <c:v>189.43778801843317</c:v>
                </c:pt>
                <c:pt idx="173">
                  <c:v>190.53917050691246</c:v>
                </c:pt>
                <c:pt idx="174">
                  <c:v>191.64055299539172</c:v>
                </c:pt>
                <c:pt idx="175">
                  <c:v>192.74193548387098</c:v>
                </c:pt>
                <c:pt idx="176">
                  <c:v>193.84331797235023</c:v>
                </c:pt>
                <c:pt idx="177">
                  <c:v>194.94470046082949</c:v>
                </c:pt>
                <c:pt idx="178">
                  <c:v>196.04608294930875</c:v>
                </c:pt>
                <c:pt idx="179">
                  <c:v>197.14746543778801</c:v>
                </c:pt>
                <c:pt idx="180">
                  <c:v>198.24884792626727</c:v>
                </c:pt>
                <c:pt idx="181">
                  <c:v>199.35023041474653</c:v>
                </c:pt>
                <c:pt idx="182">
                  <c:v>200.45161290322579</c:v>
                </c:pt>
                <c:pt idx="183">
                  <c:v>201.55299539170508</c:v>
                </c:pt>
                <c:pt idx="184">
                  <c:v>202.65437788018434</c:v>
                </c:pt>
                <c:pt idx="185">
                  <c:v>203.7557603686636</c:v>
                </c:pt>
                <c:pt idx="186">
                  <c:v>204.85714285714286</c:v>
                </c:pt>
                <c:pt idx="187">
                  <c:v>205.95852534562212</c:v>
                </c:pt>
                <c:pt idx="188">
                  <c:v>207.05990783410138</c:v>
                </c:pt>
                <c:pt idx="189">
                  <c:v>208.16129032258064</c:v>
                </c:pt>
                <c:pt idx="190">
                  <c:v>209.2626728110599</c:v>
                </c:pt>
                <c:pt idx="191">
                  <c:v>210.36405529953916</c:v>
                </c:pt>
                <c:pt idx="192">
                  <c:v>211.46543778801845</c:v>
                </c:pt>
                <c:pt idx="193">
                  <c:v>212.56682027649771</c:v>
                </c:pt>
                <c:pt idx="194">
                  <c:v>213.66820276497697</c:v>
                </c:pt>
                <c:pt idx="195">
                  <c:v>214.76958525345623</c:v>
                </c:pt>
                <c:pt idx="196">
                  <c:v>215.87096774193549</c:v>
                </c:pt>
                <c:pt idx="197">
                  <c:v>216.97235023041475</c:v>
                </c:pt>
                <c:pt idx="198">
                  <c:v>218.07373271889401</c:v>
                </c:pt>
                <c:pt idx="199">
                  <c:v>219.17511520737327</c:v>
                </c:pt>
                <c:pt idx="200">
                  <c:v>220.27649769585253</c:v>
                </c:pt>
                <c:pt idx="201">
                  <c:v>221.37788018433179</c:v>
                </c:pt>
                <c:pt idx="202">
                  <c:v>222.47926267281107</c:v>
                </c:pt>
                <c:pt idx="203">
                  <c:v>223.58064516129033</c:v>
                </c:pt>
                <c:pt idx="204">
                  <c:v>224.68202764976959</c:v>
                </c:pt>
                <c:pt idx="205">
                  <c:v>225.78341013824885</c:v>
                </c:pt>
                <c:pt idx="206">
                  <c:v>226.88479262672811</c:v>
                </c:pt>
                <c:pt idx="207">
                  <c:v>227.98617511520737</c:v>
                </c:pt>
                <c:pt idx="208">
                  <c:v>229.08755760368663</c:v>
                </c:pt>
                <c:pt idx="209">
                  <c:v>230.18894009216589</c:v>
                </c:pt>
                <c:pt idx="210">
                  <c:v>231.29032258064515</c:v>
                </c:pt>
                <c:pt idx="211">
                  <c:v>232.39170506912441</c:v>
                </c:pt>
                <c:pt idx="212">
                  <c:v>233.4930875576037</c:v>
                </c:pt>
                <c:pt idx="213">
                  <c:v>234.59447004608296</c:v>
                </c:pt>
                <c:pt idx="214">
                  <c:v>235.69585253456222</c:v>
                </c:pt>
                <c:pt idx="215">
                  <c:v>236.79723502304148</c:v>
                </c:pt>
                <c:pt idx="216">
                  <c:v>237.89861751152074</c:v>
                </c:pt>
                <c:pt idx="217">
                  <c:v>239</c:v>
                </c:pt>
                <c:pt idx="218">
                  <c:v>240.10138248847926</c:v>
                </c:pt>
                <c:pt idx="219">
                  <c:v>241.20276497695852</c:v>
                </c:pt>
                <c:pt idx="220">
                  <c:v>242.30414746543778</c:v>
                </c:pt>
                <c:pt idx="221">
                  <c:v>243.40552995391704</c:v>
                </c:pt>
                <c:pt idx="222">
                  <c:v>244.50691244239633</c:v>
                </c:pt>
                <c:pt idx="223">
                  <c:v>245.60829493087559</c:v>
                </c:pt>
                <c:pt idx="224">
                  <c:v>246.70967741935485</c:v>
                </c:pt>
                <c:pt idx="225">
                  <c:v>247.81105990783411</c:v>
                </c:pt>
                <c:pt idx="226">
                  <c:v>248.91244239631337</c:v>
                </c:pt>
                <c:pt idx="227">
                  <c:v>250.01382488479263</c:v>
                </c:pt>
                <c:pt idx="228">
                  <c:v>251.11520737327189</c:v>
                </c:pt>
                <c:pt idx="229">
                  <c:v>252.21658986175115</c:v>
                </c:pt>
                <c:pt idx="230">
                  <c:v>253.31797235023041</c:v>
                </c:pt>
                <c:pt idx="231">
                  <c:v>254.41935483870967</c:v>
                </c:pt>
                <c:pt idx="232">
                  <c:v>255.52073732718895</c:v>
                </c:pt>
                <c:pt idx="233">
                  <c:v>256.62211981566821</c:v>
                </c:pt>
                <c:pt idx="234">
                  <c:v>257.72350230414747</c:v>
                </c:pt>
                <c:pt idx="235">
                  <c:v>258.82488479262673</c:v>
                </c:pt>
                <c:pt idx="236">
                  <c:v>259.92626728110599</c:v>
                </c:pt>
                <c:pt idx="237">
                  <c:v>261.02764976958525</c:v>
                </c:pt>
                <c:pt idx="238">
                  <c:v>262.12903225806451</c:v>
                </c:pt>
                <c:pt idx="239">
                  <c:v>263.23041474654377</c:v>
                </c:pt>
                <c:pt idx="240">
                  <c:v>264.33179723502303</c:v>
                </c:pt>
                <c:pt idx="241">
                  <c:v>265.43317972350229</c:v>
                </c:pt>
                <c:pt idx="242">
                  <c:v>266.53456221198155</c:v>
                </c:pt>
                <c:pt idx="243">
                  <c:v>267.63594470046081</c:v>
                </c:pt>
                <c:pt idx="244">
                  <c:v>268.73732718894007</c:v>
                </c:pt>
                <c:pt idx="245">
                  <c:v>269.83870967741933</c:v>
                </c:pt>
                <c:pt idx="246">
                  <c:v>270.94009216589859</c:v>
                </c:pt>
                <c:pt idx="247">
                  <c:v>272.04147465437791</c:v>
                </c:pt>
                <c:pt idx="248">
                  <c:v>273.14285714285717</c:v>
                </c:pt>
                <c:pt idx="249">
                  <c:v>274.24423963133643</c:v>
                </c:pt>
                <c:pt idx="250">
                  <c:v>275.34562211981569</c:v>
                </c:pt>
                <c:pt idx="251">
                  <c:v>276.44700460829495</c:v>
                </c:pt>
                <c:pt idx="252">
                  <c:v>277.54838709677421</c:v>
                </c:pt>
                <c:pt idx="253">
                  <c:v>278.64976958525347</c:v>
                </c:pt>
                <c:pt idx="254">
                  <c:v>279.75115207373273</c:v>
                </c:pt>
                <c:pt idx="255">
                  <c:v>280.85253456221199</c:v>
                </c:pt>
                <c:pt idx="256">
                  <c:v>281.95391705069125</c:v>
                </c:pt>
                <c:pt idx="257">
                  <c:v>283.05529953917051</c:v>
                </c:pt>
                <c:pt idx="258">
                  <c:v>284.15668202764977</c:v>
                </c:pt>
                <c:pt idx="259">
                  <c:v>285.25806451612902</c:v>
                </c:pt>
                <c:pt idx="260">
                  <c:v>286.35944700460828</c:v>
                </c:pt>
                <c:pt idx="261">
                  <c:v>287.46082949308754</c:v>
                </c:pt>
                <c:pt idx="262">
                  <c:v>288.5622119815668</c:v>
                </c:pt>
                <c:pt idx="263">
                  <c:v>289.66359447004606</c:v>
                </c:pt>
                <c:pt idx="264">
                  <c:v>290.76497695852532</c:v>
                </c:pt>
                <c:pt idx="265">
                  <c:v>291.86635944700458</c:v>
                </c:pt>
                <c:pt idx="266">
                  <c:v>292.9677419354839</c:v>
                </c:pt>
                <c:pt idx="267">
                  <c:v>294.06912442396316</c:v>
                </c:pt>
                <c:pt idx="268">
                  <c:v>295.17050691244242</c:v>
                </c:pt>
                <c:pt idx="269">
                  <c:v>296.27188940092168</c:v>
                </c:pt>
                <c:pt idx="270">
                  <c:v>297.37327188940094</c:v>
                </c:pt>
                <c:pt idx="271">
                  <c:v>298.4746543778802</c:v>
                </c:pt>
                <c:pt idx="272">
                  <c:v>299.57603686635946</c:v>
                </c:pt>
                <c:pt idx="273">
                  <c:v>300.67741935483872</c:v>
                </c:pt>
                <c:pt idx="274">
                  <c:v>301.77880184331798</c:v>
                </c:pt>
                <c:pt idx="275">
                  <c:v>302.88018433179724</c:v>
                </c:pt>
                <c:pt idx="276">
                  <c:v>303.9815668202765</c:v>
                </c:pt>
                <c:pt idx="277">
                  <c:v>305.08294930875576</c:v>
                </c:pt>
                <c:pt idx="278">
                  <c:v>306.18433179723502</c:v>
                </c:pt>
                <c:pt idx="279">
                  <c:v>307.28571428571428</c:v>
                </c:pt>
                <c:pt idx="280">
                  <c:v>308.38709677419354</c:v>
                </c:pt>
                <c:pt idx="281">
                  <c:v>309.4884792626728</c:v>
                </c:pt>
                <c:pt idx="282">
                  <c:v>310.58986175115206</c:v>
                </c:pt>
                <c:pt idx="283">
                  <c:v>311.69124423963132</c:v>
                </c:pt>
                <c:pt idx="284">
                  <c:v>312.79262672811058</c:v>
                </c:pt>
                <c:pt idx="285">
                  <c:v>313.89400921658984</c:v>
                </c:pt>
                <c:pt idx="286">
                  <c:v>314.99539170506915</c:v>
                </c:pt>
                <c:pt idx="287">
                  <c:v>316.09677419354841</c:v>
                </c:pt>
                <c:pt idx="288">
                  <c:v>317.19815668202767</c:v>
                </c:pt>
                <c:pt idx="289">
                  <c:v>318.29953917050693</c:v>
                </c:pt>
                <c:pt idx="290">
                  <c:v>319.40092165898619</c:v>
                </c:pt>
                <c:pt idx="291">
                  <c:v>320.50230414746545</c:v>
                </c:pt>
                <c:pt idx="292">
                  <c:v>321.60368663594471</c:v>
                </c:pt>
                <c:pt idx="293">
                  <c:v>322.70506912442397</c:v>
                </c:pt>
                <c:pt idx="294">
                  <c:v>323.80645161290323</c:v>
                </c:pt>
                <c:pt idx="295">
                  <c:v>324.90783410138249</c:v>
                </c:pt>
                <c:pt idx="296">
                  <c:v>326.00921658986175</c:v>
                </c:pt>
                <c:pt idx="297">
                  <c:v>327.11059907834101</c:v>
                </c:pt>
                <c:pt idx="298">
                  <c:v>328.21198156682027</c:v>
                </c:pt>
                <c:pt idx="299">
                  <c:v>329.31336405529953</c:v>
                </c:pt>
                <c:pt idx="300">
                  <c:v>330.41474654377879</c:v>
                </c:pt>
                <c:pt idx="301">
                  <c:v>331.51612903225805</c:v>
                </c:pt>
                <c:pt idx="302">
                  <c:v>332.61751152073731</c:v>
                </c:pt>
                <c:pt idx="303">
                  <c:v>333.71889400921657</c:v>
                </c:pt>
                <c:pt idx="304">
                  <c:v>334.82027649769583</c:v>
                </c:pt>
                <c:pt idx="305">
                  <c:v>335.92165898617509</c:v>
                </c:pt>
                <c:pt idx="306">
                  <c:v>337.02304147465441</c:v>
                </c:pt>
                <c:pt idx="307">
                  <c:v>338.12442396313367</c:v>
                </c:pt>
                <c:pt idx="308">
                  <c:v>339.22580645161293</c:v>
                </c:pt>
                <c:pt idx="309">
                  <c:v>340.32718894009219</c:v>
                </c:pt>
                <c:pt idx="310">
                  <c:v>341.42857142857144</c:v>
                </c:pt>
                <c:pt idx="311">
                  <c:v>342.5299539170507</c:v>
                </c:pt>
                <c:pt idx="312">
                  <c:v>343.63133640552996</c:v>
                </c:pt>
                <c:pt idx="313">
                  <c:v>344.73271889400922</c:v>
                </c:pt>
                <c:pt idx="314">
                  <c:v>345.83410138248848</c:v>
                </c:pt>
                <c:pt idx="315">
                  <c:v>346.93548387096774</c:v>
                </c:pt>
                <c:pt idx="316">
                  <c:v>348.036866359447</c:v>
                </c:pt>
                <c:pt idx="317">
                  <c:v>349.13824884792626</c:v>
                </c:pt>
                <c:pt idx="318">
                  <c:v>350.23963133640552</c:v>
                </c:pt>
                <c:pt idx="319">
                  <c:v>351.34101382488478</c:v>
                </c:pt>
                <c:pt idx="320">
                  <c:v>352.44239631336404</c:v>
                </c:pt>
                <c:pt idx="321">
                  <c:v>353.5437788018433</c:v>
                </c:pt>
                <c:pt idx="322">
                  <c:v>354.64516129032256</c:v>
                </c:pt>
                <c:pt idx="323">
                  <c:v>355.74654377880182</c:v>
                </c:pt>
                <c:pt idx="324">
                  <c:v>356.84792626728108</c:v>
                </c:pt>
                <c:pt idx="325">
                  <c:v>357.9493087557604</c:v>
                </c:pt>
                <c:pt idx="326">
                  <c:v>359.05069124423966</c:v>
                </c:pt>
                <c:pt idx="327">
                  <c:v>360.15207373271892</c:v>
                </c:pt>
                <c:pt idx="328">
                  <c:v>361.25345622119818</c:v>
                </c:pt>
                <c:pt idx="329">
                  <c:v>362.35483870967744</c:v>
                </c:pt>
                <c:pt idx="330">
                  <c:v>363.4562211981567</c:v>
                </c:pt>
                <c:pt idx="331">
                  <c:v>364.55760368663596</c:v>
                </c:pt>
                <c:pt idx="332">
                  <c:v>365.65898617511522</c:v>
                </c:pt>
                <c:pt idx="333">
                  <c:v>366.76036866359448</c:v>
                </c:pt>
                <c:pt idx="334">
                  <c:v>367.86175115207374</c:v>
                </c:pt>
                <c:pt idx="335">
                  <c:v>368.963133640553</c:v>
                </c:pt>
                <c:pt idx="336">
                  <c:v>370.06451612903226</c:v>
                </c:pt>
                <c:pt idx="337">
                  <c:v>371.16589861751152</c:v>
                </c:pt>
                <c:pt idx="338">
                  <c:v>372.26728110599078</c:v>
                </c:pt>
                <c:pt idx="339">
                  <c:v>373.36866359447004</c:v>
                </c:pt>
                <c:pt idx="340">
                  <c:v>374.4700460829493</c:v>
                </c:pt>
                <c:pt idx="341">
                  <c:v>375.57142857142856</c:v>
                </c:pt>
                <c:pt idx="342">
                  <c:v>376.67281105990781</c:v>
                </c:pt>
                <c:pt idx="343">
                  <c:v>377.77419354838707</c:v>
                </c:pt>
                <c:pt idx="344">
                  <c:v>378.87557603686633</c:v>
                </c:pt>
                <c:pt idx="345">
                  <c:v>379.97695852534565</c:v>
                </c:pt>
                <c:pt idx="346">
                  <c:v>381.07834101382491</c:v>
                </c:pt>
                <c:pt idx="347">
                  <c:v>382.17972350230417</c:v>
                </c:pt>
                <c:pt idx="348">
                  <c:v>383.28110599078343</c:v>
                </c:pt>
                <c:pt idx="349">
                  <c:v>384.38248847926269</c:v>
                </c:pt>
                <c:pt idx="350">
                  <c:v>385.48387096774195</c:v>
                </c:pt>
                <c:pt idx="351">
                  <c:v>386.58525345622121</c:v>
                </c:pt>
                <c:pt idx="352">
                  <c:v>387.68663594470047</c:v>
                </c:pt>
                <c:pt idx="353">
                  <c:v>388.78801843317973</c:v>
                </c:pt>
                <c:pt idx="354">
                  <c:v>389.88940092165899</c:v>
                </c:pt>
                <c:pt idx="355">
                  <c:v>390.99078341013825</c:v>
                </c:pt>
                <c:pt idx="356">
                  <c:v>392.09216589861751</c:v>
                </c:pt>
                <c:pt idx="357">
                  <c:v>393.19354838709677</c:v>
                </c:pt>
                <c:pt idx="358">
                  <c:v>394.29493087557603</c:v>
                </c:pt>
                <c:pt idx="359">
                  <c:v>395.39631336405529</c:v>
                </c:pt>
                <c:pt idx="360">
                  <c:v>396.49769585253455</c:v>
                </c:pt>
                <c:pt idx="361">
                  <c:v>397.59907834101381</c:v>
                </c:pt>
                <c:pt idx="362">
                  <c:v>398.70046082949307</c:v>
                </c:pt>
                <c:pt idx="363">
                  <c:v>399.80184331797233</c:v>
                </c:pt>
                <c:pt idx="364">
                  <c:v>400.90322580645159</c:v>
                </c:pt>
                <c:pt idx="365">
                  <c:v>402.0046082949309</c:v>
                </c:pt>
                <c:pt idx="366">
                  <c:v>403.10599078341016</c:v>
                </c:pt>
                <c:pt idx="367">
                  <c:v>404.20737327188942</c:v>
                </c:pt>
                <c:pt idx="368">
                  <c:v>405.30875576036868</c:v>
                </c:pt>
                <c:pt idx="369">
                  <c:v>406.41013824884794</c:v>
                </c:pt>
                <c:pt idx="370">
                  <c:v>407.5115207373272</c:v>
                </c:pt>
                <c:pt idx="371">
                  <c:v>408.61290322580646</c:v>
                </c:pt>
                <c:pt idx="372">
                  <c:v>409.71428571428572</c:v>
                </c:pt>
                <c:pt idx="373">
                  <c:v>410.81566820276498</c:v>
                </c:pt>
                <c:pt idx="374">
                  <c:v>411.91705069124424</c:v>
                </c:pt>
                <c:pt idx="375">
                  <c:v>413.0184331797235</c:v>
                </c:pt>
                <c:pt idx="376">
                  <c:v>414.11981566820276</c:v>
                </c:pt>
                <c:pt idx="377">
                  <c:v>415.22119815668202</c:v>
                </c:pt>
                <c:pt idx="378">
                  <c:v>416.32258064516128</c:v>
                </c:pt>
                <c:pt idx="379">
                  <c:v>417.42396313364054</c:v>
                </c:pt>
                <c:pt idx="380">
                  <c:v>418.5253456221198</c:v>
                </c:pt>
                <c:pt idx="381">
                  <c:v>419.62672811059906</c:v>
                </c:pt>
                <c:pt idx="382">
                  <c:v>420.72811059907832</c:v>
                </c:pt>
                <c:pt idx="383">
                  <c:v>421.82949308755758</c:v>
                </c:pt>
                <c:pt idx="384">
                  <c:v>422.9308755760369</c:v>
                </c:pt>
                <c:pt idx="385">
                  <c:v>424.03225806451616</c:v>
                </c:pt>
                <c:pt idx="386">
                  <c:v>425.13364055299542</c:v>
                </c:pt>
                <c:pt idx="387">
                  <c:v>426.23502304147468</c:v>
                </c:pt>
                <c:pt idx="388">
                  <c:v>427.33640552995394</c:v>
                </c:pt>
                <c:pt idx="389">
                  <c:v>428.4377880184332</c:v>
                </c:pt>
                <c:pt idx="390">
                  <c:v>429.53917050691246</c:v>
                </c:pt>
                <c:pt idx="391">
                  <c:v>430.64055299539172</c:v>
                </c:pt>
                <c:pt idx="392">
                  <c:v>431.74193548387098</c:v>
                </c:pt>
                <c:pt idx="393">
                  <c:v>432.84331797235023</c:v>
                </c:pt>
                <c:pt idx="394">
                  <c:v>433.94470046082949</c:v>
                </c:pt>
                <c:pt idx="395">
                  <c:v>435.04608294930875</c:v>
                </c:pt>
                <c:pt idx="396">
                  <c:v>436.14746543778801</c:v>
                </c:pt>
                <c:pt idx="397">
                  <c:v>437.24884792626727</c:v>
                </c:pt>
                <c:pt idx="398">
                  <c:v>438.35023041474653</c:v>
                </c:pt>
                <c:pt idx="399">
                  <c:v>439.45161290322579</c:v>
                </c:pt>
                <c:pt idx="400">
                  <c:v>440.55299539170505</c:v>
                </c:pt>
                <c:pt idx="401">
                  <c:v>441.65437788018431</c:v>
                </c:pt>
                <c:pt idx="402">
                  <c:v>442.75576036866357</c:v>
                </c:pt>
                <c:pt idx="403">
                  <c:v>443.85714285714283</c:v>
                </c:pt>
                <c:pt idx="404">
                  <c:v>444.95852534562215</c:v>
                </c:pt>
                <c:pt idx="405">
                  <c:v>446.05990783410141</c:v>
                </c:pt>
                <c:pt idx="406">
                  <c:v>447.16129032258067</c:v>
                </c:pt>
                <c:pt idx="407">
                  <c:v>448.26267281105993</c:v>
                </c:pt>
                <c:pt idx="408">
                  <c:v>449.36405529953919</c:v>
                </c:pt>
                <c:pt idx="409">
                  <c:v>450.46543778801845</c:v>
                </c:pt>
                <c:pt idx="410">
                  <c:v>451.56682027649771</c:v>
                </c:pt>
                <c:pt idx="411">
                  <c:v>452.66820276497697</c:v>
                </c:pt>
                <c:pt idx="412">
                  <c:v>453.76958525345623</c:v>
                </c:pt>
                <c:pt idx="413">
                  <c:v>454.87096774193549</c:v>
                </c:pt>
                <c:pt idx="414">
                  <c:v>455.97235023041475</c:v>
                </c:pt>
                <c:pt idx="415">
                  <c:v>457.07373271889401</c:v>
                </c:pt>
                <c:pt idx="416">
                  <c:v>458.17511520737327</c:v>
                </c:pt>
                <c:pt idx="417">
                  <c:v>459.27649769585253</c:v>
                </c:pt>
                <c:pt idx="418">
                  <c:v>460.37788018433179</c:v>
                </c:pt>
                <c:pt idx="419">
                  <c:v>461.47926267281105</c:v>
                </c:pt>
                <c:pt idx="420">
                  <c:v>462.58064516129031</c:v>
                </c:pt>
                <c:pt idx="421">
                  <c:v>463.68202764976957</c:v>
                </c:pt>
                <c:pt idx="422">
                  <c:v>464.78341013824883</c:v>
                </c:pt>
                <c:pt idx="423">
                  <c:v>465.88479262672809</c:v>
                </c:pt>
                <c:pt idx="424">
                  <c:v>466.9861751152074</c:v>
                </c:pt>
                <c:pt idx="425">
                  <c:v>468.08755760368666</c:v>
                </c:pt>
                <c:pt idx="426">
                  <c:v>469.18894009216592</c:v>
                </c:pt>
                <c:pt idx="427">
                  <c:v>470.29032258064518</c:v>
                </c:pt>
                <c:pt idx="428">
                  <c:v>471.39170506912444</c:v>
                </c:pt>
                <c:pt idx="429">
                  <c:v>472.4930875576037</c:v>
                </c:pt>
                <c:pt idx="430">
                  <c:v>473.59447004608296</c:v>
                </c:pt>
                <c:pt idx="431">
                  <c:v>474.69585253456222</c:v>
                </c:pt>
                <c:pt idx="432">
                  <c:v>475.79723502304148</c:v>
                </c:pt>
                <c:pt idx="433">
                  <c:v>476.89861751152074</c:v>
                </c:pt>
                <c:pt idx="434">
                  <c:v>478</c:v>
                </c:pt>
                <c:pt idx="435">
                  <c:v>479.10138248847926</c:v>
                </c:pt>
                <c:pt idx="436">
                  <c:v>480.20276497695852</c:v>
                </c:pt>
                <c:pt idx="437">
                  <c:v>481.30414746543778</c:v>
                </c:pt>
                <c:pt idx="438">
                  <c:v>482.40552995391704</c:v>
                </c:pt>
                <c:pt idx="439">
                  <c:v>483.5069124423963</c:v>
                </c:pt>
                <c:pt idx="440">
                  <c:v>484.60829493087556</c:v>
                </c:pt>
                <c:pt idx="441">
                  <c:v>485.70967741935482</c:v>
                </c:pt>
                <c:pt idx="442">
                  <c:v>486.81105990783408</c:v>
                </c:pt>
                <c:pt idx="443">
                  <c:v>487.91244239631334</c:v>
                </c:pt>
                <c:pt idx="444">
                  <c:v>489.01382488479265</c:v>
                </c:pt>
                <c:pt idx="445">
                  <c:v>490.11520737327191</c:v>
                </c:pt>
                <c:pt idx="446">
                  <c:v>491.21658986175117</c:v>
                </c:pt>
                <c:pt idx="447">
                  <c:v>492.31797235023043</c:v>
                </c:pt>
                <c:pt idx="448">
                  <c:v>493.41935483870969</c:v>
                </c:pt>
                <c:pt idx="449">
                  <c:v>494.52073732718895</c:v>
                </c:pt>
                <c:pt idx="450">
                  <c:v>495.62211981566821</c:v>
                </c:pt>
                <c:pt idx="451">
                  <c:v>496.72350230414747</c:v>
                </c:pt>
                <c:pt idx="452">
                  <c:v>497.82488479262673</c:v>
                </c:pt>
                <c:pt idx="453">
                  <c:v>498.92626728110599</c:v>
                </c:pt>
                <c:pt idx="454">
                  <c:v>500.02764976958525</c:v>
                </c:pt>
                <c:pt idx="455">
                  <c:v>501.12903225806451</c:v>
                </c:pt>
                <c:pt idx="456">
                  <c:v>502.23041474654377</c:v>
                </c:pt>
                <c:pt idx="457">
                  <c:v>503.33179723502303</c:v>
                </c:pt>
                <c:pt idx="458">
                  <c:v>504.43317972350229</c:v>
                </c:pt>
                <c:pt idx="459">
                  <c:v>505.53456221198155</c:v>
                </c:pt>
                <c:pt idx="460">
                  <c:v>506.63594470046081</c:v>
                </c:pt>
                <c:pt idx="461">
                  <c:v>507.73732718894007</c:v>
                </c:pt>
                <c:pt idx="462">
                  <c:v>508.83870967741933</c:v>
                </c:pt>
                <c:pt idx="463">
                  <c:v>509.94009216589865</c:v>
                </c:pt>
                <c:pt idx="464">
                  <c:v>511.04147465437791</c:v>
                </c:pt>
                <c:pt idx="465">
                  <c:v>512.14285714285711</c:v>
                </c:pt>
                <c:pt idx="466">
                  <c:v>513.24423963133643</c:v>
                </c:pt>
                <c:pt idx="467">
                  <c:v>514.34562211981563</c:v>
                </c:pt>
                <c:pt idx="468">
                  <c:v>515.44700460829495</c:v>
                </c:pt>
                <c:pt idx="469">
                  <c:v>516.54838709677415</c:v>
                </c:pt>
                <c:pt idx="470">
                  <c:v>517.64976958525347</c:v>
                </c:pt>
                <c:pt idx="471">
                  <c:v>518.75115207373267</c:v>
                </c:pt>
                <c:pt idx="472">
                  <c:v>519.85253456221199</c:v>
                </c:pt>
                <c:pt idx="473">
                  <c:v>520.9539170506913</c:v>
                </c:pt>
                <c:pt idx="474">
                  <c:v>522.05529953917051</c:v>
                </c:pt>
                <c:pt idx="475">
                  <c:v>523.15668202764982</c:v>
                </c:pt>
                <c:pt idx="476">
                  <c:v>524.25806451612902</c:v>
                </c:pt>
                <c:pt idx="477">
                  <c:v>525.35944700460834</c:v>
                </c:pt>
                <c:pt idx="478">
                  <c:v>526.46082949308754</c:v>
                </c:pt>
                <c:pt idx="479">
                  <c:v>527.56221198156686</c:v>
                </c:pt>
                <c:pt idx="480">
                  <c:v>528.66359447004606</c:v>
                </c:pt>
                <c:pt idx="481">
                  <c:v>529.76497695852538</c:v>
                </c:pt>
                <c:pt idx="482">
                  <c:v>530.86635944700458</c:v>
                </c:pt>
                <c:pt idx="483">
                  <c:v>531.9677419354839</c:v>
                </c:pt>
                <c:pt idx="484">
                  <c:v>533.0691244239631</c:v>
                </c:pt>
                <c:pt idx="485">
                  <c:v>534.17050691244242</c:v>
                </c:pt>
                <c:pt idx="486">
                  <c:v>535.27188940092162</c:v>
                </c:pt>
                <c:pt idx="487">
                  <c:v>536.37327188940094</c:v>
                </c:pt>
                <c:pt idx="488">
                  <c:v>537.47465437788014</c:v>
                </c:pt>
                <c:pt idx="489">
                  <c:v>538.57603686635946</c:v>
                </c:pt>
                <c:pt idx="490">
                  <c:v>539.67741935483866</c:v>
                </c:pt>
                <c:pt idx="491">
                  <c:v>540.77880184331798</c:v>
                </c:pt>
                <c:pt idx="492">
                  <c:v>541.88018433179718</c:v>
                </c:pt>
                <c:pt idx="493">
                  <c:v>542.9815668202765</c:v>
                </c:pt>
                <c:pt idx="494">
                  <c:v>544.08294930875581</c:v>
                </c:pt>
                <c:pt idx="495">
                  <c:v>545.18433179723502</c:v>
                </c:pt>
                <c:pt idx="496">
                  <c:v>546.28571428571433</c:v>
                </c:pt>
                <c:pt idx="497">
                  <c:v>547.38709677419354</c:v>
                </c:pt>
                <c:pt idx="498">
                  <c:v>548.48847926267285</c:v>
                </c:pt>
                <c:pt idx="499">
                  <c:v>549.58986175115206</c:v>
                </c:pt>
                <c:pt idx="500">
                  <c:v>550.69124423963137</c:v>
                </c:pt>
                <c:pt idx="501">
                  <c:v>551.79262672811058</c:v>
                </c:pt>
                <c:pt idx="502">
                  <c:v>552.89400921658989</c:v>
                </c:pt>
                <c:pt idx="503">
                  <c:v>553.9953917050691</c:v>
                </c:pt>
                <c:pt idx="504">
                  <c:v>555.09677419354841</c:v>
                </c:pt>
                <c:pt idx="505">
                  <c:v>556.19815668202762</c:v>
                </c:pt>
                <c:pt idx="506">
                  <c:v>557.29953917050693</c:v>
                </c:pt>
                <c:pt idx="507">
                  <c:v>558.40092165898614</c:v>
                </c:pt>
                <c:pt idx="508">
                  <c:v>559.50230414746545</c:v>
                </c:pt>
                <c:pt idx="509">
                  <c:v>560.60368663594465</c:v>
                </c:pt>
                <c:pt idx="510">
                  <c:v>561.70506912442397</c:v>
                </c:pt>
                <c:pt idx="511">
                  <c:v>562.80645161290317</c:v>
                </c:pt>
              </c:numCache>
            </c:numRef>
          </c:xVal>
          <c:yVal>
            <c:numRef>
              <c:f>'Data analysis 2'!$Y$2:$Y$513</c:f>
              <c:numCache>
                <c:formatCode>General</c:formatCode>
                <c:ptCount val="512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  <c:pt idx="11">
                  <c:v>-50</c:v>
                </c:pt>
                <c:pt idx="12">
                  <c:v>-50</c:v>
                </c:pt>
                <c:pt idx="13">
                  <c:v>-50</c:v>
                </c:pt>
                <c:pt idx="14">
                  <c:v>-50</c:v>
                </c:pt>
                <c:pt idx="15">
                  <c:v>-50</c:v>
                </c:pt>
                <c:pt idx="16">
                  <c:v>-50</c:v>
                </c:pt>
                <c:pt idx="17">
                  <c:v>-50</c:v>
                </c:pt>
                <c:pt idx="18">
                  <c:v>-50</c:v>
                </c:pt>
                <c:pt idx="19">
                  <c:v>-50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-50</c:v>
                </c:pt>
                <c:pt idx="24">
                  <c:v>-50</c:v>
                </c:pt>
                <c:pt idx="25">
                  <c:v>-50</c:v>
                </c:pt>
                <c:pt idx="26">
                  <c:v>-50</c:v>
                </c:pt>
                <c:pt idx="27">
                  <c:v>-50</c:v>
                </c:pt>
                <c:pt idx="28">
                  <c:v>-50</c:v>
                </c:pt>
                <c:pt idx="29">
                  <c:v>-50</c:v>
                </c:pt>
                <c:pt idx="30">
                  <c:v>-50</c:v>
                </c:pt>
                <c:pt idx="31">
                  <c:v>-50</c:v>
                </c:pt>
                <c:pt idx="32">
                  <c:v>-50</c:v>
                </c:pt>
                <c:pt idx="33">
                  <c:v>-50</c:v>
                </c:pt>
                <c:pt idx="34">
                  <c:v>-50</c:v>
                </c:pt>
                <c:pt idx="35">
                  <c:v>-50</c:v>
                </c:pt>
                <c:pt idx="36">
                  <c:v>-50</c:v>
                </c:pt>
                <c:pt idx="37">
                  <c:v>-50</c:v>
                </c:pt>
                <c:pt idx="38">
                  <c:v>-50</c:v>
                </c:pt>
                <c:pt idx="39">
                  <c:v>-50</c:v>
                </c:pt>
                <c:pt idx="40">
                  <c:v>-50</c:v>
                </c:pt>
                <c:pt idx="41">
                  <c:v>-50</c:v>
                </c:pt>
                <c:pt idx="42">
                  <c:v>-50</c:v>
                </c:pt>
                <c:pt idx="43">
                  <c:v>-50</c:v>
                </c:pt>
                <c:pt idx="44">
                  <c:v>-50</c:v>
                </c:pt>
                <c:pt idx="45">
                  <c:v>-50</c:v>
                </c:pt>
                <c:pt idx="46">
                  <c:v>-50</c:v>
                </c:pt>
                <c:pt idx="47">
                  <c:v>-50</c:v>
                </c:pt>
                <c:pt idx="48">
                  <c:v>-50</c:v>
                </c:pt>
                <c:pt idx="49">
                  <c:v>-50</c:v>
                </c:pt>
                <c:pt idx="50">
                  <c:v>-50</c:v>
                </c:pt>
                <c:pt idx="51">
                  <c:v>-50</c:v>
                </c:pt>
                <c:pt idx="52">
                  <c:v>-50</c:v>
                </c:pt>
                <c:pt idx="53">
                  <c:v>-50</c:v>
                </c:pt>
                <c:pt idx="54">
                  <c:v>-50</c:v>
                </c:pt>
                <c:pt idx="55">
                  <c:v>-50</c:v>
                </c:pt>
                <c:pt idx="56">
                  <c:v>-50</c:v>
                </c:pt>
                <c:pt idx="57">
                  <c:v>-50</c:v>
                </c:pt>
                <c:pt idx="58">
                  <c:v>-50</c:v>
                </c:pt>
                <c:pt idx="59">
                  <c:v>-50</c:v>
                </c:pt>
                <c:pt idx="60">
                  <c:v>-50</c:v>
                </c:pt>
                <c:pt idx="61">
                  <c:v>-50</c:v>
                </c:pt>
                <c:pt idx="62">
                  <c:v>-50</c:v>
                </c:pt>
                <c:pt idx="63">
                  <c:v>-50</c:v>
                </c:pt>
                <c:pt idx="64">
                  <c:v>-50</c:v>
                </c:pt>
                <c:pt idx="65">
                  <c:v>-50</c:v>
                </c:pt>
                <c:pt idx="66">
                  <c:v>-50</c:v>
                </c:pt>
                <c:pt idx="67">
                  <c:v>-50</c:v>
                </c:pt>
                <c:pt idx="68">
                  <c:v>-50</c:v>
                </c:pt>
                <c:pt idx="69">
                  <c:v>-50</c:v>
                </c:pt>
                <c:pt idx="70">
                  <c:v>-50</c:v>
                </c:pt>
                <c:pt idx="71">
                  <c:v>-50</c:v>
                </c:pt>
                <c:pt idx="72">
                  <c:v>-50</c:v>
                </c:pt>
                <c:pt idx="73">
                  <c:v>-50</c:v>
                </c:pt>
                <c:pt idx="74">
                  <c:v>-50</c:v>
                </c:pt>
                <c:pt idx="75">
                  <c:v>-50</c:v>
                </c:pt>
                <c:pt idx="76">
                  <c:v>-50</c:v>
                </c:pt>
                <c:pt idx="77">
                  <c:v>-50</c:v>
                </c:pt>
                <c:pt idx="78">
                  <c:v>-50</c:v>
                </c:pt>
                <c:pt idx="79">
                  <c:v>-50</c:v>
                </c:pt>
                <c:pt idx="80">
                  <c:v>-50.91</c:v>
                </c:pt>
                <c:pt idx="81">
                  <c:v>-358.97999999999956</c:v>
                </c:pt>
                <c:pt idx="82">
                  <c:v>-27.319999999999709</c:v>
                </c:pt>
                <c:pt idx="83">
                  <c:v>-272.73999999999978</c:v>
                </c:pt>
                <c:pt idx="84">
                  <c:v>-470.13999999999942</c:v>
                </c:pt>
                <c:pt idx="85">
                  <c:v>-320.61999999999898</c:v>
                </c:pt>
                <c:pt idx="86">
                  <c:v>-151.36000000000058</c:v>
                </c:pt>
                <c:pt idx="87">
                  <c:v>-432.34000000000015</c:v>
                </c:pt>
                <c:pt idx="88">
                  <c:v>-296.32999999999902</c:v>
                </c:pt>
                <c:pt idx="89">
                  <c:v>-146.03999999999996</c:v>
                </c:pt>
                <c:pt idx="90">
                  <c:v>-114.32999999999993</c:v>
                </c:pt>
                <c:pt idx="91">
                  <c:v>-204.48999999999978</c:v>
                </c:pt>
                <c:pt idx="92">
                  <c:v>-260.84000000000015</c:v>
                </c:pt>
                <c:pt idx="93">
                  <c:v>-140.51000000000022</c:v>
                </c:pt>
                <c:pt idx="94">
                  <c:v>-42.789999999999964</c:v>
                </c:pt>
                <c:pt idx="95">
                  <c:v>141.03000000000065</c:v>
                </c:pt>
                <c:pt idx="96">
                  <c:v>-230.46000000000004</c:v>
                </c:pt>
                <c:pt idx="97">
                  <c:v>-5.9699999999993452</c:v>
                </c:pt>
                <c:pt idx="98">
                  <c:v>-16.960000000000036</c:v>
                </c:pt>
                <c:pt idx="99">
                  <c:v>-105.36999999999989</c:v>
                </c:pt>
                <c:pt idx="100">
                  <c:v>-161.01999999999953</c:v>
                </c:pt>
                <c:pt idx="101">
                  <c:v>-109.92000000000007</c:v>
                </c:pt>
                <c:pt idx="102">
                  <c:v>-44.1899999999996</c:v>
                </c:pt>
                <c:pt idx="103">
                  <c:v>-150.65999999999985</c:v>
                </c:pt>
                <c:pt idx="104">
                  <c:v>141.8700000000008</c:v>
                </c:pt>
                <c:pt idx="105">
                  <c:v>87.409999999999854</c:v>
                </c:pt>
                <c:pt idx="106">
                  <c:v>58.150000000000546</c:v>
                </c:pt>
                <c:pt idx="107">
                  <c:v>-56.369999999999891</c:v>
                </c:pt>
                <c:pt idx="108">
                  <c:v>-5.5499999999997272</c:v>
                </c:pt>
                <c:pt idx="109">
                  <c:v>17.480000000000018</c:v>
                </c:pt>
                <c:pt idx="110">
                  <c:v>-11.360000000000127</c:v>
                </c:pt>
                <c:pt idx="111">
                  <c:v>-4.7800000000002001</c:v>
                </c:pt>
                <c:pt idx="112">
                  <c:v>48.420000000000073</c:v>
                </c:pt>
                <c:pt idx="113">
                  <c:v>-94.099999999999909</c:v>
                </c:pt>
                <c:pt idx="114">
                  <c:v>-24.380000000000109</c:v>
                </c:pt>
                <c:pt idx="115">
                  <c:v>154.33000000000038</c:v>
                </c:pt>
                <c:pt idx="116">
                  <c:v>-16.259999999999764</c:v>
                </c:pt>
                <c:pt idx="117">
                  <c:v>-82.759999999999764</c:v>
                </c:pt>
                <c:pt idx="118">
                  <c:v>6.9100000000003092</c:v>
                </c:pt>
                <c:pt idx="119">
                  <c:v>108.76000000000022</c:v>
                </c:pt>
                <c:pt idx="120">
                  <c:v>49.820000000000164</c:v>
                </c:pt>
                <c:pt idx="121">
                  <c:v>35.960000000000036</c:v>
                </c:pt>
                <c:pt idx="122">
                  <c:v>84.050000000000182</c:v>
                </c:pt>
                <c:pt idx="123">
                  <c:v>169.73000000000002</c:v>
                </c:pt>
                <c:pt idx="124">
                  <c:v>-18.990000000000236</c:v>
                </c:pt>
                <c:pt idx="125">
                  <c:v>28.050000000000182</c:v>
                </c:pt>
                <c:pt idx="126">
                  <c:v>-35.650000000000091</c:v>
                </c:pt>
                <c:pt idx="127">
                  <c:v>25.809999999999945</c:v>
                </c:pt>
                <c:pt idx="128">
                  <c:v>4.3200000000001637</c:v>
                </c:pt>
                <c:pt idx="129">
                  <c:v>97.070000000000164</c:v>
                </c:pt>
                <c:pt idx="130">
                  <c:v>84.960000000000036</c:v>
                </c:pt>
                <c:pt idx="131">
                  <c:v>107.36000000000013</c:v>
                </c:pt>
                <c:pt idx="132">
                  <c:v>48.840000000000146</c:v>
                </c:pt>
                <c:pt idx="133">
                  <c:v>72.779999999999745</c:v>
                </c:pt>
                <c:pt idx="134">
                  <c:v>67.320000000000164</c:v>
                </c:pt>
                <c:pt idx="135">
                  <c:v>125.07000000000016</c:v>
                </c:pt>
                <c:pt idx="136">
                  <c:v>152.16000000000031</c:v>
                </c:pt>
                <c:pt idx="137">
                  <c:v>111.84000000000015</c:v>
                </c:pt>
                <c:pt idx="138">
                  <c:v>69.839999999999691</c:v>
                </c:pt>
                <c:pt idx="139">
                  <c:v>152.01999999999998</c:v>
                </c:pt>
                <c:pt idx="140">
                  <c:v>80.200000000000273</c:v>
                </c:pt>
                <c:pt idx="141">
                  <c:v>112.81999999999971</c:v>
                </c:pt>
                <c:pt idx="142">
                  <c:v>-13.809999999999945</c:v>
                </c:pt>
                <c:pt idx="143">
                  <c:v>136.05999999999995</c:v>
                </c:pt>
                <c:pt idx="144">
                  <c:v>-51.049999999999727</c:v>
                </c:pt>
                <c:pt idx="145">
                  <c:v>133.96000000000004</c:v>
                </c:pt>
                <c:pt idx="146">
                  <c:v>92.940000000000055</c:v>
                </c:pt>
                <c:pt idx="147">
                  <c:v>80.480000000000018</c:v>
                </c:pt>
                <c:pt idx="148">
                  <c:v>12.859999999999673</c:v>
                </c:pt>
                <c:pt idx="149">
                  <c:v>153</c:v>
                </c:pt>
                <c:pt idx="150">
                  <c:v>177.57000000000016</c:v>
                </c:pt>
                <c:pt idx="151">
                  <c:v>109.88000000000011</c:v>
                </c:pt>
                <c:pt idx="152">
                  <c:v>95.809999999999945</c:v>
                </c:pt>
                <c:pt idx="153">
                  <c:v>32.880000000000109</c:v>
                </c:pt>
                <c:pt idx="154">
                  <c:v>230.35000000000036</c:v>
                </c:pt>
                <c:pt idx="155">
                  <c:v>42.400000000000091</c:v>
                </c:pt>
                <c:pt idx="156">
                  <c:v>132.90999999999985</c:v>
                </c:pt>
                <c:pt idx="157">
                  <c:v>-47.269999999999982</c:v>
                </c:pt>
                <c:pt idx="158">
                  <c:v>57.170000000000073</c:v>
                </c:pt>
                <c:pt idx="159">
                  <c:v>-11.2199999999998</c:v>
                </c:pt>
                <c:pt idx="160">
                  <c:v>122.9699999999998</c:v>
                </c:pt>
                <c:pt idx="161">
                  <c:v>148.38000000000011</c:v>
                </c:pt>
                <c:pt idx="162">
                  <c:v>-91.019999999999982</c:v>
                </c:pt>
                <c:pt idx="163">
                  <c:v>50.730000000000018</c:v>
                </c:pt>
                <c:pt idx="164">
                  <c:v>57.730000000000473</c:v>
                </c:pt>
                <c:pt idx="165">
                  <c:v>165.25</c:v>
                </c:pt>
                <c:pt idx="166">
                  <c:v>-43</c:v>
                </c:pt>
                <c:pt idx="167">
                  <c:v>66.269999999999982</c:v>
                </c:pt>
                <c:pt idx="168">
                  <c:v>38.480000000000018</c:v>
                </c:pt>
                <c:pt idx="169">
                  <c:v>209</c:v>
                </c:pt>
                <c:pt idx="170">
                  <c:v>282.77999999999975</c:v>
                </c:pt>
                <c:pt idx="171">
                  <c:v>-2.5399999999999636</c:v>
                </c:pt>
                <c:pt idx="172">
                  <c:v>-27.740000000000236</c:v>
                </c:pt>
                <c:pt idx="173">
                  <c:v>58.990000000000236</c:v>
                </c:pt>
                <c:pt idx="174">
                  <c:v>165.25</c:v>
                </c:pt>
                <c:pt idx="175">
                  <c:v>-3.0300000000002001</c:v>
                </c:pt>
                <c:pt idx="176">
                  <c:v>71.0300000000002</c:v>
                </c:pt>
                <c:pt idx="177">
                  <c:v>102.38999999999987</c:v>
                </c:pt>
                <c:pt idx="178">
                  <c:v>50.660000000000309</c:v>
                </c:pt>
                <c:pt idx="179">
                  <c:v>-104.32000000000062</c:v>
                </c:pt>
                <c:pt idx="180">
                  <c:v>73.760000000000218</c:v>
                </c:pt>
                <c:pt idx="181">
                  <c:v>-92.420000000000073</c:v>
                </c:pt>
                <c:pt idx="182">
                  <c:v>69.420000000000073</c:v>
                </c:pt>
                <c:pt idx="183">
                  <c:v>-122.30999999999949</c:v>
                </c:pt>
                <c:pt idx="184">
                  <c:v>-121.75</c:v>
                </c:pt>
                <c:pt idx="185">
                  <c:v>-46.010000000000218</c:v>
                </c:pt>
                <c:pt idx="186">
                  <c:v>-11.710000000000036</c:v>
                </c:pt>
                <c:pt idx="187">
                  <c:v>6.7699999999995271</c:v>
                </c:pt>
                <c:pt idx="188">
                  <c:v>-175.85999999999967</c:v>
                </c:pt>
                <c:pt idx="189">
                  <c:v>-184.46999999999935</c:v>
                </c:pt>
                <c:pt idx="190">
                  <c:v>-181.31999999999971</c:v>
                </c:pt>
                <c:pt idx="191">
                  <c:v>-323.21000000000004</c:v>
                </c:pt>
                <c:pt idx="192">
                  <c:v>-184.68000000000029</c:v>
                </c:pt>
                <c:pt idx="193">
                  <c:v>-139.60000000000036</c:v>
                </c:pt>
                <c:pt idx="194">
                  <c:v>-21.7199999999998</c:v>
                </c:pt>
                <c:pt idx="195">
                  <c:v>-217.65000000000009</c:v>
                </c:pt>
                <c:pt idx="196">
                  <c:v>-105.01999999999998</c:v>
                </c:pt>
                <c:pt idx="197">
                  <c:v>-78.349999999999909</c:v>
                </c:pt>
                <c:pt idx="198">
                  <c:v>-188.32000000000016</c:v>
                </c:pt>
                <c:pt idx="199">
                  <c:v>-136.58999999999969</c:v>
                </c:pt>
                <c:pt idx="200">
                  <c:v>-151.5</c:v>
                </c:pt>
                <c:pt idx="201">
                  <c:v>-114.4699999999998</c:v>
                </c:pt>
                <c:pt idx="202">
                  <c:v>-128.40000000000009</c:v>
                </c:pt>
                <c:pt idx="203">
                  <c:v>-129.59000000000015</c:v>
                </c:pt>
                <c:pt idx="204">
                  <c:v>6.3499999999999091</c:v>
                </c:pt>
                <c:pt idx="205">
                  <c:v>-36.490000000000236</c:v>
                </c:pt>
                <c:pt idx="206">
                  <c:v>-31.029999999999745</c:v>
                </c:pt>
                <c:pt idx="207">
                  <c:v>11.600000000000364</c:v>
                </c:pt>
                <c:pt idx="208">
                  <c:v>-94.239999999999782</c:v>
                </c:pt>
                <c:pt idx="209">
                  <c:v>-55.180000000000291</c:v>
                </c:pt>
                <c:pt idx="210">
                  <c:v>-104.88000000000011</c:v>
                </c:pt>
                <c:pt idx="211">
                  <c:v>-41.039999999999964</c:v>
                </c:pt>
                <c:pt idx="212">
                  <c:v>-11.360000000000127</c:v>
                </c:pt>
                <c:pt idx="213">
                  <c:v>95.320000000000164</c:v>
                </c:pt>
                <c:pt idx="214">
                  <c:v>78.940000000000055</c:v>
                </c:pt>
                <c:pt idx="215">
                  <c:v>-19.549999999999727</c:v>
                </c:pt>
                <c:pt idx="216">
                  <c:v>-70.089999999999691</c:v>
                </c:pt>
                <c:pt idx="217">
                  <c:v>11.460000000000036</c:v>
                </c:pt>
                <c:pt idx="218">
                  <c:v>-43.349999999999909</c:v>
                </c:pt>
                <c:pt idx="219">
                  <c:v>-8.6999999999998181</c:v>
                </c:pt>
                <c:pt idx="220">
                  <c:v>3.3400000000001455</c:v>
                </c:pt>
                <c:pt idx="221">
                  <c:v>-112.92999999999984</c:v>
                </c:pt>
                <c:pt idx="222">
                  <c:v>29.029999999999745</c:v>
                </c:pt>
                <c:pt idx="223">
                  <c:v>-43.629999999999654</c:v>
                </c:pt>
                <c:pt idx="224">
                  <c:v>-26.970000000000255</c:v>
                </c:pt>
                <c:pt idx="225">
                  <c:v>54.440000000000055</c:v>
                </c:pt>
                <c:pt idx="226">
                  <c:v>-97.529999999999745</c:v>
                </c:pt>
                <c:pt idx="227">
                  <c:v>7.4699999999997999</c:v>
                </c:pt>
                <c:pt idx="228">
                  <c:v>37.079999999999927</c:v>
                </c:pt>
                <c:pt idx="229">
                  <c:v>-11.570000000000164</c:v>
                </c:pt>
                <c:pt idx="230">
                  <c:v>35.050000000000182</c:v>
                </c:pt>
                <c:pt idx="231">
                  <c:v>-81.709999999999582</c:v>
                </c:pt>
                <c:pt idx="232">
                  <c:v>38.0600000000004</c:v>
                </c:pt>
                <c:pt idx="233">
                  <c:v>51.640000000000327</c:v>
                </c:pt>
                <c:pt idx="234">
                  <c:v>34.420000000000073</c:v>
                </c:pt>
                <c:pt idx="235">
                  <c:v>-29.069999999999709</c:v>
                </c:pt>
                <c:pt idx="236">
                  <c:v>-31.590000000000146</c:v>
                </c:pt>
                <c:pt idx="237">
                  <c:v>-57.909999999999854</c:v>
                </c:pt>
                <c:pt idx="238">
                  <c:v>-145.55000000000018</c:v>
                </c:pt>
                <c:pt idx="239">
                  <c:v>-265.59999999999945</c:v>
                </c:pt>
                <c:pt idx="240">
                  <c:v>-148.48999999999978</c:v>
                </c:pt>
                <c:pt idx="241">
                  <c:v>73.760000000000218</c:v>
                </c:pt>
                <c:pt idx="242">
                  <c:v>-193.22000000000025</c:v>
                </c:pt>
                <c:pt idx="243">
                  <c:v>-96.899999999999636</c:v>
                </c:pt>
                <c:pt idx="244">
                  <c:v>-228.5</c:v>
                </c:pt>
                <c:pt idx="245">
                  <c:v>-272.32000000000062</c:v>
                </c:pt>
                <c:pt idx="246">
                  <c:v>-191.89000000000033</c:v>
                </c:pt>
                <c:pt idx="247">
                  <c:v>-108.9399999999996</c:v>
                </c:pt>
                <c:pt idx="248">
                  <c:v>-267.84000000000015</c:v>
                </c:pt>
                <c:pt idx="249">
                  <c:v>-123.98999999999978</c:v>
                </c:pt>
                <c:pt idx="250">
                  <c:v>-193.92000000000007</c:v>
                </c:pt>
                <c:pt idx="251">
                  <c:v>-395.37999999999965</c:v>
                </c:pt>
                <c:pt idx="252">
                  <c:v>-361.36000000000013</c:v>
                </c:pt>
                <c:pt idx="253">
                  <c:v>-275.4699999999998</c:v>
                </c:pt>
                <c:pt idx="254">
                  <c:v>-245.72000000000025</c:v>
                </c:pt>
                <c:pt idx="255">
                  <c:v>-99.630000000000109</c:v>
                </c:pt>
                <c:pt idx="256">
                  <c:v>-300.88000000000011</c:v>
                </c:pt>
                <c:pt idx="257">
                  <c:v>-199.51999999999998</c:v>
                </c:pt>
                <c:pt idx="258">
                  <c:v>-102.99000000000024</c:v>
                </c:pt>
                <c:pt idx="259">
                  <c:v>-151.07999999999993</c:v>
                </c:pt>
                <c:pt idx="260">
                  <c:v>-67.989999999999782</c:v>
                </c:pt>
                <c:pt idx="261">
                  <c:v>-55.25</c:v>
                </c:pt>
                <c:pt idx="262">
                  <c:v>-74.430000000000291</c:v>
                </c:pt>
                <c:pt idx="263">
                  <c:v>-60.919999999999618</c:v>
                </c:pt>
                <c:pt idx="264">
                  <c:v>-164.44999999999982</c:v>
                </c:pt>
                <c:pt idx="265">
                  <c:v>-9.1199999999998909</c:v>
                </c:pt>
                <c:pt idx="266">
                  <c:v>-128.53999999999996</c:v>
                </c:pt>
                <c:pt idx="267">
                  <c:v>-79.889999999999873</c:v>
                </c:pt>
                <c:pt idx="268">
                  <c:v>-30.260000000000218</c:v>
                </c:pt>
                <c:pt idx="269">
                  <c:v>-82.269999999999527</c:v>
                </c:pt>
                <c:pt idx="270">
                  <c:v>7.6100000000001273</c:v>
                </c:pt>
                <c:pt idx="271">
                  <c:v>-18.570000000000164</c:v>
                </c:pt>
                <c:pt idx="272">
                  <c:v>-1.2099999999995816</c:v>
                </c:pt>
                <c:pt idx="273">
                  <c:v>-130.15000000000009</c:v>
                </c:pt>
                <c:pt idx="274">
                  <c:v>67.5300000000002</c:v>
                </c:pt>
                <c:pt idx="275">
                  <c:v>-96.550000000000182</c:v>
                </c:pt>
                <c:pt idx="276">
                  <c:v>-85.840000000000146</c:v>
                </c:pt>
                <c:pt idx="277">
                  <c:v>-46.920000000000073</c:v>
                </c:pt>
                <c:pt idx="278">
                  <c:v>47.369999999999891</c:v>
                </c:pt>
                <c:pt idx="279">
                  <c:v>-91.019999999999982</c:v>
                </c:pt>
                <c:pt idx="280">
                  <c:v>-162.06999999999971</c:v>
                </c:pt>
                <c:pt idx="281">
                  <c:v>-210.15999999999985</c:v>
                </c:pt>
                <c:pt idx="282">
                  <c:v>-81.150000000000091</c:v>
                </c:pt>
                <c:pt idx="283">
                  <c:v>-69.5300000000002</c:v>
                </c:pt>
                <c:pt idx="284">
                  <c:v>-33.970000000000255</c:v>
                </c:pt>
                <c:pt idx="285">
                  <c:v>-140.78999999999996</c:v>
                </c:pt>
                <c:pt idx="286">
                  <c:v>-128.81999999999971</c:v>
                </c:pt>
                <c:pt idx="287">
                  <c:v>-24.730000000000018</c:v>
                </c:pt>
                <c:pt idx="288">
                  <c:v>-167.46000000000004</c:v>
                </c:pt>
                <c:pt idx="289">
                  <c:v>-108.10000000000014</c:v>
                </c:pt>
                <c:pt idx="290">
                  <c:v>-47.410000000000082</c:v>
                </c:pt>
                <c:pt idx="291">
                  <c:v>-133.8599999999999</c:v>
                </c:pt>
                <c:pt idx="292">
                  <c:v>-144.07999999999993</c:v>
                </c:pt>
                <c:pt idx="293">
                  <c:v>-10.169999999999845</c:v>
                </c:pt>
                <c:pt idx="294">
                  <c:v>-36.490000000000009</c:v>
                </c:pt>
                <c:pt idx="295">
                  <c:v>-215.54999999999995</c:v>
                </c:pt>
                <c:pt idx="296">
                  <c:v>-32.710000000000036</c:v>
                </c:pt>
                <c:pt idx="297">
                  <c:v>-54.899999999999864</c:v>
                </c:pt>
                <c:pt idx="298">
                  <c:v>-66.029999999999973</c:v>
                </c:pt>
                <c:pt idx="299">
                  <c:v>-95.710000000000036</c:v>
                </c:pt>
                <c:pt idx="300">
                  <c:v>50.589999999999918</c:v>
                </c:pt>
                <c:pt idx="301">
                  <c:v>-108.44999999999982</c:v>
                </c:pt>
                <c:pt idx="302">
                  <c:v>58.570000000000164</c:v>
                </c:pt>
                <c:pt idx="303">
                  <c:v>-30.470000000000027</c:v>
                </c:pt>
                <c:pt idx="304">
                  <c:v>-74.850000000000136</c:v>
                </c:pt>
                <c:pt idx="305">
                  <c:v>-67.849999999999909</c:v>
                </c:pt>
                <c:pt idx="306">
                  <c:v>-58.400000000000091</c:v>
                </c:pt>
                <c:pt idx="307">
                  <c:v>73.059999999999945</c:v>
                </c:pt>
                <c:pt idx="308">
                  <c:v>-42.580000000000155</c:v>
                </c:pt>
                <c:pt idx="309">
                  <c:v>49.329999999999927</c:v>
                </c:pt>
                <c:pt idx="310">
                  <c:v>83.139999999999873</c:v>
                </c:pt>
                <c:pt idx="311">
                  <c:v>44.150000000000091</c:v>
                </c:pt>
                <c:pt idx="312">
                  <c:v>-28.300000000000182</c:v>
                </c:pt>
                <c:pt idx="313">
                  <c:v>-66.099999999999909</c:v>
                </c:pt>
                <c:pt idx="314">
                  <c:v>21.75</c:v>
                </c:pt>
                <c:pt idx="315">
                  <c:v>22.450000000000045</c:v>
                </c:pt>
                <c:pt idx="316">
                  <c:v>25.25</c:v>
                </c:pt>
                <c:pt idx="317">
                  <c:v>-27.950000000000045</c:v>
                </c:pt>
                <c:pt idx="318">
                  <c:v>113.87000000000012</c:v>
                </c:pt>
                <c:pt idx="319">
                  <c:v>-50.980000000000018</c:v>
                </c:pt>
                <c:pt idx="320">
                  <c:v>-54.759999999999991</c:v>
                </c:pt>
                <c:pt idx="321">
                  <c:v>67.039999999999964</c:v>
                </c:pt>
                <c:pt idx="322">
                  <c:v>-2.3999999999998636</c:v>
                </c:pt>
                <c:pt idx="323">
                  <c:v>78.029999999999973</c:v>
                </c:pt>
                <c:pt idx="324">
                  <c:v>100.28999999999996</c:v>
                </c:pt>
                <c:pt idx="325">
                  <c:v>14.819999999999936</c:v>
                </c:pt>
                <c:pt idx="326">
                  <c:v>60.110000000000127</c:v>
                </c:pt>
                <c:pt idx="327">
                  <c:v>36.100000000000136</c:v>
                </c:pt>
                <c:pt idx="328">
                  <c:v>-18.710000000000036</c:v>
                </c:pt>
                <c:pt idx="329">
                  <c:v>-32.569999999999936</c:v>
                </c:pt>
                <c:pt idx="330">
                  <c:v>48.629999999999882</c:v>
                </c:pt>
                <c:pt idx="331">
                  <c:v>121.5</c:v>
                </c:pt>
                <c:pt idx="332">
                  <c:v>19.159999999999854</c:v>
                </c:pt>
                <c:pt idx="333">
                  <c:v>-26.269999999999982</c:v>
                </c:pt>
                <c:pt idx="334">
                  <c:v>39.3900000000001</c:v>
                </c:pt>
                <c:pt idx="335">
                  <c:v>-53.920000000000073</c:v>
                </c:pt>
                <c:pt idx="336">
                  <c:v>19.369999999999891</c:v>
                </c:pt>
                <c:pt idx="337">
                  <c:v>-12.899999999999864</c:v>
                </c:pt>
                <c:pt idx="338">
                  <c:v>-12.829999999999927</c:v>
                </c:pt>
                <c:pt idx="339">
                  <c:v>0.33000000000015461</c:v>
                </c:pt>
                <c:pt idx="340">
                  <c:v>9.5</c:v>
                </c:pt>
                <c:pt idx="341">
                  <c:v>10.480000000000018</c:v>
                </c:pt>
                <c:pt idx="342">
                  <c:v>-90.1099999999999</c:v>
                </c:pt>
                <c:pt idx="343">
                  <c:v>-31.449999999999818</c:v>
                </c:pt>
                <c:pt idx="344">
                  <c:v>-71.559999999999945</c:v>
                </c:pt>
                <c:pt idx="345">
                  <c:v>-77.720000000000027</c:v>
                </c:pt>
                <c:pt idx="346">
                  <c:v>-69.460000000000036</c:v>
                </c:pt>
                <c:pt idx="347">
                  <c:v>-6.5299999999999727</c:v>
                </c:pt>
                <c:pt idx="348">
                  <c:v>21.470000000000027</c:v>
                </c:pt>
                <c:pt idx="349">
                  <c:v>4.4600000000000364</c:v>
                </c:pt>
                <c:pt idx="350">
                  <c:v>-43.559999999999945</c:v>
                </c:pt>
                <c:pt idx="351">
                  <c:v>-11.2199999999998</c:v>
                </c:pt>
                <c:pt idx="352">
                  <c:v>-37.329999999999927</c:v>
                </c:pt>
                <c:pt idx="353">
                  <c:v>34.629999999999882</c:v>
                </c:pt>
                <c:pt idx="354">
                  <c:v>4.3900000000001</c:v>
                </c:pt>
                <c:pt idx="355">
                  <c:v>-15.419999999999845</c:v>
                </c:pt>
                <c:pt idx="356">
                  <c:v>-91.509999999999991</c:v>
                </c:pt>
                <c:pt idx="357">
                  <c:v>109.1099999999999</c:v>
                </c:pt>
                <c:pt idx="358">
                  <c:v>-45.100000000000136</c:v>
                </c:pt>
                <c:pt idx="359">
                  <c:v>-0.37000000000011823</c:v>
                </c:pt>
                <c:pt idx="360">
                  <c:v>59.970000000000027</c:v>
                </c:pt>
                <c:pt idx="361">
                  <c:v>-91.159999999999854</c:v>
                </c:pt>
                <c:pt idx="362">
                  <c:v>-14.299999999999955</c:v>
                </c:pt>
                <c:pt idx="363">
                  <c:v>-70.509999999999991</c:v>
                </c:pt>
                <c:pt idx="364">
                  <c:v>34.770000000000209</c:v>
                </c:pt>
                <c:pt idx="365">
                  <c:v>-27.670000000000073</c:v>
                </c:pt>
                <c:pt idx="366">
                  <c:v>-47.9699999999998</c:v>
                </c:pt>
                <c:pt idx="367">
                  <c:v>54.089999999999918</c:v>
                </c:pt>
                <c:pt idx="368">
                  <c:v>-50.980000000000018</c:v>
                </c:pt>
                <c:pt idx="369">
                  <c:v>-46.569999999999936</c:v>
                </c:pt>
                <c:pt idx="370">
                  <c:v>121.6400000000001</c:v>
                </c:pt>
                <c:pt idx="371">
                  <c:v>10.200000000000045</c:v>
                </c:pt>
                <c:pt idx="372">
                  <c:v>-43.629999999999882</c:v>
                </c:pt>
                <c:pt idx="373">
                  <c:v>-39.919999999999845</c:v>
                </c:pt>
                <c:pt idx="374">
                  <c:v>24.549999999999955</c:v>
                </c:pt>
                <c:pt idx="375">
                  <c:v>5.4400000000000546</c:v>
                </c:pt>
                <c:pt idx="376">
                  <c:v>-89.899999999999864</c:v>
                </c:pt>
                <c:pt idx="377">
                  <c:v>-66.450000000000045</c:v>
                </c:pt>
                <c:pt idx="378">
                  <c:v>-54.549999999999955</c:v>
                </c:pt>
                <c:pt idx="379">
                  <c:v>51.430000000000064</c:v>
                </c:pt>
                <c:pt idx="380">
                  <c:v>28.8900000000001</c:v>
                </c:pt>
                <c:pt idx="381">
                  <c:v>-32.430000000000064</c:v>
                </c:pt>
                <c:pt idx="382">
                  <c:v>63.889999999999873</c:v>
                </c:pt>
                <c:pt idx="383">
                  <c:v>-9.6800000000000637</c:v>
                </c:pt>
                <c:pt idx="384">
                  <c:v>-45.799999999999955</c:v>
                </c:pt>
                <c:pt idx="385">
                  <c:v>130.25</c:v>
                </c:pt>
                <c:pt idx="386">
                  <c:v>-70.230000000000018</c:v>
                </c:pt>
                <c:pt idx="387">
                  <c:v>37.010000000000218</c:v>
                </c:pt>
                <c:pt idx="388">
                  <c:v>62.630000000000109</c:v>
                </c:pt>
                <c:pt idx="389">
                  <c:v>-73.380000000000109</c:v>
                </c:pt>
                <c:pt idx="390">
                  <c:v>-28.929999999999836</c:v>
                </c:pt>
                <c:pt idx="391">
                  <c:v>-56.439999999999827</c:v>
                </c:pt>
                <c:pt idx="392">
                  <c:v>-14.509999999999764</c:v>
                </c:pt>
                <c:pt idx="393">
                  <c:v>-44.539999999999964</c:v>
                </c:pt>
                <c:pt idx="394">
                  <c:v>49.260000000000218</c:v>
                </c:pt>
                <c:pt idx="395">
                  <c:v>55.069999999999936</c:v>
                </c:pt>
                <c:pt idx="396">
                  <c:v>43.940000000000055</c:v>
                </c:pt>
                <c:pt idx="397">
                  <c:v>30.080000000000155</c:v>
                </c:pt>
                <c:pt idx="398">
                  <c:v>70.329999999999927</c:v>
                </c:pt>
                <c:pt idx="399">
                  <c:v>4.7400000000000091</c:v>
                </c:pt>
                <c:pt idx="400">
                  <c:v>172.87999999999988</c:v>
                </c:pt>
                <c:pt idx="401">
                  <c:v>-1.209999999999809</c:v>
                </c:pt>
                <c:pt idx="402">
                  <c:v>-60.149999999999864</c:v>
                </c:pt>
                <c:pt idx="403">
                  <c:v>-3.9399999999998272</c:v>
                </c:pt>
                <c:pt idx="404">
                  <c:v>102.11000000000013</c:v>
                </c:pt>
                <c:pt idx="405">
                  <c:v>68.930000000000064</c:v>
                </c:pt>
                <c:pt idx="406">
                  <c:v>127.38000000000011</c:v>
                </c:pt>
                <c:pt idx="407">
                  <c:v>26.650000000000091</c:v>
                </c:pt>
                <c:pt idx="408">
                  <c:v>-111.74000000000001</c:v>
                </c:pt>
                <c:pt idx="409">
                  <c:v>37.849999999999909</c:v>
                </c:pt>
                <c:pt idx="410">
                  <c:v>2.3600000000001273</c:v>
                </c:pt>
                <c:pt idx="411">
                  <c:v>152.08999999999992</c:v>
                </c:pt>
                <c:pt idx="412">
                  <c:v>14.680000000000064</c:v>
                </c:pt>
                <c:pt idx="413">
                  <c:v>118.42000000000007</c:v>
                </c:pt>
                <c:pt idx="414">
                  <c:v>118.42000000000007</c:v>
                </c:pt>
                <c:pt idx="415">
                  <c:v>160.21000000000004</c:v>
                </c:pt>
                <c:pt idx="416">
                  <c:v>130.32000000000016</c:v>
                </c:pt>
                <c:pt idx="417">
                  <c:v>121.15000000000009</c:v>
                </c:pt>
                <c:pt idx="418">
                  <c:v>196.53999999999996</c:v>
                </c:pt>
                <c:pt idx="419">
                  <c:v>168.04999999999995</c:v>
                </c:pt>
                <c:pt idx="420">
                  <c:v>252.96000000000004</c:v>
                </c:pt>
                <c:pt idx="421">
                  <c:v>202.07000000000016</c:v>
                </c:pt>
                <c:pt idx="422">
                  <c:v>293.55999999999995</c:v>
                </c:pt>
                <c:pt idx="423">
                  <c:v>196.68000000000006</c:v>
                </c:pt>
                <c:pt idx="424">
                  <c:v>360.83000000000015</c:v>
                </c:pt>
                <c:pt idx="425">
                  <c:v>225.59000000000015</c:v>
                </c:pt>
                <c:pt idx="426">
                  <c:v>336.6099999999999</c:v>
                </c:pt>
                <c:pt idx="427">
                  <c:v>316.87000000000012</c:v>
                </c:pt>
                <c:pt idx="428">
                  <c:v>415.56999999999994</c:v>
                </c:pt>
                <c:pt idx="429">
                  <c:v>469.11999999999989</c:v>
                </c:pt>
                <c:pt idx="430">
                  <c:v>450.85000000000014</c:v>
                </c:pt>
                <c:pt idx="431">
                  <c:v>425.08999999999992</c:v>
                </c:pt>
                <c:pt idx="432">
                  <c:v>473.52999999999975</c:v>
                </c:pt>
                <c:pt idx="433">
                  <c:v>550.74000000000024</c:v>
                </c:pt>
                <c:pt idx="434">
                  <c:v>510.63000000000011</c:v>
                </c:pt>
                <c:pt idx="435">
                  <c:v>464.7800000000002</c:v>
                </c:pt>
                <c:pt idx="436">
                  <c:v>546.96000000000026</c:v>
                </c:pt>
                <c:pt idx="437">
                  <c:v>550.3900000000001</c:v>
                </c:pt>
                <c:pt idx="438">
                  <c:v>284.38999999999987</c:v>
                </c:pt>
                <c:pt idx="439">
                  <c:v>500.19999999999982</c:v>
                </c:pt>
                <c:pt idx="440">
                  <c:v>372.79999999999973</c:v>
                </c:pt>
                <c:pt idx="441">
                  <c:v>507.20000000000027</c:v>
                </c:pt>
                <c:pt idx="442">
                  <c:v>477.79999999999973</c:v>
                </c:pt>
                <c:pt idx="443">
                  <c:v>308.26000000000022</c:v>
                </c:pt>
                <c:pt idx="444">
                  <c:v>305.11000000000013</c:v>
                </c:pt>
                <c:pt idx="445">
                  <c:v>225.59000000000015</c:v>
                </c:pt>
                <c:pt idx="446">
                  <c:v>266.82000000000016</c:v>
                </c:pt>
                <c:pt idx="447">
                  <c:v>275.71000000000004</c:v>
                </c:pt>
                <c:pt idx="448">
                  <c:v>251.21000000000004</c:v>
                </c:pt>
                <c:pt idx="449">
                  <c:v>227.20000000000027</c:v>
                </c:pt>
                <c:pt idx="450">
                  <c:v>86.710000000000036</c:v>
                </c:pt>
                <c:pt idx="451">
                  <c:v>209.2800000000002</c:v>
                </c:pt>
                <c:pt idx="452">
                  <c:v>183.0300000000002</c:v>
                </c:pt>
                <c:pt idx="453">
                  <c:v>115.9699999999998</c:v>
                </c:pt>
                <c:pt idx="454">
                  <c:v>158.59999999999991</c:v>
                </c:pt>
                <c:pt idx="455">
                  <c:v>121.15000000000009</c:v>
                </c:pt>
                <c:pt idx="456">
                  <c:v>13.699999999999818</c:v>
                </c:pt>
                <c:pt idx="457">
                  <c:v>-48.320000000000164</c:v>
                </c:pt>
                <c:pt idx="458">
                  <c:v>-6.3899999999998727</c:v>
                </c:pt>
                <c:pt idx="459">
                  <c:v>-36.210000000000036</c:v>
                </c:pt>
                <c:pt idx="460">
                  <c:v>6.2800000000002001</c:v>
                </c:pt>
                <c:pt idx="461">
                  <c:v>-47.340000000000146</c:v>
                </c:pt>
                <c:pt idx="462">
                  <c:v>2.8499999999999091</c:v>
                </c:pt>
                <c:pt idx="463">
                  <c:v>-64.559999999999945</c:v>
                </c:pt>
                <c:pt idx="464">
                  <c:v>-8.7699999999999818</c:v>
                </c:pt>
                <c:pt idx="465">
                  <c:v>13.769999999999982</c:v>
                </c:pt>
                <c:pt idx="466">
                  <c:v>-42.509999999999991</c:v>
                </c:pt>
                <c:pt idx="467">
                  <c:v>-11.430000000000064</c:v>
                </c:pt>
                <c:pt idx="468">
                  <c:v>-17.309999999999945</c:v>
                </c:pt>
                <c:pt idx="469">
                  <c:v>103.8599999999999</c:v>
                </c:pt>
                <c:pt idx="470">
                  <c:v>-83.740000000000009</c:v>
                </c:pt>
                <c:pt idx="471">
                  <c:v>16.500000000000227</c:v>
                </c:pt>
                <c:pt idx="472">
                  <c:v>-83.529999999999973</c:v>
                </c:pt>
                <c:pt idx="473">
                  <c:v>-41.039999999999964</c:v>
                </c:pt>
                <c:pt idx="474">
                  <c:v>-49.720000000000027</c:v>
                </c:pt>
                <c:pt idx="475">
                  <c:v>-94.169999999999845</c:v>
                </c:pt>
                <c:pt idx="476">
                  <c:v>65.430000000000064</c:v>
                </c:pt>
                <c:pt idx="477">
                  <c:v>-89.970000000000027</c:v>
                </c:pt>
                <c:pt idx="478">
                  <c:v>3.5499999999999545</c:v>
                </c:pt>
                <c:pt idx="479">
                  <c:v>-83.599999999999909</c:v>
                </c:pt>
                <c:pt idx="480">
                  <c:v>-82.9699999999998</c:v>
                </c:pt>
                <c:pt idx="481">
                  <c:v>77.260000000000218</c:v>
                </c:pt>
                <c:pt idx="482">
                  <c:v>26.090000000000146</c:v>
                </c:pt>
                <c:pt idx="483">
                  <c:v>-30.190000000000055</c:v>
                </c:pt>
                <c:pt idx="484">
                  <c:v>-57.069999999999936</c:v>
                </c:pt>
                <c:pt idx="485">
                  <c:v>17.269999999999982</c:v>
                </c:pt>
                <c:pt idx="486">
                  <c:v>-4.8499999999999091</c:v>
                </c:pt>
                <c:pt idx="487">
                  <c:v>10.339999999999918</c:v>
                </c:pt>
                <c:pt idx="488">
                  <c:v>9.0800000000001546</c:v>
                </c:pt>
                <c:pt idx="489">
                  <c:v>-93.540000000000191</c:v>
                </c:pt>
                <c:pt idx="490">
                  <c:v>-112.23000000000002</c:v>
                </c:pt>
                <c:pt idx="491">
                  <c:v>-66.590000000000146</c:v>
                </c:pt>
                <c:pt idx="492">
                  <c:v>-76.1099999999999</c:v>
                </c:pt>
                <c:pt idx="493">
                  <c:v>-155.70000000000005</c:v>
                </c:pt>
                <c:pt idx="494">
                  <c:v>-12.9699999999998</c:v>
                </c:pt>
                <c:pt idx="495">
                  <c:v>-9.9600000000002638</c:v>
                </c:pt>
                <c:pt idx="496">
                  <c:v>-189.29999999999995</c:v>
                </c:pt>
                <c:pt idx="497">
                  <c:v>-118.52999999999975</c:v>
                </c:pt>
                <c:pt idx="498">
                  <c:v>-131.76</c:v>
                </c:pt>
                <c:pt idx="499">
                  <c:v>-187.34000000000015</c:v>
                </c:pt>
                <c:pt idx="500">
                  <c:v>-254.67999999999984</c:v>
                </c:pt>
                <c:pt idx="501">
                  <c:v>-94.940000000000055</c:v>
                </c:pt>
                <c:pt idx="502">
                  <c:v>70.260000000000218</c:v>
                </c:pt>
                <c:pt idx="503">
                  <c:v>87.480000000000018</c:v>
                </c:pt>
                <c:pt idx="504">
                  <c:v>-165.28999999999951</c:v>
                </c:pt>
                <c:pt idx="505">
                  <c:v>-68.339999999999691</c:v>
                </c:pt>
                <c:pt idx="506">
                  <c:v>-77.720000000000027</c:v>
                </c:pt>
                <c:pt idx="507">
                  <c:v>-77.160000000000082</c:v>
                </c:pt>
                <c:pt idx="508">
                  <c:v>-0.50999999999999091</c:v>
                </c:pt>
                <c:pt idx="509">
                  <c:v>1.1700000000000728</c:v>
                </c:pt>
                <c:pt idx="510">
                  <c:v>-78.069999999999936</c:v>
                </c:pt>
                <c:pt idx="511">
                  <c:v>-28.789999999999964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'Data analysis 2'!$Z$1</c:f>
              <c:strCache>
                <c:ptCount val="1"/>
                <c:pt idx="0">
                  <c:v>Diff-B-0.125%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1.1013824884792627</c:v>
                </c:pt>
                <c:pt idx="2">
                  <c:v>2.2027649769585254</c:v>
                </c:pt>
                <c:pt idx="3">
                  <c:v>3.3041474654377883</c:v>
                </c:pt>
                <c:pt idx="4">
                  <c:v>4.4055299539170507</c:v>
                </c:pt>
                <c:pt idx="5">
                  <c:v>5.5069124423963132</c:v>
                </c:pt>
                <c:pt idx="6">
                  <c:v>6.6082949308755765</c:v>
                </c:pt>
                <c:pt idx="7">
                  <c:v>7.709677419354839</c:v>
                </c:pt>
                <c:pt idx="8">
                  <c:v>8.8110599078341014</c:v>
                </c:pt>
                <c:pt idx="9">
                  <c:v>9.9124423963133648</c:v>
                </c:pt>
                <c:pt idx="10">
                  <c:v>11.013824884792626</c:v>
                </c:pt>
                <c:pt idx="11">
                  <c:v>12.11520737327189</c:v>
                </c:pt>
                <c:pt idx="12">
                  <c:v>13.216589861751153</c:v>
                </c:pt>
                <c:pt idx="13">
                  <c:v>14.317972350230415</c:v>
                </c:pt>
                <c:pt idx="14">
                  <c:v>15.419354838709678</c:v>
                </c:pt>
                <c:pt idx="15">
                  <c:v>16.52073732718894</c:v>
                </c:pt>
                <c:pt idx="16">
                  <c:v>17.622119815668203</c:v>
                </c:pt>
                <c:pt idx="17">
                  <c:v>18.723502304147466</c:v>
                </c:pt>
                <c:pt idx="18">
                  <c:v>19.82488479262673</c:v>
                </c:pt>
                <c:pt idx="19">
                  <c:v>20.926267281105989</c:v>
                </c:pt>
                <c:pt idx="20">
                  <c:v>22.027649769585253</c:v>
                </c:pt>
                <c:pt idx="21">
                  <c:v>23.129032258064516</c:v>
                </c:pt>
                <c:pt idx="22">
                  <c:v>24.230414746543779</c:v>
                </c:pt>
                <c:pt idx="23">
                  <c:v>25.331797235023043</c:v>
                </c:pt>
                <c:pt idx="24">
                  <c:v>26.433179723502306</c:v>
                </c:pt>
                <c:pt idx="25">
                  <c:v>27.534562211981566</c:v>
                </c:pt>
                <c:pt idx="26">
                  <c:v>28.635944700460829</c:v>
                </c:pt>
                <c:pt idx="27">
                  <c:v>29.737327188940093</c:v>
                </c:pt>
                <c:pt idx="28">
                  <c:v>30.838709677419356</c:v>
                </c:pt>
                <c:pt idx="29">
                  <c:v>31.940092165898619</c:v>
                </c:pt>
                <c:pt idx="30">
                  <c:v>33.041474654377879</c:v>
                </c:pt>
                <c:pt idx="31">
                  <c:v>34.142857142857146</c:v>
                </c:pt>
                <c:pt idx="32">
                  <c:v>35.244239631336406</c:v>
                </c:pt>
                <c:pt idx="33">
                  <c:v>36.345622119815665</c:v>
                </c:pt>
                <c:pt idx="34">
                  <c:v>37.447004608294932</c:v>
                </c:pt>
                <c:pt idx="35">
                  <c:v>38.548387096774192</c:v>
                </c:pt>
                <c:pt idx="36">
                  <c:v>39.649769585253459</c:v>
                </c:pt>
                <c:pt idx="37">
                  <c:v>40.751152073732719</c:v>
                </c:pt>
                <c:pt idx="38">
                  <c:v>41.852534562211979</c:v>
                </c:pt>
                <c:pt idx="39">
                  <c:v>42.953917050691246</c:v>
                </c:pt>
                <c:pt idx="40">
                  <c:v>44.055299539170505</c:v>
                </c:pt>
                <c:pt idx="41">
                  <c:v>45.156682027649772</c:v>
                </c:pt>
                <c:pt idx="42">
                  <c:v>46.258064516129032</c:v>
                </c:pt>
                <c:pt idx="43">
                  <c:v>47.359447004608292</c:v>
                </c:pt>
                <c:pt idx="44">
                  <c:v>48.460829493087559</c:v>
                </c:pt>
                <c:pt idx="45">
                  <c:v>49.562211981566819</c:v>
                </c:pt>
                <c:pt idx="46">
                  <c:v>50.663594470046085</c:v>
                </c:pt>
                <c:pt idx="47">
                  <c:v>51.764976958525345</c:v>
                </c:pt>
                <c:pt idx="48">
                  <c:v>52.866359447004612</c:v>
                </c:pt>
                <c:pt idx="49">
                  <c:v>53.967741935483872</c:v>
                </c:pt>
                <c:pt idx="50">
                  <c:v>55.069124423963132</c:v>
                </c:pt>
                <c:pt idx="51">
                  <c:v>56.170506912442399</c:v>
                </c:pt>
                <c:pt idx="52">
                  <c:v>57.271889400921658</c:v>
                </c:pt>
                <c:pt idx="53">
                  <c:v>58.373271889400925</c:v>
                </c:pt>
                <c:pt idx="54">
                  <c:v>59.474654377880185</c:v>
                </c:pt>
                <c:pt idx="55">
                  <c:v>60.576036866359445</c:v>
                </c:pt>
                <c:pt idx="56">
                  <c:v>61.677419354838712</c:v>
                </c:pt>
                <c:pt idx="57">
                  <c:v>62.778801843317972</c:v>
                </c:pt>
                <c:pt idx="58">
                  <c:v>63.880184331797238</c:v>
                </c:pt>
                <c:pt idx="59">
                  <c:v>64.981566820276498</c:v>
                </c:pt>
                <c:pt idx="60">
                  <c:v>66.082949308755758</c:v>
                </c:pt>
                <c:pt idx="61">
                  <c:v>67.184331797235018</c:v>
                </c:pt>
                <c:pt idx="62">
                  <c:v>68.285714285714292</c:v>
                </c:pt>
                <c:pt idx="63">
                  <c:v>69.387096774193552</c:v>
                </c:pt>
                <c:pt idx="64">
                  <c:v>70.488479262672811</c:v>
                </c:pt>
                <c:pt idx="65">
                  <c:v>71.589861751152071</c:v>
                </c:pt>
                <c:pt idx="66">
                  <c:v>72.691244239631331</c:v>
                </c:pt>
                <c:pt idx="67">
                  <c:v>73.792626728110605</c:v>
                </c:pt>
                <c:pt idx="68">
                  <c:v>74.894009216589865</c:v>
                </c:pt>
                <c:pt idx="69">
                  <c:v>75.995391705069125</c:v>
                </c:pt>
                <c:pt idx="70">
                  <c:v>77.096774193548384</c:v>
                </c:pt>
                <c:pt idx="71">
                  <c:v>78.198156682027644</c:v>
                </c:pt>
                <c:pt idx="72">
                  <c:v>79.299539170506918</c:v>
                </c:pt>
                <c:pt idx="73">
                  <c:v>80.400921658986178</c:v>
                </c:pt>
                <c:pt idx="74">
                  <c:v>81.502304147465438</c:v>
                </c:pt>
                <c:pt idx="75">
                  <c:v>82.603686635944698</c:v>
                </c:pt>
                <c:pt idx="76">
                  <c:v>83.705069124423957</c:v>
                </c:pt>
                <c:pt idx="77">
                  <c:v>84.806451612903231</c:v>
                </c:pt>
                <c:pt idx="78">
                  <c:v>85.907834101382491</c:v>
                </c:pt>
                <c:pt idx="79">
                  <c:v>87.009216589861751</c:v>
                </c:pt>
                <c:pt idx="80">
                  <c:v>88.110599078341011</c:v>
                </c:pt>
                <c:pt idx="81">
                  <c:v>89.21198156682027</c:v>
                </c:pt>
                <c:pt idx="82">
                  <c:v>90.313364055299544</c:v>
                </c:pt>
                <c:pt idx="83">
                  <c:v>91.414746543778804</c:v>
                </c:pt>
                <c:pt idx="84">
                  <c:v>92.516129032258064</c:v>
                </c:pt>
                <c:pt idx="85">
                  <c:v>93.617511520737324</c:v>
                </c:pt>
                <c:pt idx="86">
                  <c:v>94.718894009216584</c:v>
                </c:pt>
                <c:pt idx="87">
                  <c:v>95.820276497695858</c:v>
                </c:pt>
                <c:pt idx="88">
                  <c:v>96.921658986175117</c:v>
                </c:pt>
                <c:pt idx="89">
                  <c:v>98.023041474654377</c:v>
                </c:pt>
                <c:pt idx="90">
                  <c:v>99.124423963133637</c:v>
                </c:pt>
                <c:pt idx="91">
                  <c:v>100.2258064516129</c:v>
                </c:pt>
                <c:pt idx="92">
                  <c:v>101.32718894009217</c:v>
                </c:pt>
                <c:pt idx="93">
                  <c:v>102.42857142857143</c:v>
                </c:pt>
                <c:pt idx="94">
                  <c:v>103.52995391705069</c:v>
                </c:pt>
                <c:pt idx="95">
                  <c:v>104.63133640552995</c:v>
                </c:pt>
                <c:pt idx="96">
                  <c:v>105.73271889400922</c:v>
                </c:pt>
                <c:pt idx="97">
                  <c:v>106.83410138248848</c:v>
                </c:pt>
                <c:pt idx="98">
                  <c:v>107.93548387096774</c:v>
                </c:pt>
                <c:pt idx="99">
                  <c:v>109.036866359447</c:v>
                </c:pt>
                <c:pt idx="100">
                  <c:v>110.13824884792626</c:v>
                </c:pt>
                <c:pt idx="101">
                  <c:v>111.23963133640554</c:v>
                </c:pt>
                <c:pt idx="102">
                  <c:v>112.3410138248848</c:v>
                </c:pt>
                <c:pt idx="103">
                  <c:v>113.44239631336406</c:v>
                </c:pt>
                <c:pt idx="104">
                  <c:v>114.54377880184332</c:v>
                </c:pt>
                <c:pt idx="105">
                  <c:v>115.64516129032258</c:v>
                </c:pt>
                <c:pt idx="106">
                  <c:v>116.74654377880185</c:v>
                </c:pt>
                <c:pt idx="107">
                  <c:v>117.84792626728111</c:v>
                </c:pt>
                <c:pt idx="108">
                  <c:v>118.94930875576037</c:v>
                </c:pt>
                <c:pt idx="109">
                  <c:v>120.05069124423963</c:v>
                </c:pt>
                <c:pt idx="110">
                  <c:v>121.15207373271889</c:v>
                </c:pt>
                <c:pt idx="111">
                  <c:v>122.25345622119816</c:v>
                </c:pt>
                <c:pt idx="112">
                  <c:v>123.35483870967742</c:v>
                </c:pt>
                <c:pt idx="113">
                  <c:v>124.45622119815668</c:v>
                </c:pt>
                <c:pt idx="114">
                  <c:v>125.55760368663594</c:v>
                </c:pt>
                <c:pt idx="115">
                  <c:v>126.6589861751152</c:v>
                </c:pt>
                <c:pt idx="116">
                  <c:v>127.76036866359448</c:v>
                </c:pt>
                <c:pt idx="117">
                  <c:v>128.86175115207374</c:v>
                </c:pt>
                <c:pt idx="118">
                  <c:v>129.963133640553</c:v>
                </c:pt>
                <c:pt idx="119">
                  <c:v>131.06451612903226</c:v>
                </c:pt>
                <c:pt idx="120">
                  <c:v>132.16589861751152</c:v>
                </c:pt>
                <c:pt idx="121">
                  <c:v>133.26728110599078</c:v>
                </c:pt>
                <c:pt idx="122">
                  <c:v>134.36866359447004</c:v>
                </c:pt>
                <c:pt idx="123">
                  <c:v>135.4700460829493</c:v>
                </c:pt>
                <c:pt idx="124">
                  <c:v>136.57142857142858</c:v>
                </c:pt>
                <c:pt idx="125">
                  <c:v>137.67281105990784</c:v>
                </c:pt>
                <c:pt idx="126">
                  <c:v>138.7741935483871</c:v>
                </c:pt>
                <c:pt idx="127">
                  <c:v>139.87557603686636</c:v>
                </c:pt>
                <c:pt idx="128">
                  <c:v>140.97695852534562</c:v>
                </c:pt>
                <c:pt idx="129">
                  <c:v>142.07834101382488</c:v>
                </c:pt>
                <c:pt idx="130">
                  <c:v>143.17972350230414</c:v>
                </c:pt>
                <c:pt idx="131">
                  <c:v>144.2811059907834</c:v>
                </c:pt>
                <c:pt idx="132">
                  <c:v>145.38248847926266</c:v>
                </c:pt>
                <c:pt idx="133">
                  <c:v>146.48387096774195</c:v>
                </c:pt>
                <c:pt idx="134">
                  <c:v>147.58525345622121</c:v>
                </c:pt>
                <c:pt idx="135">
                  <c:v>148.68663594470047</c:v>
                </c:pt>
                <c:pt idx="136">
                  <c:v>149.78801843317973</c:v>
                </c:pt>
                <c:pt idx="137">
                  <c:v>150.88940092165899</c:v>
                </c:pt>
                <c:pt idx="138">
                  <c:v>151.99078341013825</c:v>
                </c:pt>
                <c:pt idx="139">
                  <c:v>153.09216589861751</c:v>
                </c:pt>
                <c:pt idx="140">
                  <c:v>154.19354838709677</c:v>
                </c:pt>
                <c:pt idx="141">
                  <c:v>155.29493087557603</c:v>
                </c:pt>
                <c:pt idx="142">
                  <c:v>156.39631336405529</c:v>
                </c:pt>
                <c:pt idx="143">
                  <c:v>157.49769585253458</c:v>
                </c:pt>
                <c:pt idx="144">
                  <c:v>158.59907834101384</c:v>
                </c:pt>
                <c:pt idx="145">
                  <c:v>159.7004608294931</c:v>
                </c:pt>
                <c:pt idx="146">
                  <c:v>160.80184331797236</c:v>
                </c:pt>
                <c:pt idx="147">
                  <c:v>161.90322580645162</c:v>
                </c:pt>
                <c:pt idx="148">
                  <c:v>163.00460829493088</c:v>
                </c:pt>
                <c:pt idx="149">
                  <c:v>164.10599078341014</c:v>
                </c:pt>
                <c:pt idx="150">
                  <c:v>165.2073732718894</c:v>
                </c:pt>
                <c:pt idx="151">
                  <c:v>166.30875576036865</c:v>
                </c:pt>
                <c:pt idx="152">
                  <c:v>167.41013824884791</c:v>
                </c:pt>
                <c:pt idx="153">
                  <c:v>168.5115207373272</c:v>
                </c:pt>
                <c:pt idx="154">
                  <c:v>169.61290322580646</c:v>
                </c:pt>
                <c:pt idx="155">
                  <c:v>170.71428571428572</c:v>
                </c:pt>
                <c:pt idx="156">
                  <c:v>171.81566820276498</c:v>
                </c:pt>
                <c:pt idx="157">
                  <c:v>172.91705069124424</c:v>
                </c:pt>
                <c:pt idx="158">
                  <c:v>174.0184331797235</c:v>
                </c:pt>
                <c:pt idx="159">
                  <c:v>175.11981566820276</c:v>
                </c:pt>
                <c:pt idx="160">
                  <c:v>176.22119815668202</c:v>
                </c:pt>
                <c:pt idx="161">
                  <c:v>177.32258064516128</c:v>
                </c:pt>
                <c:pt idx="162">
                  <c:v>178.42396313364054</c:v>
                </c:pt>
                <c:pt idx="163">
                  <c:v>179.52534562211983</c:v>
                </c:pt>
                <c:pt idx="164">
                  <c:v>180.62672811059909</c:v>
                </c:pt>
                <c:pt idx="165">
                  <c:v>181.72811059907835</c:v>
                </c:pt>
                <c:pt idx="166">
                  <c:v>182.82949308755761</c:v>
                </c:pt>
                <c:pt idx="167">
                  <c:v>183.93087557603687</c:v>
                </c:pt>
                <c:pt idx="168">
                  <c:v>185.03225806451613</c:v>
                </c:pt>
                <c:pt idx="169">
                  <c:v>186.13364055299539</c:v>
                </c:pt>
                <c:pt idx="170">
                  <c:v>187.23502304147465</c:v>
                </c:pt>
                <c:pt idx="171">
                  <c:v>188.33640552995391</c:v>
                </c:pt>
                <c:pt idx="172">
                  <c:v>189.43778801843317</c:v>
                </c:pt>
                <c:pt idx="173">
                  <c:v>190.53917050691246</c:v>
                </c:pt>
                <c:pt idx="174">
                  <c:v>191.64055299539172</c:v>
                </c:pt>
                <c:pt idx="175">
                  <c:v>192.74193548387098</c:v>
                </c:pt>
                <c:pt idx="176">
                  <c:v>193.84331797235023</c:v>
                </c:pt>
                <c:pt idx="177">
                  <c:v>194.94470046082949</c:v>
                </c:pt>
                <c:pt idx="178">
                  <c:v>196.04608294930875</c:v>
                </c:pt>
                <c:pt idx="179">
                  <c:v>197.14746543778801</c:v>
                </c:pt>
                <c:pt idx="180">
                  <c:v>198.24884792626727</c:v>
                </c:pt>
                <c:pt idx="181">
                  <c:v>199.35023041474653</c:v>
                </c:pt>
                <c:pt idx="182">
                  <c:v>200.45161290322579</c:v>
                </c:pt>
                <c:pt idx="183">
                  <c:v>201.55299539170508</c:v>
                </c:pt>
                <c:pt idx="184">
                  <c:v>202.65437788018434</c:v>
                </c:pt>
                <c:pt idx="185">
                  <c:v>203.7557603686636</c:v>
                </c:pt>
                <c:pt idx="186">
                  <c:v>204.85714285714286</c:v>
                </c:pt>
                <c:pt idx="187">
                  <c:v>205.95852534562212</c:v>
                </c:pt>
                <c:pt idx="188">
                  <c:v>207.05990783410138</c:v>
                </c:pt>
                <c:pt idx="189">
                  <c:v>208.16129032258064</c:v>
                </c:pt>
                <c:pt idx="190">
                  <c:v>209.2626728110599</c:v>
                </c:pt>
                <c:pt idx="191">
                  <c:v>210.36405529953916</c:v>
                </c:pt>
                <c:pt idx="192">
                  <c:v>211.46543778801845</c:v>
                </c:pt>
                <c:pt idx="193">
                  <c:v>212.56682027649771</c:v>
                </c:pt>
                <c:pt idx="194">
                  <c:v>213.66820276497697</c:v>
                </c:pt>
                <c:pt idx="195">
                  <c:v>214.76958525345623</c:v>
                </c:pt>
                <c:pt idx="196">
                  <c:v>215.87096774193549</c:v>
                </c:pt>
                <c:pt idx="197">
                  <c:v>216.97235023041475</c:v>
                </c:pt>
                <c:pt idx="198">
                  <c:v>218.07373271889401</c:v>
                </c:pt>
                <c:pt idx="199">
                  <c:v>219.17511520737327</c:v>
                </c:pt>
                <c:pt idx="200">
                  <c:v>220.27649769585253</c:v>
                </c:pt>
                <c:pt idx="201">
                  <c:v>221.37788018433179</c:v>
                </c:pt>
                <c:pt idx="202">
                  <c:v>222.47926267281107</c:v>
                </c:pt>
                <c:pt idx="203">
                  <c:v>223.58064516129033</c:v>
                </c:pt>
                <c:pt idx="204">
                  <c:v>224.68202764976959</c:v>
                </c:pt>
                <c:pt idx="205">
                  <c:v>225.78341013824885</c:v>
                </c:pt>
                <c:pt idx="206">
                  <c:v>226.88479262672811</c:v>
                </c:pt>
                <c:pt idx="207">
                  <c:v>227.98617511520737</c:v>
                </c:pt>
                <c:pt idx="208">
                  <c:v>229.08755760368663</c:v>
                </c:pt>
                <c:pt idx="209">
                  <c:v>230.18894009216589</c:v>
                </c:pt>
                <c:pt idx="210">
                  <c:v>231.29032258064515</c:v>
                </c:pt>
                <c:pt idx="211">
                  <c:v>232.39170506912441</c:v>
                </c:pt>
                <c:pt idx="212">
                  <c:v>233.4930875576037</c:v>
                </c:pt>
                <c:pt idx="213">
                  <c:v>234.59447004608296</c:v>
                </c:pt>
                <c:pt idx="214">
                  <c:v>235.69585253456222</c:v>
                </c:pt>
                <c:pt idx="215">
                  <c:v>236.79723502304148</c:v>
                </c:pt>
                <c:pt idx="216">
                  <c:v>237.89861751152074</c:v>
                </c:pt>
                <c:pt idx="217">
                  <c:v>239</c:v>
                </c:pt>
                <c:pt idx="218">
                  <c:v>240.10138248847926</c:v>
                </c:pt>
                <c:pt idx="219">
                  <c:v>241.20276497695852</c:v>
                </c:pt>
                <c:pt idx="220">
                  <c:v>242.30414746543778</c:v>
                </c:pt>
                <c:pt idx="221">
                  <c:v>243.40552995391704</c:v>
                </c:pt>
                <c:pt idx="222">
                  <c:v>244.50691244239633</c:v>
                </c:pt>
                <c:pt idx="223">
                  <c:v>245.60829493087559</c:v>
                </c:pt>
                <c:pt idx="224">
                  <c:v>246.70967741935485</c:v>
                </c:pt>
                <c:pt idx="225">
                  <c:v>247.81105990783411</c:v>
                </c:pt>
                <c:pt idx="226">
                  <c:v>248.91244239631337</c:v>
                </c:pt>
                <c:pt idx="227">
                  <c:v>250.01382488479263</c:v>
                </c:pt>
                <c:pt idx="228">
                  <c:v>251.11520737327189</c:v>
                </c:pt>
                <c:pt idx="229">
                  <c:v>252.21658986175115</c:v>
                </c:pt>
                <c:pt idx="230">
                  <c:v>253.31797235023041</c:v>
                </c:pt>
                <c:pt idx="231">
                  <c:v>254.41935483870967</c:v>
                </c:pt>
                <c:pt idx="232">
                  <c:v>255.52073732718895</c:v>
                </c:pt>
                <c:pt idx="233">
                  <c:v>256.62211981566821</c:v>
                </c:pt>
                <c:pt idx="234">
                  <c:v>257.72350230414747</c:v>
                </c:pt>
                <c:pt idx="235">
                  <c:v>258.82488479262673</c:v>
                </c:pt>
                <c:pt idx="236">
                  <c:v>259.92626728110599</c:v>
                </c:pt>
                <c:pt idx="237">
                  <c:v>261.02764976958525</c:v>
                </c:pt>
                <c:pt idx="238">
                  <c:v>262.12903225806451</c:v>
                </c:pt>
                <c:pt idx="239">
                  <c:v>263.23041474654377</c:v>
                </c:pt>
                <c:pt idx="240">
                  <c:v>264.33179723502303</c:v>
                </c:pt>
                <c:pt idx="241">
                  <c:v>265.43317972350229</c:v>
                </c:pt>
                <c:pt idx="242">
                  <c:v>266.53456221198155</c:v>
                </c:pt>
                <c:pt idx="243">
                  <c:v>267.63594470046081</c:v>
                </c:pt>
                <c:pt idx="244">
                  <c:v>268.73732718894007</c:v>
                </c:pt>
                <c:pt idx="245">
                  <c:v>269.83870967741933</c:v>
                </c:pt>
                <c:pt idx="246">
                  <c:v>270.94009216589859</c:v>
                </c:pt>
                <c:pt idx="247">
                  <c:v>272.04147465437791</c:v>
                </c:pt>
                <c:pt idx="248">
                  <c:v>273.14285714285717</c:v>
                </c:pt>
                <c:pt idx="249">
                  <c:v>274.24423963133643</c:v>
                </c:pt>
                <c:pt idx="250">
                  <c:v>275.34562211981569</c:v>
                </c:pt>
                <c:pt idx="251">
                  <c:v>276.44700460829495</c:v>
                </c:pt>
                <c:pt idx="252">
                  <c:v>277.54838709677421</c:v>
                </c:pt>
                <c:pt idx="253">
                  <c:v>278.64976958525347</c:v>
                </c:pt>
                <c:pt idx="254">
                  <c:v>279.75115207373273</c:v>
                </c:pt>
                <c:pt idx="255">
                  <c:v>280.85253456221199</c:v>
                </c:pt>
                <c:pt idx="256">
                  <c:v>281.95391705069125</c:v>
                </c:pt>
                <c:pt idx="257">
                  <c:v>283.05529953917051</c:v>
                </c:pt>
                <c:pt idx="258">
                  <c:v>284.15668202764977</c:v>
                </c:pt>
                <c:pt idx="259">
                  <c:v>285.25806451612902</c:v>
                </c:pt>
                <c:pt idx="260">
                  <c:v>286.35944700460828</c:v>
                </c:pt>
                <c:pt idx="261">
                  <c:v>287.46082949308754</c:v>
                </c:pt>
                <c:pt idx="262">
                  <c:v>288.5622119815668</c:v>
                </c:pt>
                <c:pt idx="263">
                  <c:v>289.66359447004606</c:v>
                </c:pt>
                <c:pt idx="264">
                  <c:v>290.76497695852532</c:v>
                </c:pt>
                <c:pt idx="265">
                  <c:v>291.86635944700458</c:v>
                </c:pt>
                <c:pt idx="266">
                  <c:v>292.9677419354839</c:v>
                </c:pt>
                <c:pt idx="267">
                  <c:v>294.06912442396316</c:v>
                </c:pt>
                <c:pt idx="268">
                  <c:v>295.17050691244242</c:v>
                </c:pt>
                <c:pt idx="269">
                  <c:v>296.27188940092168</c:v>
                </c:pt>
                <c:pt idx="270">
                  <c:v>297.37327188940094</c:v>
                </c:pt>
                <c:pt idx="271">
                  <c:v>298.4746543778802</c:v>
                </c:pt>
                <c:pt idx="272">
                  <c:v>299.57603686635946</c:v>
                </c:pt>
                <c:pt idx="273">
                  <c:v>300.67741935483872</c:v>
                </c:pt>
                <c:pt idx="274">
                  <c:v>301.77880184331798</c:v>
                </c:pt>
                <c:pt idx="275">
                  <c:v>302.88018433179724</c:v>
                </c:pt>
                <c:pt idx="276">
                  <c:v>303.9815668202765</c:v>
                </c:pt>
                <c:pt idx="277">
                  <c:v>305.08294930875576</c:v>
                </c:pt>
                <c:pt idx="278">
                  <c:v>306.18433179723502</c:v>
                </c:pt>
                <c:pt idx="279">
                  <c:v>307.28571428571428</c:v>
                </c:pt>
                <c:pt idx="280">
                  <c:v>308.38709677419354</c:v>
                </c:pt>
                <c:pt idx="281">
                  <c:v>309.4884792626728</c:v>
                </c:pt>
                <c:pt idx="282">
                  <c:v>310.58986175115206</c:v>
                </c:pt>
                <c:pt idx="283">
                  <c:v>311.69124423963132</c:v>
                </c:pt>
                <c:pt idx="284">
                  <c:v>312.79262672811058</c:v>
                </c:pt>
                <c:pt idx="285">
                  <c:v>313.89400921658984</c:v>
                </c:pt>
                <c:pt idx="286">
                  <c:v>314.99539170506915</c:v>
                </c:pt>
                <c:pt idx="287">
                  <c:v>316.09677419354841</c:v>
                </c:pt>
                <c:pt idx="288">
                  <c:v>317.19815668202767</c:v>
                </c:pt>
                <c:pt idx="289">
                  <c:v>318.29953917050693</c:v>
                </c:pt>
                <c:pt idx="290">
                  <c:v>319.40092165898619</c:v>
                </c:pt>
                <c:pt idx="291">
                  <c:v>320.50230414746545</c:v>
                </c:pt>
                <c:pt idx="292">
                  <c:v>321.60368663594471</c:v>
                </c:pt>
                <c:pt idx="293">
                  <c:v>322.70506912442397</c:v>
                </c:pt>
                <c:pt idx="294">
                  <c:v>323.80645161290323</c:v>
                </c:pt>
                <c:pt idx="295">
                  <c:v>324.90783410138249</c:v>
                </c:pt>
                <c:pt idx="296">
                  <c:v>326.00921658986175</c:v>
                </c:pt>
                <c:pt idx="297">
                  <c:v>327.11059907834101</c:v>
                </c:pt>
                <c:pt idx="298">
                  <c:v>328.21198156682027</c:v>
                </c:pt>
                <c:pt idx="299">
                  <c:v>329.31336405529953</c:v>
                </c:pt>
                <c:pt idx="300">
                  <c:v>330.41474654377879</c:v>
                </c:pt>
                <c:pt idx="301">
                  <c:v>331.51612903225805</c:v>
                </c:pt>
                <c:pt idx="302">
                  <c:v>332.61751152073731</c:v>
                </c:pt>
                <c:pt idx="303">
                  <c:v>333.71889400921657</c:v>
                </c:pt>
                <c:pt idx="304">
                  <c:v>334.82027649769583</c:v>
                </c:pt>
                <c:pt idx="305">
                  <c:v>335.92165898617509</c:v>
                </c:pt>
                <c:pt idx="306">
                  <c:v>337.02304147465441</c:v>
                </c:pt>
                <c:pt idx="307">
                  <c:v>338.12442396313367</c:v>
                </c:pt>
                <c:pt idx="308">
                  <c:v>339.22580645161293</c:v>
                </c:pt>
                <c:pt idx="309">
                  <c:v>340.32718894009219</c:v>
                </c:pt>
                <c:pt idx="310">
                  <c:v>341.42857142857144</c:v>
                </c:pt>
                <c:pt idx="311">
                  <c:v>342.5299539170507</c:v>
                </c:pt>
                <c:pt idx="312">
                  <c:v>343.63133640552996</c:v>
                </c:pt>
                <c:pt idx="313">
                  <c:v>344.73271889400922</c:v>
                </c:pt>
                <c:pt idx="314">
                  <c:v>345.83410138248848</c:v>
                </c:pt>
                <c:pt idx="315">
                  <c:v>346.93548387096774</c:v>
                </c:pt>
                <c:pt idx="316">
                  <c:v>348.036866359447</c:v>
                </c:pt>
                <c:pt idx="317">
                  <c:v>349.13824884792626</c:v>
                </c:pt>
                <c:pt idx="318">
                  <c:v>350.23963133640552</c:v>
                </c:pt>
                <c:pt idx="319">
                  <c:v>351.34101382488478</c:v>
                </c:pt>
                <c:pt idx="320">
                  <c:v>352.44239631336404</c:v>
                </c:pt>
                <c:pt idx="321">
                  <c:v>353.5437788018433</c:v>
                </c:pt>
                <c:pt idx="322">
                  <c:v>354.64516129032256</c:v>
                </c:pt>
                <c:pt idx="323">
                  <c:v>355.74654377880182</c:v>
                </c:pt>
                <c:pt idx="324">
                  <c:v>356.84792626728108</c:v>
                </c:pt>
                <c:pt idx="325">
                  <c:v>357.9493087557604</c:v>
                </c:pt>
                <c:pt idx="326">
                  <c:v>359.05069124423966</c:v>
                </c:pt>
                <c:pt idx="327">
                  <c:v>360.15207373271892</c:v>
                </c:pt>
                <c:pt idx="328">
                  <c:v>361.25345622119818</c:v>
                </c:pt>
                <c:pt idx="329">
                  <c:v>362.35483870967744</c:v>
                </c:pt>
                <c:pt idx="330">
                  <c:v>363.4562211981567</c:v>
                </c:pt>
                <c:pt idx="331">
                  <c:v>364.55760368663596</c:v>
                </c:pt>
                <c:pt idx="332">
                  <c:v>365.65898617511522</c:v>
                </c:pt>
                <c:pt idx="333">
                  <c:v>366.76036866359448</c:v>
                </c:pt>
                <c:pt idx="334">
                  <c:v>367.86175115207374</c:v>
                </c:pt>
                <c:pt idx="335">
                  <c:v>368.963133640553</c:v>
                </c:pt>
                <c:pt idx="336">
                  <c:v>370.06451612903226</c:v>
                </c:pt>
                <c:pt idx="337">
                  <c:v>371.16589861751152</c:v>
                </c:pt>
                <c:pt idx="338">
                  <c:v>372.26728110599078</c:v>
                </c:pt>
                <c:pt idx="339">
                  <c:v>373.36866359447004</c:v>
                </c:pt>
                <c:pt idx="340">
                  <c:v>374.4700460829493</c:v>
                </c:pt>
                <c:pt idx="341">
                  <c:v>375.57142857142856</c:v>
                </c:pt>
                <c:pt idx="342">
                  <c:v>376.67281105990781</c:v>
                </c:pt>
                <c:pt idx="343">
                  <c:v>377.77419354838707</c:v>
                </c:pt>
                <c:pt idx="344">
                  <c:v>378.87557603686633</c:v>
                </c:pt>
                <c:pt idx="345">
                  <c:v>379.97695852534565</c:v>
                </c:pt>
                <c:pt idx="346">
                  <c:v>381.07834101382491</c:v>
                </c:pt>
                <c:pt idx="347">
                  <c:v>382.17972350230417</c:v>
                </c:pt>
                <c:pt idx="348">
                  <c:v>383.28110599078343</c:v>
                </c:pt>
                <c:pt idx="349">
                  <c:v>384.38248847926269</c:v>
                </c:pt>
                <c:pt idx="350">
                  <c:v>385.48387096774195</c:v>
                </c:pt>
                <c:pt idx="351">
                  <c:v>386.58525345622121</c:v>
                </c:pt>
                <c:pt idx="352">
                  <c:v>387.68663594470047</c:v>
                </c:pt>
                <c:pt idx="353">
                  <c:v>388.78801843317973</c:v>
                </c:pt>
                <c:pt idx="354">
                  <c:v>389.88940092165899</c:v>
                </c:pt>
                <c:pt idx="355">
                  <c:v>390.99078341013825</c:v>
                </c:pt>
                <c:pt idx="356">
                  <c:v>392.09216589861751</c:v>
                </c:pt>
                <c:pt idx="357">
                  <c:v>393.19354838709677</c:v>
                </c:pt>
                <c:pt idx="358">
                  <c:v>394.29493087557603</c:v>
                </c:pt>
                <c:pt idx="359">
                  <c:v>395.39631336405529</c:v>
                </c:pt>
                <c:pt idx="360">
                  <c:v>396.49769585253455</c:v>
                </c:pt>
                <c:pt idx="361">
                  <c:v>397.59907834101381</c:v>
                </c:pt>
                <c:pt idx="362">
                  <c:v>398.70046082949307</c:v>
                </c:pt>
                <c:pt idx="363">
                  <c:v>399.80184331797233</c:v>
                </c:pt>
                <c:pt idx="364">
                  <c:v>400.90322580645159</c:v>
                </c:pt>
                <c:pt idx="365">
                  <c:v>402.0046082949309</c:v>
                </c:pt>
                <c:pt idx="366">
                  <c:v>403.10599078341016</c:v>
                </c:pt>
                <c:pt idx="367">
                  <c:v>404.20737327188942</c:v>
                </c:pt>
                <c:pt idx="368">
                  <c:v>405.30875576036868</c:v>
                </c:pt>
                <c:pt idx="369">
                  <c:v>406.41013824884794</c:v>
                </c:pt>
                <c:pt idx="370">
                  <c:v>407.5115207373272</c:v>
                </c:pt>
                <c:pt idx="371">
                  <c:v>408.61290322580646</c:v>
                </c:pt>
                <c:pt idx="372">
                  <c:v>409.71428571428572</c:v>
                </c:pt>
                <c:pt idx="373">
                  <c:v>410.81566820276498</c:v>
                </c:pt>
                <c:pt idx="374">
                  <c:v>411.91705069124424</c:v>
                </c:pt>
                <c:pt idx="375">
                  <c:v>413.0184331797235</c:v>
                </c:pt>
                <c:pt idx="376">
                  <c:v>414.11981566820276</c:v>
                </c:pt>
                <c:pt idx="377">
                  <c:v>415.22119815668202</c:v>
                </c:pt>
                <c:pt idx="378">
                  <c:v>416.32258064516128</c:v>
                </c:pt>
                <c:pt idx="379">
                  <c:v>417.42396313364054</c:v>
                </c:pt>
                <c:pt idx="380">
                  <c:v>418.5253456221198</c:v>
                </c:pt>
                <c:pt idx="381">
                  <c:v>419.62672811059906</c:v>
                </c:pt>
                <c:pt idx="382">
                  <c:v>420.72811059907832</c:v>
                </c:pt>
                <c:pt idx="383">
                  <c:v>421.82949308755758</c:v>
                </c:pt>
                <c:pt idx="384">
                  <c:v>422.9308755760369</c:v>
                </c:pt>
                <c:pt idx="385">
                  <c:v>424.03225806451616</c:v>
                </c:pt>
                <c:pt idx="386">
                  <c:v>425.13364055299542</c:v>
                </c:pt>
                <c:pt idx="387">
                  <c:v>426.23502304147468</c:v>
                </c:pt>
                <c:pt idx="388">
                  <c:v>427.33640552995394</c:v>
                </c:pt>
                <c:pt idx="389">
                  <c:v>428.4377880184332</c:v>
                </c:pt>
                <c:pt idx="390">
                  <c:v>429.53917050691246</c:v>
                </c:pt>
                <c:pt idx="391">
                  <c:v>430.64055299539172</c:v>
                </c:pt>
                <c:pt idx="392">
                  <c:v>431.74193548387098</c:v>
                </c:pt>
                <c:pt idx="393">
                  <c:v>432.84331797235023</c:v>
                </c:pt>
                <c:pt idx="394">
                  <c:v>433.94470046082949</c:v>
                </c:pt>
                <c:pt idx="395">
                  <c:v>435.04608294930875</c:v>
                </c:pt>
                <c:pt idx="396">
                  <c:v>436.14746543778801</c:v>
                </c:pt>
                <c:pt idx="397">
                  <c:v>437.24884792626727</c:v>
                </c:pt>
                <c:pt idx="398">
                  <c:v>438.35023041474653</c:v>
                </c:pt>
                <c:pt idx="399">
                  <c:v>439.45161290322579</c:v>
                </c:pt>
                <c:pt idx="400">
                  <c:v>440.55299539170505</c:v>
                </c:pt>
                <c:pt idx="401">
                  <c:v>441.65437788018431</c:v>
                </c:pt>
                <c:pt idx="402">
                  <c:v>442.75576036866357</c:v>
                </c:pt>
                <c:pt idx="403">
                  <c:v>443.85714285714283</c:v>
                </c:pt>
                <c:pt idx="404">
                  <c:v>444.95852534562215</c:v>
                </c:pt>
                <c:pt idx="405">
                  <c:v>446.05990783410141</c:v>
                </c:pt>
                <c:pt idx="406">
                  <c:v>447.16129032258067</c:v>
                </c:pt>
                <c:pt idx="407">
                  <c:v>448.26267281105993</c:v>
                </c:pt>
                <c:pt idx="408">
                  <c:v>449.36405529953919</c:v>
                </c:pt>
                <c:pt idx="409">
                  <c:v>450.46543778801845</c:v>
                </c:pt>
                <c:pt idx="410">
                  <c:v>451.56682027649771</c:v>
                </c:pt>
                <c:pt idx="411">
                  <c:v>452.66820276497697</c:v>
                </c:pt>
                <c:pt idx="412">
                  <c:v>453.76958525345623</c:v>
                </c:pt>
                <c:pt idx="413">
                  <c:v>454.87096774193549</c:v>
                </c:pt>
                <c:pt idx="414">
                  <c:v>455.97235023041475</c:v>
                </c:pt>
                <c:pt idx="415">
                  <c:v>457.07373271889401</c:v>
                </c:pt>
                <c:pt idx="416">
                  <c:v>458.17511520737327</c:v>
                </c:pt>
                <c:pt idx="417">
                  <c:v>459.27649769585253</c:v>
                </c:pt>
                <c:pt idx="418">
                  <c:v>460.37788018433179</c:v>
                </c:pt>
                <c:pt idx="419">
                  <c:v>461.47926267281105</c:v>
                </c:pt>
                <c:pt idx="420">
                  <c:v>462.58064516129031</c:v>
                </c:pt>
                <c:pt idx="421">
                  <c:v>463.68202764976957</c:v>
                </c:pt>
                <c:pt idx="422">
                  <c:v>464.78341013824883</c:v>
                </c:pt>
                <c:pt idx="423">
                  <c:v>465.88479262672809</c:v>
                </c:pt>
                <c:pt idx="424">
                  <c:v>466.9861751152074</c:v>
                </c:pt>
                <c:pt idx="425">
                  <c:v>468.08755760368666</c:v>
                </c:pt>
                <c:pt idx="426">
                  <c:v>469.18894009216592</c:v>
                </c:pt>
                <c:pt idx="427">
                  <c:v>470.29032258064518</c:v>
                </c:pt>
                <c:pt idx="428">
                  <c:v>471.39170506912444</c:v>
                </c:pt>
                <c:pt idx="429">
                  <c:v>472.4930875576037</c:v>
                </c:pt>
                <c:pt idx="430">
                  <c:v>473.59447004608296</c:v>
                </c:pt>
                <c:pt idx="431">
                  <c:v>474.69585253456222</c:v>
                </c:pt>
                <c:pt idx="432">
                  <c:v>475.79723502304148</c:v>
                </c:pt>
                <c:pt idx="433">
                  <c:v>476.89861751152074</c:v>
                </c:pt>
                <c:pt idx="434">
                  <c:v>478</c:v>
                </c:pt>
                <c:pt idx="435">
                  <c:v>479.10138248847926</c:v>
                </c:pt>
                <c:pt idx="436">
                  <c:v>480.20276497695852</c:v>
                </c:pt>
                <c:pt idx="437">
                  <c:v>481.30414746543778</c:v>
                </c:pt>
                <c:pt idx="438">
                  <c:v>482.40552995391704</c:v>
                </c:pt>
                <c:pt idx="439">
                  <c:v>483.5069124423963</c:v>
                </c:pt>
                <c:pt idx="440">
                  <c:v>484.60829493087556</c:v>
                </c:pt>
                <c:pt idx="441">
                  <c:v>485.70967741935482</c:v>
                </c:pt>
                <c:pt idx="442">
                  <c:v>486.81105990783408</c:v>
                </c:pt>
                <c:pt idx="443">
                  <c:v>487.91244239631334</c:v>
                </c:pt>
                <c:pt idx="444">
                  <c:v>489.01382488479265</c:v>
                </c:pt>
                <c:pt idx="445">
                  <c:v>490.11520737327191</c:v>
                </c:pt>
                <c:pt idx="446">
                  <c:v>491.21658986175117</c:v>
                </c:pt>
                <c:pt idx="447">
                  <c:v>492.31797235023043</c:v>
                </c:pt>
                <c:pt idx="448">
                  <c:v>493.41935483870969</c:v>
                </c:pt>
                <c:pt idx="449">
                  <c:v>494.52073732718895</c:v>
                </c:pt>
                <c:pt idx="450">
                  <c:v>495.62211981566821</c:v>
                </c:pt>
                <c:pt idx="451">
                  <c:v>496.72350230414747</c:v>
                </c:pt>
                <c:pt idx="452">
                  <c:v>497.82488479262673</c:v>
                </c:pt>
                <c:pt idx="453">
                  <c:v>498.92626728110599</c:v>
                </c:pt>
                <c:pt idx="454">
                  <c:v>500.02764976958525</c:v>
                </c:pt>
                <c:pt idx="455">
                  <c:v>501.12903225806451</c:v>
                </c:pt>
                <c:pt idx="456">
                  <c:v>502.23041474654377</c:v>
                </c:pt>
                <c:pt idx="457">
                  <c:v>503.33179723502303</c:v>
                </c:pt>
                <c:pt idx="458">
                  <c:v>504.43317972350229</c:v>
                </c:pt>
                <c:pt idx="459">
                  <c:v>505.53456221198155</c:v>
                </c:pt>
                <c:pt idx="460">
                  <c:v>506.63594470046081</c:v>
                </c:pt>
                <c:pt idx="461">
                  <c:v>507.73732718894007</c:v>
                </c:pt>
                <c:pt idx="462">
                  <c:v>508.83870967741933</c:v>
                </c:pt>
                <c:pt idx="463">
                  <c:v>509.94009216589865</c:v>
                </c:pt>
                <c:pt idx="464">
                  <c:v>511.04147465437791</c:v>
                </c:pt>
                <c:pt idx="465">
                  <c:v>512.14285714285711</c:v>
                </c:pt>
                <c:pt idx="466">
                  <c:v>513.24423963133643</c:v>
                </c:pt>
                <c:pt idx="467">
                  <c:v>514.34562211981563</c:v>
                </c:pt>
                <c:pt idx="468">
                  <c:v>515.44700460829495</c:v>
                </c:pt>
                <c:pt idx="469">
                  <c:v>516.54838709677415</c:v>
                </c:pt>
                <c:pt idx="470">
                  <c:v>517.64976958525347</c:v>
                </c:pt>
                <c:pt idx="471">
                  <c:v>518.75115207373267</c:v>
                </c:pt>
                <c:pt idx="472">
                  <c:v>519.85253456221199</c:v>
                </c:pt>
                <c:pt idx="473">
                  <c:v>520.9539170506913</c:v>
                </c:pt>
                <c:pt idx="474">
                  <c:v>522.05529953917051</c:v>
                </c:pt>
                <c:pt idx="475">
                  <c:v>523.15668202764982</c:v>
                </c:pt>
                <c:pt idx="476">
                  <c:v>524.25806451612902</c:v>
                </c:pt>
                <c:pt idx="477">
                  <c:v>525.35944700460834</c:v>
                </c:pt>
                <c:pt idx="478">
                  <c:v>526.46082949308754</c:v>
                </c:pt>
                <c:pt idx="479">
                  <c:v>527.56221198156686</c:v>
                </c:pt>
                <c:pt idx="480">
                  <c:v>528.66359447004606</c:v>
                </c:pt>
                <c:pt idx="481">
                  <c:v>529.76497695852538</c:v>
                </c:pt>
                <c:pt idx="482">
                  <c:v>530.86635944700458</c:v>
                </c:pt>
                <c:pt idx="483">
                  <c:v>531.9677419354839</c:v>
                </c:pt>
                <c:pt idx="484">
                  <c:v>533.0691244239631</c:v>
                </c:pt>
                <c:pt idx="485">
                  <c:v>534.17050691244242</c:v>
                </c:pt>
                <c:pt idx="486">
                  <c:v>535.27188940092162</c:v>
                </c:pt>
                <c:pt idx="487">
                  <c:v>536.37327188940094</c:v>
                </c:pt>
                <c:pt idx="488">
                  <c:v>537.47465437788014</c:v>
                </c:pt>
                <c:pt idx="489">
                  <c:v>538.57603686635946</c:v>
                </c:pt>
                <c:pt idx="490">
                  <c:v>539.67741935483866</c:v>
                </c:pt>
                <c:pt idx="491">
                  <c:v>540.77880184331798</c:v>
                </c:pt>
                <c:pt idx="492">
                  <c:v>541.88018433179718</c:v>
                </c:pt>
                <c:pt idx="493">
                  <c:v>542.9815668202765</c:v>
                </c:pt>
                <c:pt idx="494">
                  <c:v>544.08294930875581</c:v>
                </c:pt>
                <c:pt idx="495">
                  <c:v>545.18433179723502</c:v>
                </c:pt>
                <c:pt idx="496">
                  <c:v>546.28571428571433</c:v>
                </c:pt>
                <c:pt idx="497">
                  <c:v>547.38709677419354</c:v>
                </c:pt>
                <c:pt idx="498">
                  <c:v>548.48847926267285</c:v>
                </c:pt>
                <c:pt idx="499">
                  <c:v>549.58986175115206</c:v>
                </c:pt>
                <c:pt idx="500">
                  <c:v>550.69124423963137</c:v>
                </c:pt>
                <c:pt idx="501">
                  <c:v>551.79262672811058</c:v>
                </c:pt>
                <c:pt idx="502">
                  <c:v>552.89400921658989</c:v>
                </c:pt>
                <c:pt idx="503">
                  <c:v>553.9953917050691</c:v>
                </c:pt>
                <c:pt idx="504">
                  <c:v>555.09677419354841</c:v>
                </c:pt>
                <c:pt idx="505">
                  <c:v>556.19815668202762</c:v>
                </c:pt>
                <c:pt idx="506">
                  <c:v>557.29953917050693</c:v>
                </c:pt>
                <c:pt idx="507">
                  <c:v>558.40092165898614</c:v>
                </c:pt>
                <c:pt idx="508">
                  <c:v>559.50230414746545</c:v>
                </c:pt>
                <c:pt idx="509">
                  <c:v>560.60368663594465</c:v>
                </c:pt>
                <c:pt idx="510">
                  <c:v>561.70506912442397</c:v>
                </c:pt>
                <c:pt idx="511">
                  <c:v>562.80645161290317</c:v>
                </c:pt>
              </c:numCache>
            </c:numRef>
          </c:xVal>
          <c:yVal>
            <c:numRef>
              <c:f>'Data analysis 2'!$Z$2:$Z$513</c:f>
              <c:numCache>
                <c:formatCode>General</c:formatCode>
                <c:ptCount val="512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  <c:pt idx="11">
                  <c:v>-50</c:v>
                </c:pt>
                <c:pt idx="12">
                  <c:v>-50</c:v>
                </c:pt>
                <c:pt idx="13">
                  <c:v>-50</c:v>
                </c:pt>
                <c:pt idx="14">
                  <c:v>-50</c:v>
                </c:pt>
                <c:pt idx="15">
                  <c:v>-50</c:v>
                </c:pt>
                <c:pt idx="16">
                  <c:v>-50</c:v>
                </c:pt>
                <c:pt idx="17">
                  <c:v>-50</c:v>
                </c:pt>
                <c:pt idx="18">
                  <c:v>-50</c:v>
                </c:pt>
                <c:pt idx="19">
                  <c:v>-50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-50</c:v>
                </c:pt>
                <c:pt idx="24">
                  <c:v>-50</c:v>
                </c:pt>
                <c:pt idx="25">
                  <c:v>-50</c:v>
                </c:pt>
                <c:pt idx="26">
                  <c:v>-50</c:v>
                </c:pt>
                <c:pt idx="27">
                  <c:v>-50</c:v>
                </c:pt>
                <c:pt idx="28">
                  <c:v>-50</c:v>
                </c:pt>
                <c:pt idx="29">
                  <c:v>-50</c:v>
                </c:pt>
                <c:pt idx="30">
                  <c:v>-50</c:v>
                </c:pt>
                <c:pt idx="31">
                  <c:v>-50</c:v>
                </c:pt>
                <c:pt idx="32">
                  <c:v>-50</c:v>
                </c:pt>
                <c:pt idx="33">
                  <c:v>-50</c:v>
                </c:pt>
                <c:pt idx="34">
                  <c:v>-50</c:v>
                </c:pt>
                <c:pt idx="35">
                  <c:v>-50</c:v>
                </c:pt>
                <c:pt idx="36">
                  <c:v>-50</c:v>
                </c:pt>
                <c:pt idx="37">
                  <c:v>-50</c:v>
                </c:pt>
                <c:pt idx="38">
                  <c:v>-50</c:v>
                </c:pt>
                <c:pt idx="39">
                  <c:v>-50</c:v>
                </c:pt>
                <c:pt idx="40">
                  <c:v>-50</c:v>
                </c:pt>
                <c:pt idx="41">
                  <c:v>-50</c:v>
                </c:pt>
                <c:pt idx="42">
                  <c:v>-50</c:v>
                </c:pt>
                <c:pt idx="43">
                  <c:v>-50</c:v>
                </c:pt>
                <c:pt idx="44">
                  <c:v>-50</c:v>
                </c:pt>
                <c:pt idx="45">
                  <c:v>-50</c:v>
                </c:pt>
                <c:pt idx="46">
                  <c:v>-50</c:v>
                </c:pt>
                <c:pt idx="47">
                  <c:v>-50</c:v>
                </c:pt>
                <c:pt idx="48">
                  <c:v>-50</c:v>
                </c:pt>
                <c:pt idx="49">
                  <c:v>-50</c:v>
                </c:pt>
                <c:pt idx="50">
                  <c:v>-50</c:v>
                </c:pt>
                <c:pt idx="51">
                  <c:v>-50</c:v>
                </c:pt>
                <c:pt idx="52">
                  <c:v>-50</c:v>
                </c:pt>
                <c:pt idx="53">
                  <c:v>-50</c:v>
                </c:pt>
                <c:pt idx="54">
                  <c:v>-50</c:v>
                </c:pt>
                <c:pt idx="55">
                  <c:v>-50</c:v>
                </c:pt>
                <c:pt idx="56">
                  <c:v>-50</c:v>
                </c:pt>
                <c:pt idx="57">
                  <c:v>-50</c:v>
                </c:pt>
                <c:pt idx="58">
                  <c:v>-50</c:v>
                </c:pt>
                <c:pt idx="59">
                  <c:v>-50</c:v>
                </c:pt>
                <c:pt idx="60">
                  <c:v>-50</c:v>
                </c:pt>
                <c:pt idx="61">
                  <c:v>-50</c:v>
                </c:pt>
                <c:pt idx="62">
                  <c:v>-50</c:v>
                </c:pt>
                <c:pt idx="63">
                  <c:v>-50</c:v>
                </c:pt>
                <c:pt idx="64">
                  <c:v>-50</c:v>
                </c:pt>
                <c:pt idx="65">
                  <c:v>-50</c:v>
                </c:pt>
                <c:pt idx="66">
                  <c:v>-50</c:v>
                </c:pt>
                <c:pt idx="67">
                  <c:v>-50</c:v>
                </c:pt>
                <c:pt idx="68">
                  <c:v>-50</c:v>
                </c:pt>
                <c:pt idx="69">
                  <c:v>-50</c:v>
                </c:pt>
                <c:pt idx="70">
                  <c:v>-50</c:v>
                </c:pt>
                <c:pt idx="71">
                  <c:v>-50</c:v>
                </c:pt>
                <c:pt idx="72">
                  <c:v>-50</c:v>
                </c:pt>
                <c:pt idx="73">
                  <c:v>-50</c:v>
                </c:pt>
                <c:pt idx="74">
                  <c:v>-50</c:v>
                </c:pt>
                <c:pt idx="75">
                  <c:v>-50</c:v>
                </c:pt>
                <c:pt idx="76">
                  <c:v>-50</c:v>
                </c:pt>
                <c:pt idx="77">
                  <c:v>-50</c:v>
                </c:pt>
                <c:pt idx="78">
                  <c:v>-50</c:v>
                </c:pt>
                <c:pt idx="79">
                  <c:v>-50</c:v>
                </c:pt>
                <c:pt idx="80">
                  <c:v>-51.89</c:v>
                </c:pt>
                <c:pt idx="81">
                  <c:v>-178.68199999999879</c:v>
                </c:pt>
                <c:pt idx="82">
                  <c:v>-10.778000000000063</c:v>
                </c:pt>
                <c:pt idx="83">
                  <c:v>-147.93799999999891</c:v>
                </c:pt>
                <c:pt idx="84">
                  <c:v>-243.04999999999836</c:v>
                </c:pt>
                <c:pt idx="85">
                  <c:v>-23.953999999997905</c:v>
                </c:pt>
                <c:pt idx="86">
                  <c:v>43.096000000000458</c:v>
                </c:pt>
                <c:pt idx="87">
                  <c:v>-276.63799999999975</c:v>
                </c:pt>
                <c:pt idx="88">
                  <c:v>-123.88999999999869</c:v>
                </c:pt>
                <c:pt idx="89">
                  <c:v>-57.505999999999311</c:v>
                </c:pt>
                <c:pt idx="90">
                  <c:v>133.83400000000103</c:v>
                </c:pt>
                <c:pt idx="91">
                  <c:v>-89.095999999999634</c:v>
                </c:pt>
                <c:pt idx="92">
                  <c:v>158.31400000000005</c:v>
                </c:pt>
                <c:pt idx="93">
                  <c:v>-208.09399999999988</c:v>
                </c:pt>
                <c:pt idx="94">
                  <c:v>114.8440000000007</c:v>
                </c:pt>
                <c:pt idx="95">
                  <c:v>187.54600000000048</c:v>
                </c:pt>
                <c:pt idx="96">
                  <c:v>-89.419999999999348</c:v>
                </c:pt>
                <c:pt idx="97">
                  <c:v>21.89200000000092</c:v>
                </c:pt>
                <c:pt idx="98">
                  <c:v>-46.867999999999576</c:v>
                </c:pt>
                <c:pt idx="99">
                  <c:v>256.77400000000051</c:v>
                </c:pt>
                <c:pt idx="100">
                  <c:v>60.160000000000494</c:v>
                </c:pt>
                <c:pt idx="101">
                  <c:v>32.296000000000461</c:v>
                </c:pt>
                <c:pt idx="102">
                  <c:v>-70.249999999999176</c:v>
                </c:pt>
                <c:pt idx="103">
                  <c:v>-69.439999999999515</c:v>
                </c:pt>
                <c:pt idx="104">
                  <c:v>128.77600000000112</c:v>
                </c:pt>
                <c:pt idx="105">
                  <c:v>30.208000000000723</c:v>
                </c:pt>
                <c:pt idx="106">
                  <c:v>16.132000000000431</c:v>
                </c:pt>
                <c:pt idx="107">
                  <c:v>163.19200000000009</c:v>
                </c:pt>
                <c:pt idx="108">
                  <c:v>109.82200000000034</c:v>
                </c:pt>
                <c:pt idx="109">
                  <c:v>182.21799999999999</c:v>
                </c:pt>
                <c:pt idx="110">
                  <c:v>-18.913999999999621</c:v>
                </c:pt>
                <c:pt idx="111">
                  <c:v>262.01200000000028</c:v>
                </c:pt>
                <c:pt idx="112">
                  <c:v>143.53600000000037</c:v>
                </c:pt>
                <c:pt idx="113">
                  <c:v>57.082000000000022</c:v>
                </c:pt>
                <c:pt idx="114">
                  <c:v>30.712000000000259</c:v>
                </c:pt>
                <c:pt idx="115">
                  <c:v>261.05800000000033</c:v>
                </c:pt>
                <c:pt idx="116">
                  <c:v>45.814000000000448</c:v>
                </c:pt>
                <c:pt idx="117">
                  <c:v>93.586000000000382</c:v>
                </c:pt>
                <c:pt idx="118">
                  <c:v>125.10400000000035</c:v>
                </c:pt>
                <c:pt idx="119">
                  <c:v>118.58800000000016</c:v>
                </c:pt>
                <c:pt idx="120">
                  <c:v>47.25400000000036</c:v>
                </c:pt>
                <c:pt idx="121">
                  <c:v>58.91800000000039</c:v>
                </c:pt>
                <c:pt idx="122">
                  <c:v>91.300000000000409</c:v>
                </c:pt>
                <c:pt idx="123">
                  <c:v>119.41600000000022</c:v>
                </c:pt>
                <c:pt idx="124">
                  <c:v>86.854000000000354</c:v>
                </c:pt>
                <c:pt idx="125">
                  <c:v>89.230000000000246</c:v>
                </c:pt>
                <c:pt idx="126">
                  <c:v>47.542000000000101</c:v>
                </c:pt>
                <c:pt idx="127">
                  <c:v>58.216000000000221</c:v>
                </c:pt>
                <c:pt idx="128">
                  <c:v>44.716000000000221</c:v>
                </c:pt>
                <c:pt idx="129">
                  <c:v>136.51600000000022</c:v>
                </c:pt>
                <c:pt idx="130">
                  <c:v>91.732000000000028</c:v>
                </c:pt>
                <c:pt idx="131">
                  <c:v>28.01200000000027</c:v>
                </c:pt>
                <c:pt idx="132">
                  <c:v>124.34800000000024</c:v>
                </c:pt>
                <c:pt idx="133">
                  <c:v>137.02000000000018</c:v>
                </c:pt>
                <c:pt idx="134">
                  <c:v>89.1760000000003</c:v>
                </c:pt>
                <c:pt idx="135">
                  <c:v>150.35800000000032</c:v>
                </c:pt>
                <c:pt idx="136">
                  <c:v>100.66000000000051</c:v>
                </c:pt>
                <c:pt idx="137">
                  <c:v>157.57600000000031</c:v>
                </c:pt>
                <c:pt idx="138">
                  <c:v>103.25200000000018</c:v>
                </c:pt>
                <c:pt idx="139">
                  <c:v>192.96400000000003</c:v>
                </c:pt>
                <c:pt idx="140">
                  <c:v>150.80800000000031</c:v>
                </c:pt>
                <c:pt idx="141">
                  <c:v>101.56000000000009</c:v>
                </c:pt>
                <c:pt idx="142">
                  <c:v>171.50800000000032</c:v>
                </c:pt>
                <c:pt idx="143">
                  <c:v>124.99600000000046</c:v>
                </c:pt>
                <c:pt idx="144">
                  <c:v>-38.101999999999769</c:v>
                </c:pt>
                <c:pt idx="145">
                  <c:v>61.528000000000475</c:v>
                </c:pt>
                <c:pt idx="146">
                  <c:v>159.53800000000055</c:v>
                </c:pt>
                <c:pt idx="147">
                  <c:v>60.466000000000221</c:v>
                </c:pt>
                <c:pt idx="148">
                  <c:v>93.334000000000202</c:v>
                </c:pt>
                <c:pt idx="149">
                  <c:v>160.68999999999991</c:v>
                </c:pt>
                <c:pt idx="150">
                  <c:v>125.87800000000047</c:v>
                </c:pt>
                <c:pt idx="151">
                  <c:v>-31.009999999999671</c:v>
                </c:pt>
                <c:pt idx="152">
                  <c:v>70.978000000000065</c:v>
                </c:pt>
                <c:pt idx="153">
                  <c:v>154.73200000000003</c:v>
                </c:pt>
                <c:pt idx="154">
                  <c:v>203.53000000000026</c:v>
                </c:pt>
                <c:pt idx="155">
                  <c:v>224.60800000000035</c:v>
                </c:pt>
                <c:pt idx="156">
                  <c:v>80.175999999999902</c:v>
                </c:pt>
                <c:pt idx="157">
                  <c:v>110.4520000000002</c:v>
                </c:pt>
                <c:pt idx="158">
                  <c:v>142.18599999999998</c:v>
                </c:pt>
                <c:pt idx="159">
                  <c:v>141.39400000000029</c:v>
                </c:pt>
                <c:pt idx="160">
                  <c:v>291.42400000000015</c:v>
                </c:pt>
                <c:pt idx="161">
                  <c:v>66.820000000000164</c:v>
                </c:pt>
                <c:pt idx="162">
                  <c:v>103.63000000000025</c:v>
                </c:pt>
                <c:pt idx="163">
                  <c:v>168.25</c:v>
                </c:pt>
                <c:pt idx="164">
                  <c:v>144.31000000000049</c:v>
                </c:pt>
                <c:pt idx="165">
                  <c:v>193.88200000000003</c:v>
                </c:pt>
                <c:pt idx="166">
                  <c:v>115.54600000000005</c:v>
                </c:pt>
                <c:pt idx="167">
                  <c:v>38.830000000000254</c:v>
                </c:pt>
                <c:pt idx="168">
                  <c:v>125.28400000000062</c:v>
                </c:pt>
                <c:pt idx="169">
                  <c:v>172.35400000000035</c:v>
                </c:pt>
                <c:pt idx="170">
                  <c:v>184.63000000000025</c:v>
                </c:pt>
                <c:pt idx="171">
                  <c:v>151.74400000000028</c:v>
                </c:pt>
                <c:pt idx="172">
                  <c:v>81.490000000000322</c:v>
                </c:pt>
                <c:pt idx="173">
                  <c:v>210.42400000000015</c:v>
                </c:pt>
                <c:pt idx="174">
                  <c:v>188.14000000000033</c:v>
                </c:pt>
                <c:pt idx="175">
                  <c:v>298.89400000000029</c:v>
                </c:pt>
                <c:pt idx="176">
                  <c:v>144.97600000000031</c:v>
                </c:pt>
                <c:pt idx="177">
                  <c:v>147.42400000000052</c:v>
                </c:pt>
                <c:pt idx="178">
                  <c:v>119.52400000000011</c:v>
                </c:pt>
                <c:pt idx="179">
                  <c:v>205.06000000000049</c:v>
                </c:pt>
                <c:pt idx="180">
                  <c:v>121.9180000000004</c:v>
                </c:pt>
                <c:pt idx="181">
                  <c:v>-76.765999999999806</c:v>
                </c:pt>
                <c:pt idx="182">
                  <c:v>181.89400000000069</c:v>
                </c:pt>
                <c:pt idx="183">
                  <c:v>-113.21599999999981</c:v>
                </c:pt>
                <c:pt idx="184">
                  <c:v>-42.943999999999868</c:v>
                </c:pt>
                <c:pt idx="185">
                  <c:v>-13.531999999999606</c:v>
                </c:pt>
                <c:pt idx="186">
                  <c:v>-75.001999999998958</c:v>
                </c:pt>
                <c:pt idx="187">
                  <c:v>-245.47999999999985</c:v>
                </c:pt>
                <c:pt idx="188">
                  <c:v>-273.10999999999967</c:v>
                </c:pt>
                <c:pt idx="189">
                  <c:v>-275.75599999999929</c:v>
                </c:pt>
                <c:pt idx="190">
                  <c:v>-405.48199999999963</c:v>
                </c:pt>
                <c:pt idx="191">
                  <c:v>-271.22000000000014</c:v>
                </c:pt>
                <c:pt idx="192">
                  <c:v>-255.61400000000003</c:v>
                </c:pt>
                <c:pt idx="193">
                  <c:v>-329.46800000000002</c:v>
                </c:pt>
                <c:pt idx="194">
                  <c:v>-231.25999999999968</c:v>
                </c:pt>
                <c:pt idx="195">
                  <c:v>-312.0259999999995</c:v>
                </c:pt>
                <c:pt idx="196">
                  <c:v>-218.83999999999952</c:v>
                </c:pt>
                <c:pt idx="197">
                  <c:v>-335.04799999999983</c:v>
                </c:pt>
                <c:pt idx="198">
                  <c:v>-245.89399999999986</c:v>
                </c:pt>
                <c:pt idx="199">
                  <c:v>-316.14799999999985</c:v>
                </c:pt>
                <c:pt idx="200">
                  <c:v>-228.59599999999963</c:v>
                </c:pt>
                <c:pt idx="201">
                  <c:v>-70.753999999999948</c:v>
                </c:pt>
                <c:pt idx="202">
                  <c:v>-226.5079999999999</c:v>
                </c:pt>
                <c:pt idx="203">
                  <c:v>-130.11799999999999</c:v>
                </c:pt>
                <c:pt idx="204">
                  <c:v>25.474000000000117</c:v>
                </c:pt>
                <c:pt idx="205">
                  <c:v>-116.32999999999984</c:v>
                </c:pt>
                <c:pt idx="206">
                  <c:v>-76.711999999999449</c:v>
                </c:pt>
                <c:pt idx="207">
                  <c:v>5.9440000000002797</c:v>
                </c:pt>
                <c:pt idx="208">
                  <c:v>-1.6159999999993957</c:v>
                </c:pt>
                <c:pt idx="209">
                  <c:v>-58.675999999999888</c:v>
                </c:pt>
                <c:pt idx="210">
                  <c:v>57.892000000000095</c:v>
                </c:pt>
                <c:pt idx="211">
                  <c:v>-96.979999999999421</c:v>
                </c:pt>
                <c:pt idx="212">
                  <c:v>15.520000000000167</c:v>
                </c:pt>
                <c:pt idx="213">
                  <c:v>-0.51799999999957436</c:v>
                </c:pt>
                <c:pt idx="214">
                  <c:v>-13.675999999999881</c:v>
                </c:pt>
                <c:pt idx="215">
                  <c:v>20.938000000000144</c:v>
                </c:pt>
                <c:pt idx="216">
                  <c:v>17.140000000000327</c:v>
                </c:pt>
                <c:pt idx="217">
                  <c:v>77.962000000000259</c:v>
                </c:pt>
                <c:pt idx="218">
                  <c:v>5.2600000000000833</c:v>
                </c:pt>
                <c:pt idx="219">
                  <c:v>25.276000000000295</c:v>
                </c:pt>
                <c:pt idx="220">
                  <c:v>-7.1779999999996562</c:v>
                </c:pt>
                <c:pt idx="221">
                  <c:v>49.846000000000458</c:v>
                </c:pt>
                <c:pt idx="222">
                  <c:v>-14.16199999999985</c:v>
                </c:pt>
                <c:pt idx="223">
                  <c:v>35.446000000000467</c:v>
                </c:pt>
                <c:pt idx="224">
                  <c:v>-57.253999999999948</c:v>
                </c:pt>
                <c:pt idx="225">
                  <c:v>81.994000000000284</c:v>
                </c:pt>
                <c:pt idx="226">
                  <c:v>44.788000000000565</c:v>
                </c:pt>
                <c:pt idx="227">
                  <c:v>108.16600000000022</c:v>
                </c:pt>
                <c:pt idx="228">
                  <c:v>10.336000000000375</c:v>
                </c:pt>
                <c:pt idx="229">
                  <c:v>20.848000000000226</c:v>
                </c:pt>
                <c:pt idx="230">
                  <c:v>-180.10399999999956</c:v>
                </c:pt>
                <c:pt idx="231">
                  <c:v>-89.077999999999662</c:v>
                </c:pt>
                <c:pt idx="232">
                  <c:v>60.196000000000467</c:v>
                </c:pt>
                <c:pt idx="233">
                  <c:v>46.372000000000341</c:v>
                </c:pt>
                <c:pt idx="234">
                  <c:v>22.036000000000385</c:v>
                </c:pt>
                <c:pt idx="235">
                  <c:v>-154.09399999999948</c:v>
                </c:pt>
                <c:pt idx="236">
                  <c:v>38.056000000000139</c:v>
                </c:pt>
                <c:pt idx="237">
                  <c:v>-129.12800000000007</c:v>
                </c:pt>
                <c:pt idx="238">
                  <c:v>-113.12599999999948</c:v>
                </c:pt>
                <c:pt idx="239">
                  <c:v>-206.34799999999942</c:v>
                </c:pt>
                <c:pt idx="240">
                  <c:v>-167.70199999999977</c:v>
                </c:pt>
                <c:pt idx="241">
                  <c:v>37.120000000000985</c:v>
                </c:pt>
                <c:pt idx="242">
                  <c:v>-163.75999999999968</c:v>
                </c:pt>
                <c:pt idx="243">
                  <c:v>-115.51999999999934</c:v>
                </c:pt>
                <c:pt idx="244">
                  <c:v>-222.69200000000009</c:v>
                </c:pt>
                <c:pt idx="245">
                  <c:v>-331.82599999999951</c:v>
                </c:pt>
                <c:pt idx="246">
                  <c:v>-292.72999999999985</c:v>
                </c:pt>
                <c:pt idx="247">
                  <c:v>-370.16599999999897</c:v>
                </c:pt>
                <c:pt idx="248">
                  <c:v>-381.84799999999944</c:v>
                </c:pt>
                <c:pt idx="249">
                  <c:v>-228.93799999999973</c:v>
                </c:pt>
                <c:pt idx="250">
                  <c:v>-383.82799999999924</c:v>
                </c:pt>
                <c:pt idx="251">
                  <c:v>-585.49999999999966</c:v>
                </c:pt>
                <c:pt idx="252">
                  <c:v>-376.32199999999995</c:v>
                </c:pt>
                <c:pt idx="253">
                  <c:v>-422.40199999999976</c:v>
                </c:pt>
                <c:pt idx="254">
                  <c:v>-422.49199999999968</c:v>
                </c:pt>
                <c:pt idx="255">
                  <c:v>-311.01799999999997</c:v>
                </c:pt>
                <c:pt idx="256">
                  <c:v>-326.29999999999961</c:v>
                </c:pt>
                <c:pt idx="257">
                  <c:v>-233.70799999999949</c:v>
                </c:pt>
                <c:pt idx="258">
                  <c:v>-212.17999999999984</c:v>
                </c:pt>
                <c:pt idx="259">
                  <c:v>-267.7099999999997</c:v>
                </c:pt>
                <c:pt idx="260">
                  <c:v>-172.02199999999954</c:v>
                </c:pt>
                <c:pt idx="261">
                  <c:v>-162.93200000000002</c:v>
                </c:pt>
                <c:pt idx="262">
                  <c:v>-169.95199999999977</c:v>
                </c:pt>
                <c:pt idx="263">
                  <c:v>-220.22599999999949</c:v>
                </c:pt>
                <c:pt idx="264">
                  <c:v>-99.481999999999601</c:v>
                </c:pt>
                <c:pt idx="265">
                  <c:v>-127.63399999999979</c:v>
                </c:pt>
                <c:pt idx="266">
                  <c:v>-144.51799999999957</c:v>
                </c:pt>
                <c:pt idx="267">
                  <c:v>-158.07199999999955</c:v>
                </c:pt>
                <c:pt idx="268">
                  <c:v>-52.105999999999725</c:v>
                </c:pt>
                <c:pt idx="269">
                  <c:v>-50.485999999999557</c:v>
                </c:pt>
                <c:pt idx="270">
                  <c:v>-163.92199999999994</c:v>
                </c:pt>
                <c:pt idx="271">
                  <c:v>-132.71000000000009</c:v>
                </c:pt>
                <c:pt idx="272">
                  <c:v>-25.501999999999772</c:v>
                </c:pt>
                <c:pt idx="273">
                  <c:v>-65.119999999999749</c:v>
                </c:pt>
                <c:pt idx="274">
                  <c:v>-157.38799999999975</c:v>
                </c:pt>
                <c:pt idx="275">
                  <c:v>-110.89399999999986</c:v>
                </c:pt>
                <c:pt idx="276">
                  <c:v>-82.615999999999815</c:v>
                </c:pt>
                <c:pt idx="277">
                  <c:v>-107.06000000000009</c:v>
                </c:pt>
                <c:pt idx="278">
                  <c:v>-233.02399999999972</c:v>
                </c:pt>
                <c:pt idx="279">
                  <c:v>-136.20199999999977</c:v>
                </c:pt>
                <c:pt idx="280">
                  <c:v>-189.4999999999996</c:v>
                </c:pt>
                <c:pt idx="281">
                  <c:v>-151.80799999999991</c:v>
                </c:pt>
                <c:pt idx="282">
                  <c:v>-140.12599999999989</c:v>
                </c:pt>
                <c:pt idx="283">
                  <c:v>-133.66400000000004</c:v>
                </c:pt>
                <c:pt idx="284">
                  <c:v>-219.30799999999991</c:v>
                </c:pt>
                <c:pt idx="285">
                  <c:v>-306.48199999999963</c:v>
                </c:pt>
                <c:pt idx="286">
                  <c:v>-119.89399999999988</c:v>
                </c:pt>
                <c:pt idx="287">
                  <c:v>-168.5659999999998</c:v>
                </c:pt>
                <c:pt idx="288">
                  <c:v>-204.69199999999969</c:v>
                </c:pt>
                <c:pt idx="289">
                  <c:v>-200.64200000000011</c:v>
                </c:pt>
                <c:pt idx="290">
                  <c:v>-120.05599999999993</c:v>
                </c:pt>
                <c:pt idx="291">
                  <c:v>-136.83199999999982</c:v>
                </c:pt>
                <c:pt idx="292">
                  <c:v>-279.62599999999969</c:v>
                </c:pt>
                <c:pt idx="293">
                  <c:v>-110.82199999999973</c:v>
                </c:pt>
                <c:pt idx="294">
                  <c:v>-72.553999999999945</c:v>
                </c:pt>
                <c:pt idx="295">
                  <c:v>-186.38599999999997</c:v>
                </c:pt>
                <c:pt idx="296">
                  <c:v>-115.50199999999977</c:v>
                </c:pt>
                <c:pt idx="297">
                  <c:v>-58.74799999999982</c:v>
                </c:pt>
                <c:pt idx="298">
                  <c:v>-74.425999999999888</c:v>
                </c:pt>
                <c:pt idx="299">
                  <c:v>-96.871999999999929</c:v>
                </c:pt>
                <c:pt idx="300">
                  <c:v>-153.89600000000007</c:v>
                </c:pt>
                <c:pt idx="301">
                  <c:v>-113.6659999999998</c:v>
                </c:pt>
                <c:pt idx="302">
                  <c:v>-150.06199999999984</c:v>
                </c:pt>
                <c:pt idx="303">
                  <c:v>-49.639999999999915</c:v>
                </c:pt>
                <c:pt idx="304">
                  <c:v>-33.169999999999959</c:v>
                </c:pt>
                <c:pt idx="305">
                  <c:v>-60.43999999999992</c:v>
                </c:pt>
                <c:pt idx="306">
                  <c:v>-12.685999999999964</c:v>
                </c:pt>
                <c:pt idx="307">
                  <c:v>-46.633999999999787</c:v>
                </c:pt>
                <c:pt idx="308">
                  <c:v>-98.635999999999967</c:v>
                </c:pt>
                <c:pt idx="309">
                  <c:v>-46.453999999999951</c:v>
                </c:pt>
                <c:pt idx="310">
                  <c:v>34.024000000000115</c:v>
                </c:pt>
                <c:pt idx="311">
                  <c:v>-87.763999999999839</c:v>
                </c:pt>
                <c:pt idx="312">
                  <c:v>-18.409999999999876</c:v>
                </c:pt>
                <c:pt idx="313">
                  <c:v>-50.14399999999987</c:v>
                </c:pt>
                <c:pt idx="314">
                  <c:v>-11.209999999999873</c:v>
                </c:pt>
                <c:pt idx="315">
                  <c:v>-32.881999999999806</c:v>
                </c:pt>
                <c:pt idx="316">
                  <c:v>-34.735999999999763</c:v>
                </c:pt>
                <c:pt idx="317">
                  <c:v>34.635999999999967</c:v>
                </c:pt>
                <c:pt idx="318">
                  <c:v>92.092000000000098</c:v>
                </c:pt>
                <c:pt idx="319">
                  <c:v>-52.12399999999991</c:v>
                </c:pt>
                <c:pt idx="320">
                  <c:v>-83.587999999999937</c:v>
                </c:pt>
                <c:pt idx="321">
                  <c:v>23.026000000000096</c:v>
                </c:pt>
                <c:pt idx="322">
                  <c:v>32.620000000000161</c:v>
                </c:pt>
                <c:pt idx="323">
                  <c:v>-216.4999999999998</c:v>
                </c:pt>
                <c:pt idx="324">
                  <c:v>12.820000000000164</c:v>
                </c:pt>
                <c:pt idx="325">
                  <c:v>0.76000000000008328</c:v>
                </c:pt>
                <c:pt idx="326">
                  <c:v>-47.677999999999862</c:v>
                </c:pt>
                <c:pt idx="327">
                  <c:v>-80.54599999999985</c:v>
                </c:pt>
                <c:pt idx="328">
                  <c:v>-99.859999999999872</c:v>
                </c:pt>
                <c:pt idx="329">
                  <c:v>83.776000000000096</c:v>
                </c:pt>
                <c:pt idx="330">
                  <c:v>91.551999999999992</c:v>
                </c:pt>
                <c:pt idx="331">
                  <c:v>-7.9339999999997843</c:v>
                </c:pt>
                <c:pt idx="332">
                  <c:v>3.7840000000001979</c:v>
                </c:pt>
                <c:pt idx="333">
                  <c:v>-139.80199999999996</c:v>
                </c:pt>
                <c:pt idx="334">
                  <c:v>77.51200000000027</c:v>
                </c:pt>
                <c:pt idx="335">
                  <c:v>-26.671999999999933</c:v>
                </c:pt>
                <c:pt idx="336">
                  <c:v>-80.275999999999883</c:v>
                </c:pt>
                <c:pt idx="337">
                  <c:v>-50.989999999999711</c:v>
                </c:pt>
                <c:pt idx="338">
                  <c:v>-129.4339999999998</c:v>
                </c:pt>
                <c:pt idx="339">
                  <c:v>-46.417999999999779</c:v>
                </c:pt>
                <c:pt idx="340">
                  <c:v>-147.03799999999973</c:v>
                </c:pt>
                <c:pt idx="341">
                  <c:v>-150.94399999999987</c:v>
                </c:pt>
                <c:pt idx="342">
                  <c:v>-135.78799999999995</c:v>
                </c:pt>
                <c:pt idx="343">
                  <c:v>-3.1999999999997968</c:v>
                </c:pt>
                <c:pt idx="344">
                  <c:v>-105.15199999999999</c:v>
                </c:pt>
                <c:pt idx="345">
                  <c:v>-110.10199999999978</c:v>
                </c:pt>
                <c:pt idx="346">
                  <c:v>-139.40599999999972</c:v>
                </c:pt>
                <c:pt idx="347">
                  <c:v>-66.955999999999932</c:v>
                </c:pt>
                <c:pt idx="348">
                  <c:v>-120.37999999999984</c:v>
                </c:pt>
                <c:pt idx="349">
                  <c:v>-141.49399999999986</c:v>
                </c:pt>
                <c:pt idx="350">
                  <c:v>-36.427999999999862</c:v>
                </c:pt>
                <c:pt idx="351">
                  <c:v>-32.881999999999806</c:v>
                </c:pt>
                <c:pt idx="352">
                  <c:v>-89.743999999999872</c:v>
                </c:pt>
                <c:pt idx="353">
                  <c:v>-62.6</c:v>
                </c:pt>
                <c:pt idx="354">
                  <c:v>-76.891999999999683</c:v>
                </c:pt>
                <c:pt idx="355">
                  <c:v>-154.75999999999968</c:v>
                </c:pt>
                <c:pt idx="356">
                  <c:v>-158.07199999999995</c:v>
                </c:pt>
                <c:pt idx="357">
                  <c:v>-50.017999999999986</c:v>
                </c:pt>
                <c:pt idx="358">
                  <c:v>-95.737999999999943</c:v>
                </c:pt>
                <c:pt idx="359">
                  <c:v>-37.543999999999869</c:v>
                </c:pt>
                <c:pt idx="360">
                  <c:v>-3.1820000000000164</c:v>
                </c:pt>
                <c:pt idx="361">
                  <c:v>-125.16799999999978</c:v>
                </c:pt>
                <c:pt idx="362">
                  <c:v>-104.16199999999986</c:v>
                </c:pt>
                <c:pt idx="363">
                  <c:v>-139.9819999999998</c:v>
                </c:pt>
                <c:pt idx="364">
                  <c:v>-120.93799999999975</c:v>
                </c:pt>
                <c:pt idx="365">
                  <c:v>-59.953999999999951</c:v>
                </c:pt>
                <c:pt idx="366">
                  <c:v>-167.19799999999981</c:v>
                </c:pt>
                <c:pt idx="367">
                  <c:v>-12.757999999999903</c:v>
                </c:pt>
                <c:pt idx="368">
                  <c:v>-191.83999999999992</c:v>
                </c:pt>
                <c:pt idx="369">
                  <c:v>-108.69799999999982</c:v>
                </c:pt>
                <c:pt idx="370">
                  <c:v>-126.1579999999997</c:v>
                </c:pt>
                <c:pt idx="371">
                  <c:v>-108.19399999999987</c:v>
                </c:pt>
                <c:pt idx="372">
                  <c:v>-37.669999999999959</c:v>
                </c:pt>
                <c:pt idx="373">
                  <c:v>-72.571999999999733</c:v>
                </c:pt>
                <c:pt idx="374">
                  <c:v>-66.901999999999973</c:v>
                </c:pt>
                <c:pt idx="375">
                  <c:v>-41.28799999999994</c:v>
                </c:pt>
                <c:pt idx="376">
                  <c:v>-132.58399999999978</c:v>
                </c:pt>
                <c:pt idx="377">
                  <c:v>-76.639999999999915</c:v>
                </c:pt>
                <c:pt idx="378">
                  <c:v>-120.16400000000003</c:v>
                </c:pt>
                <c:pt idx="379">
                  <c:v>-12.72199999999993</c:v>
                </c:pt>
                <c:pt idx="380">
                  <c:v>-50.971999999999937</c:v>
                </c:pt>
                <c:pt idx="381">
                  <c:v>-51.583999999999989</c:v>
                </c:pt>
                <c:pt idx="382">
                  <c:v>57.064000000000036</c:v>
                </c:pt>
                <c:pt idx="383">
                  <c:v>-41.197999999999823</c:v>
                </c:pt>
                <c:pt idx="384">
                  <c:v>-23.017999999999777</c:v>
                </c:pt>
                <c:pt idx="385">
                  <c:v>34.042000000000101</c:v>
                </c:pt>
                <c:pt idx="386">
                  <c:v>-114.72799999999987</c:v>
                </c:pt>
                <c:pt idx="387">
                  <c:v>-51.673999999999708</c:v>
                </c:pt>
                <c:pt idx="388">
                  <c:v>-10.867999999999775</c:v>
                </c:pt>
                <c:pt idx="389">
                  <c:v>13.630000000000045</c:v>
                </c:pt>
                <c:pt idx="390">
                  <c:v>3.874000000000116</c:v>
                </c:pt>
                <c:pt idx="391">
                  <c:v>-87.943999999999875</c:v>
                </c:pt>
                <c:pt idx="392">
                  <c:v>-37.525999999999883</c:v>
                </c:pt>
                <c:pt idx="393">
                  <c:v>-65.641999999999896</c:v>
                </c:pt>
                <c:pt idx="394">
                  <c:v>-25.303999999999746</c:v>
                </c:pt>
                <c:pt idx="395">
                  <c:v>8.1940000000000737</c:v>
                </c:pt>
                <c:pt idx="396">
                  <c:v>-67.135999999999768</c:v>
                </c:pt>
                <c:pt idx="397">
                  <c:v>19.264000000000237</c:v>
                </c:pt>
                <c:pt idx="398">
                  <c:v>-20.948000000000025</c:v>
                </c:pt>
                <c:pt idx="399">
                  <c:v>-0.28399999999978576</c:v>
                </c:pt>
                <c:pt idx="400">
                  <c:v>27.004000000000161</c:v>
                </c:pt>
                <c:pt idx="401">
                  <c:v>22.378000000000071</c:v>
                </c:pt>
                <c:pt idx="402">
                  <c:v>-66.361999999999853</c:v>
                </c:pt>
                <c:pt idx="403">
                  <c:v>64.444000000000287</c:v>
                </c:pt>
                <c:pt idx="404">
                  <c:v>47.272000000000148</c:v>
                </c:pt>
                <c:pt idx="405">
                  <c:v>88.510000000000076</c:v>
                </c:pt>
                <c:pt idx="406">
                  <c:v>40.288000000000153</c:v>
                </c:pt>
                <c:pt idx="407">
                  <c:v>7.5100000000000833</c:v>
                </c:pt>
                <c:pt idx="408">
                  <c:v>15.358000000000104</c:v>
                </c:pt>
                <c:pt idx="409">
                  <c:v>105.51999999999995</c:v>
                </c:pt>
                <c:pt idx="410">
                  <c:v>80.788000000000153</c:v>
                </c:pt>
                <c:pt idx="411">
                  <c:v>148.88200000000003</c:v>
                </c:pt>
                <c:pt idx="412">
                  <c:v>28.354000000000156</c:v>
                </c:pt>
                <c:pt idx="413">
                  <c:v>103.3420000000001</c:v>
                </c:pt>
                <c:pt idx="414">
                  <c:v>45.418000000000191</c:v>
                </c:pt>
                <c:pt idx="415">
                  <c:v>199.89400000000009</c:v>
                </c:pt>
                <c:pt idx="416">
                  <c:v>210.04600000000028</c:v>
                </c:pt>
                <c:pt idx="417">
                  <c:v>233.24800000000022</c:v>
                </c:pt>
                <c:pt idx="418">
                  <c:v>268.94200000000012</c:v>
                </c:pt>
                <c:pt idx="419">
                  <c:v>172.04800000000023</c:v>
                </c:pt>
                <c:pt idx="420">
                  <c:v>242.12200000000013</c:v>
                </c:pt>
                <c:pt idx="421">
                  <c:v>259.88800000000015</c:v>
                </c:pt>
                <c:pt idx="422">
                  <c:v>511.20400000000018</c:v>
                </c:pt>
                <c:pt idx="423">
                  <c:v>322.06000000000012</c:v>
                </c:pt>
                <c:pt idx="424">
                  <c:v>484.58200000000045</c:v>
                </c:pt>
                <c:pt idx="425">
                  <c:v>537.2860000000004</c:v>
                </c:pt>
                <c:pt idx="426">
                  <c:v>532.4079999999999</c:v>
                </c:pt>
                <c:pt idx="427">
                  <c:v>698.65600000000018</c:v>
                </c:pt>
                <c:pt idx="428">
                  <c:v>658.96600000000001</c:v>
                </c:pt>
                <c:pt idx="429">
                  <c:v>672.64600000000007</c:v>
                </c:pt>
                <c:pt idx="430">
                  <c:v>600.93400000000042</c:v>
                </c:pt>
                <c:pt idx="431">
                  <c:v>677.70400000000018</c:v>
                </c:pt>
                <c:pt idx="432">
                  <c:v>720.81400000000008</c:v>
                </c:pt>
                <c:pt idx="433">
                  <c:v>859.45000000000039</c:v>
                </c:pt>
                <c:pt idx="434">
                  <c:v>743.62000000000023</c:v>
                </c:pt>
                <c:pt idx="435">
                  <c:v>709.11400000000003</c:v>
                </c:pt>
                <c:pt idx="436">
                  <c:v>719.12200000000018</c:v>
                </c:pt>
                <c:pt idx="437">
                  <c:v>707.49400000000014</c:v>
                </c:pt>
                <c:pt idx="438">
                  <c:v>594.68800000000022</c:v>
                </c:pt>
                <c:pt idx="439">
                  <c:v>687.26199999999983</c:v>
                </c:pt>
                <c:pt idx="440">
                  <c:v>439.58200000000005</c:v>
                </c:pt>
                <c:pt idx="441">
                  <c:v>675.83200000000045</c:v>
                </c:pt>
                <c:pt idx="442">
                  <c:v>543.71200000000033</c:v>
                </c:pt>
                <c:pt idx="443">
                  <c:v>321.73600000000039</c:v>
                </c:pt>
                <c:pt idx="444">
                  <c:v>413.59000000000032</c:v>
                </c:pt>
                <c:pt idx="445">
                  <c:v>351.67000000000019</c:v>
                </c:pt>
                <c:pt idx="446">
                  <c:v>239.80000000000041</c:v>
                </c:pt>
                <c:pt idx="447">
                  <c:v>257.11600000000021</c:v>
                </c:pt>
                <c:pt idx="448">
                  <c:v>295.96000000000009</c:v>
                </c:pt>
                <c:pt idx="449">
                  <c:v>139.73800000000014</c:v>
                </c:pt>
                <c:pt idx="450">
                  <c:v>140.96200000000027</c:v>
                </c:pt>
                <c:pt idx="451">
                  <c:v>134.82400000000052</c:v>
                </c:pt>
                <c:pt idx="452">
                  <c:v>118.84000000000034</c:v>
                </c:pt>
                <c:pt idx="453">
                  <c:v>-81.121999999999929</c:v>
                </c:pt>
                <c:pt idx="454">
                  <c:v>-109.90399999999995</c:v>
                </c:pt>
                <c:pt idx="455">
                  <c:v>10.930000000000248</c:v>
                </c:pt>
                <c:pt idx="456">
                  <c:v>-79.142000000000095</c:v>
                </c:pt>
                <c:pt idx="457">
                  <c:v>90.382000000000033</c:v>
                </c:pt>
                <c:pt idx="458">
                  <c:v>-23.989999999999917</c:v>
                </c:pt>
                <c:pt idx="459">
                  <c:v>-56.62399999999991</c:v>
                </c:pt>
                <c:pt idx="460">
                  <c:v>-15.961999999999854</c:v>
                </c:pt>
                <c:pt idx="461">
                  <c:v>-146.71399999999983</c:v>
                </c:pt>
                <c:pt idx="462">
                  <c:v>-73.129999999999839</c:v>
                </c:pt>
                <c:pt idx="463">
                  <c:v>-113.61199999999985</c:v>
                </c:pt>
                <c:pt idx="464">
                  <c:v>-86.611999999999853</c:v>
                </c:pt>
                <c:pt idx="465">
                  <c:v>-81.499999999999801</c:v>
                </c:pt>
                <c:pt idx="466">
                  <c:v>-18.895999999999844</c:v>
                </c:pt>
                <c:pt idx="467">
                  <c:v>-119.46199999999986</c:v>
                </c:pt>
                <c:pt idx="468">
                  <c:v>-66.973999999999904</c:v>
                </c:pt>
                <c:pt idx="469">
                  <c:v>-106.10599999999994</c:v>
                </c:pt>
                <c:pt idx="470">
                  <c:v>-143.45599999999993</c:v>
                </c:pt>
                <c:pt idx="471">
                  <c:v>-159.3499999999998</c:v>
                </c:pt>
                <c:pt idx="472">
                  <c:v>-36.53599999999976</c:v>
                </c:pt>
                <c:pt idx="473">
                  <c:v>7.2940000000002811</c:v>
                </c:pt>
                <c:pt idx="474">
                  <c:v>-97.537999999999954</c:v>
                </c:pt>
                <c:pt idx="475">
                  <c:v>-112.69399999999987</c:v>
                </c:pt>
                <c:pt idx="476">
                  <c:v>22.648000000000238</c:v>
                </c:pt>
                <c:pt idx="477">
                  <c:v>9.5440000000000751</c:v>
                </c:pt>
                <c:pt idx="478">
                  <c:v>-40.045999999999843</c:v>
                </c:pt>
                <c:pt idx="479">
                  <c:v>-121.35199999999978</c:v>
                </c:pt>
                <c:pt idx="480">
                  <c:v>-125.63599999999977</c:v>
                </c:pt>
                <c:pt idx="481">
                  <c:v>-77.053999999999746</c:v>
                </c:pt>
                <c:pt idx="482">
                  <c:v>-54.589999999999712</c:v>
                </c:pt>
                <c:pt idx="483">
                  <c:v>-182.80399999999995</c:v>
                </c:pt>
                <c:pt idx="484">
                  <c:v>-157.63999999999993</c:v>
                </c:pt>
                <c:pt idx="485">
                  <c:v>-107.86999999999996</c:v>
                </c:pt>
                <c:pt idx="486">
                  <c:v>77.188000000000358</c:v>
                </c:pt>
                <c:pt idx="487">
                  <c:v>-74.155999999999722</c:v>
                </c:pt>
                <c:pt idx="488">
                  <c:v>-25.879999999999836</c:v>
                </c:pt>
                <c:pt idx="489">
                  <c:v>-156.88400000000001</c:v>
                </c:pt>
                <c:pt idx="490">
                  <c:v>-184.22599999999969</c:v>
                </c:pt>
                <c:pt idx="491">
                  <c:v>-19.327999999999861</c:v>
                </c:pt>
                <c:pt idx="492">
                  <c:v>-144.12199999999973</c:v>
                </c:pt>
                <c:pt idx="493">
                  <c:v>-170.5999999999998</c:v>
                </c:pt>
                <c:pt idx="494">
                  <c:v>-182.01199999999986</c:v>
                </c:pt>
                <c:pt idx="495">
                  <c:v>-244.57999999999984</c:v>
                </c:pt>
                <c:pt idx="496">
                  <c:v>-247.85599999999994</c:v>
                </c:pt>
                <c:pt idx="497">
                  <c:v>-126.31999999999975</c:v>
                </c:pt>
                <c:pt idx="498">
                  <c:v>-182.67799999999986</c:v>
                </c:pt>
                <c:pt idx="499">
                  <c:v>-187.87999999999985</c:v>
                </c:pt>
                <c:pt idx="500">
                  <c:v>-225.33799999999934</c:v>
                </c:pt>
                <c:pt idx="501">
                  <c:v>-360.66199999999986</c:v>
                </c:pt>
                <c:pt idx="502">
                  <c:v>-113.23399999999978</c:v>
                </c:pt>
                <c:pt idx="503">
                  <c:v>-94.603999999999957</c:v>
                </c:pt>
                <c:pt idx="504">
                  <c:v>-97.195999999999643</c:v>
                </c:pt>
                <c:pt idx="505">
                  <c:v>-179.85199999999978</c:v>
                </c:pt>
                <c:pt idx="506">
                  <c:v>-21.739999999999917</c:v>
                </c:pt>
                <c:pt idx="507">
                  <c:v>-141.42199999999994</c:v>
                </c:pt>
                <c:pt idx="508">
                  <c:v>-82.616000000000014</c:v>
                </c:pt>
                <c:pt idx="509">
                  <c:v>-94.009999999999877</c:v>
                </c:pt>
                <c:pt idx="510">
                  <c:v>-91.723999999999904</c:v>
                </c:pt>
                <c:pt idx="511">
                  <c:v>-46.435999999999964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'Data analysis 2'!$AA$1</c:f>
              <c:strCache>
                <c:ptCount val="1"/>
                <c:pt idx="0">
                  <c:v>Diff-B-0.167%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1.1013824884792627</c:v>
                </c:pt>
                <c:pt idx="2">
                  <c:v>2.2027649769585254</c:v>
                </c:pt>
                <c:pt idx="3">
                  <c:v>3.3041474654377883</c:v>
                </c:pt>
                <c:pt idx="4">
                  <c:v>4.4055299539170507</c:v>
                </c:pt>
                <c:pt idx="5">
                  <c:v>5.5069124423963132</c:v>
                </c:pt>
                <c:pt idx="6">
                  <c:v>6.6082949308755765</c:v>
                </c:pt>
                <c:pt idx="7">
                  <c:v>7.709677419354839</c:v>
                </c:pt>
                <c:pt idx="8">
                  <c:v>8.8110599078341014</c:v>
                </c:pt>
                <c:pt idx="9">
                  <c:v>9.9124423963133648</c:v>
                </c:pt>
                <c:pt idx="10">
                  <c:v>11.013824884792626</c:v>
                </c:pt>
                <c:pt idx="11">
                  <c:v>12.11520737327189</c:v>
                </c:pt>
                <c:pt idx="12">
                  <c:v>13.216589861751153</c:v>
                </c:pt>
                <c:pt idx="13">
                  <c:v>14.317972350230415</c:v>
                </c:pt>
                <c:pt idx="14">
                  <c:v>15.419354838709678</c:v>
                </c:pt>
                <c:pt idx="15">
                  <c:v>16.52073732718894</c:v>
                </c:pt>
                <c:pt idx="16">
                  <c:v>17.622119815668203</c:v>
                </c:pt>
                <c:pt idx="17">
                  <c:v>18.723502304147466</c:v>
                </c:pt>
                <c:pt idx="18">
                  <c:v>19.82488479262673</c:v>
                </c:pt>
                <c:pt idx="19">
                  <c:v>20.926267281105989</c:v>
                </c:pt>
                <c:pt idx="20">
                  <c:v>22.027649769585253</c:v>
                </c:pt>
                <c:pt idx="21">
                  <c:v>23.129032258064516</c:v>
                </c:pt>
                <c:pt idx="22">
                  <c:v>24.230414746543779</c:v>
                </c:pt>
                <c:pt idx="23">
                  <c:v>25.331797235023043</c:v>
                </c:pt>
                <c:pt idx="24">
                  <c:v>26.433179723502306</c:v>
                </c:pt>
                <c:pt idx="25">
                  <c:v>27.534562211981566</c:v>
                </c:pt>
                <c:pt idx="26">
                  <c:v>28.635944700460829</c:v>
                </c:pt>
                <c:pt idx="27">
                  <c:v>29.737327188940093</c:v>
                </c:pt>
                <c:pt idx="28">
                  <c:v>30.838709677419356</c:v>
                </c:pt>
                <c:pt idx="29">
                  <c:v>31.940092165898619</c:v>
                </c:pt>
                <c:pt idx="30">
                  <c:v>33.041474654377879</c:v>
                </c:pt>
                <c:pt idx="31">
                  <c:v>34.142857142857146</c:v>
                </c:pt>
                <c:pt idx="32">
                  <c:v>35.244239631336406</c:v>
                </c:pt>
                <c:pt idx="33">
                  <c:v>36.345622119815665</c:v>
                </c:pt>
                <c:pt idx="34">
                  <c:v>37.447004608294932</c:v>
                </c:pt>
                <c:pt idx="35">
                  <c:v>38.548387096774192</c:v>
                </c:pt>
                <c:pt idx="36">
                  <c:v>39.649769585253459</c:v>
                </c:pt>
                <c:pt idx="37">
                  <c:v>40.751152073732719</c:v>
                </c:pt>
                <c:pt idx="38">
                  <c:v>41.852534562211979</c:v>
                </c:pt>
                <c:pt idx="39">
                  <c:v>42.953917050691246</c:v>
                </c:pt>
                <c:pt idx="40">
                  <c:v>44.055299539170505</c:v>
                </c:pt>
                <c:pt idx="41">
                  <c:v>45.156682027649772</c:v>
                </c:pt>
                <c:pt idx="42">
                  <c:v>46.258064516129032</c:v>
                </c:pt>
                <c:pt idx="43">
                  <c:v>47.359447004608292</c:v>
                </c:pt>
                <c:pt idx="44">
                  <c:v>48.460829493087559</c:v>
                </c:pt>
                <c:pt idx="45">
                  <c:v>49.562211981566819</c:v>
                </c:pt>
                <c:pt idx="46">
                  <c:v>50.663594470046085</c:v>
                </c:pt>
                <c:pt idx="47">
                  <c:v>51.764976958525345</c:v>
                </c:pt>
                <c:pt idx="48">
                  <c:v>52.866359447004612</c:v>
                </c:pt>
                <c:pt idx="49">
                  <c:v>53.967741935483872</c:v>
                </c:pt>
                <c:pt idx="50">
                  <c:v>55.069124423963132</c:v>
                </c:pt>
                <c:pt idx="51">
                  <c:v>56.170506912442399</c:v>
                </c:pt>
                <c:pt idx="52">
                  <c:v>57.271889400921658</c:v>
                </c:pt>
                <c:pt idx="53">
                  <c:v>58.373271889400925</c:v>
                </c:pt>
                <c:pt idx="54">
                  <c:v>59.474654377880185</c:v>
                </c:pt>
                <c:pt idx="55">
                  <c:v>60.576036866359445</c:v>
                </c:pt>
                <c:pt idx="56">
                  <c:v>61.677419354838712</c:v>
                </c:pt>
                <c:pt idx="57">
                  <c:v>62.778801843317972</c:v>
                </c:pt>
                <c:pt idx="58">
                  <c:v>63.880184331797238</c:v>
                </c:pt>
                <c:pt idx="59">
                  <c:v>64.981566820276498</c:v>
                </c:pt>
                <c:pt idx="60">
                  <c:v>66.082949308755758</c:v>
                </c:pt>
                <c:pt idx="61">
                  <c:v>67.184331797235018</c:v>
                </c:pt>
                <c:pt idx="62">
                  <c:v>68.285714285714292</c:v>
                </c:pt>
                <c:pt idx="63">
                  <c:v>69.387096774193552</c:v>
                </c:pt>
                <c:pt idx="64">
                  <c:v>70.488479262672811</c:v>
                </c:pt>
                <c:pt idx="65">
                  <c:v>71.589861751152071</c:v>
                </c:pt>
                <c:pt idx="66">
                  <c:v>72.691244239631331</c:v>
                </c:pt>
                <c:pt idx="67">
                  <c:v>73.792626728110605</c:v>
                </c:pt>
                <c:pt idx="68">
                  <c:v>74.894009216589865</c:v>
                </c:pt>
                <c:pt idx="69">
                  <c:v>75.995391705069125</c:v>
                </c:pt>
                <c:pt idx="70">
                  <c:v>77.096774193548384</c:v>
                </c:pt>
                <c:pt idx="71">
                  <c:v>78.198156682027644</c:v>
                </c:pt>
                <c:pt idx="72">
                  <c:v>79.299539170506918</c:v>
                </c:pt>
                <c:pt idx="73">
                  <c:v>80.400921658986178</c:v>
                </c:pt>
                <c:pt idx="74">
                  <c:v>81.502304147465438</c:v>
                </c:pt>
                <c:pt idx="75">
                  <c:v>82.603686635944698</c:v>
                </c:pt>
                <c:pt idx="76">
                  <c:v>83.705069124423957</c:v>
                </c:pt>
                <c:pt idx="77">
                  <c:v>84.806451612903231</c:v>
                </c:pt>
                <c:pt idx="78">
                  <c:v>85.907834101382491</c:v>
                </c:pt>
                <c:pt idx="79">
                  <c:v>87.009216589861751</c:v>
                </c:pt>
                <c:pt idx="80">
                  <c:v>88.110599078341011</c:v>
                </c:pt>
                <c:pt idx="81">
                  <c:v>89.21198156682027</c:v>
                </c:pt>
                <c:pt idx="82">
                  <c:v>90.313364055299544</c:v>
                </c:pt>
                <c:pt idx="83">
                  <c:v>91.414746543778804</c:v>
                </c:pt>
                <c:pt idx="84">
                  <c:v>92.516129032258064</c:v>
                </c:pt>
                <c:pt idx="85">
                  <c:v>93.617511520737324</c:v>
                </c:pt>
                <c:pt idx="86">
                  <c:v>94.718894009216584</c:v>
                </c:pt>
                <c:pt idx="87">
                  <c:v>95.820276497695858</c:v>
                </c:pt>
                <c:pt idx="88">
                  <c:v>96.921658986175117</c:v>
                </c:pt>
                <c:pt idx="89">
                  <c:v>98.023041474654377</c:v>
                </c:pt>
                <c:pt idx="90">
                  <c:v>99.124423963133637</c:v>
                </c:pt>
                <c:pt idx="91">
                  <c:v>100.2258064516129</c:v>
                </c:pt>
                <c:pt idx="92">
                  <c:v>101.32718894009217</c:v>
                </c:pt>
                <c:pt idx="93">
                  <c:v>102.42857142857143</c:v>
                </c:pt>
                <c:pt idx="94">
                  <c:v>103.52995391705069</c:v>
                </c:pt>
                <c:pt idx="95">
                  <c:v>104.63133640552995</c:v>
                </c:pt>
                <c:pt idx="96">
                  <c:v>105.73271889400922</c:v>
                </c:pt>
                <c:pt idx="97">
                  <c:v>106.83410138248848</c:v>
                </c:pt>
                <c:pt idx="98">
                  <c:v>107.93548387096774</c:v>
                </c:pt>
                <c:pt idx="99">
                  <c:v>109.036866359447</c:v>
                </c:pt>
                <c:pt idx="100">
                  <c:v>110.13824884792626</c:v>
                </c:pt>
                <c:pt idx="101">
                  <c:v>111.23963133640554</c:v>
                </c:pt>
                <c:pt idx="102">
                  <c:v>112.3410138248848</c:v>
                </c:pt>
                <c:pt idx="103">
                  <c:v>113.44239631336406</c:v>
                </c:pt>
                <c:pt idx="104">
                  <c:v>114.54377880184332</c:v>
                </c:pt>
                <c:pt idx="105">
                  <c:v>115.64516129032258</c:v>
                </c:pt>
                <c:pt idx="106">
                  <c:v>116.74654377880185</c:v>
                </c:pt>
                <c:pt idx="107">
                  <c:v>117.84792626728111</c:v>
                </c:pt>
                <c:pt idx="108">
                  <c:v>118.94930875576037</c:v>
                </c:pt>
                <c:pt idx="109">
                  <c:v>120.05069124423963</c:v>
                </c:pt>
                <c:pt idx="110">
                  <c:v>121.15207373271889</c:v>
                </c:pt>
                <c:pt idx="111">
                  <c:v>122.25345622119816</c:v>
                </c:pt>
                <c:pt idx="112">
                  <c:v>123.35483870967742</c:v>
                </c:pt>
                <c:pt idx="113">
                  <c:v>124.45622119815668</c:v>
                </c:pt>
                <c:pt idx="114">
                  <c:v>125.55760368663594</c:v>
                </c:pt>
                <c:pt idx="115">
                  <c:v>126.6589861751152</c:v>
                </c:pt>
                <c:pt idx="116">
                  <c:v>127.76036866359448</c:v>
                </c:pt>
                <c:pt idx="117">
                  <c:v>128.86175115207374</c:v>
                </c:pt>
                <c:pt idx="118">
                  <c:v>129.963133640553</c:v>
                </c:pt>
                <c:pt idx="119">
                  <c:v>131.06451612903226</c:v>
                </c:pt>
                <c:pt idx="120">
                  <c:v>132.16589861751152</c:v>
                </c:pt>
                <c:pt idx="121">
                  <c:v>133.26728110599078</c:v>
                </c:pt>
                <c:pt idx="122">
                  <c:v>134.36866359447004</c:v>
                </c:pt>
                <c:pt idx="123">
                  <c:v>135.4700460829493</c:v>
                </c:pt>
                <c:pt idx="124">
                  <c:v>136.57142857142858</c:v>
                </c:pt>
                <c:pt idx="125">
                  <c:v>137.67281105990784</c:v>
                </c:pt>
                <c:pt idx="126">
                  <c:v>138.7741935483871</c:v>
                </c:pt>
                <c:pt idx="127">
                  <c:v>139.87557603686636</c:v>
                </c:pt>
                <c:pt idx="128">
                  <c:v>140.97695852534562</c:v>
                </c:pt>
                <c:pt idx="129">
                  <c:v>142.07834101382488</c:v>
                </c:pt>
                <c:pt idx="130">
                  <c:v>143.17972350230414</c:v>
                </c:pt>
                <c:pt idx="131">
                  <c:v>144.2811059907834</c:v>
                </c:pt>
                <c:pt idx="132">
                  <c:v>145.38248847926266</c:v>
                </c:pt>
                <c:pt idx="133">
                  <c:v>146.48387096774195</c:v>
                </c:pt>
                <c:pt idx="134">
                  <c:v>147.58525345622121</c:v>
                </c:pt>
                <c:pt idx="135">
                  <c:v>148.68663594470047</c:v>
                </c:pt>
                <c:pt idx="136">
                  <c:v>149.78801843317973</c:v>
                </c:pt>
                <c:pt idx="137">
                  <c:v>150.88940092165899</c:v>
                </c:pt>
                <c:pt idx="138">
                  <c:v>151.99078341013825</c:v>
                </c:pt>
                <c:pt idx="139">
                  <c:v>153.09216589861751</c:v>
                </c:pt>
                <c:pt idx="140">
                  <c:v>154.19354838709677</c:v>
                </c:pt>
                <c:pt idx="141">
                  <c:v>155.29493087557603</c:v>
                </c:pt>
                <c:pt idx="142">
                  <c:v>156.39631336405529</c:v>
                </c:pt>
                <c:pt idx="143">
                  <c:v>157.49769585253458</c:v>
                </c:pt>
                <c:pt idx="144">
                  <c:v>158.59907834101384</c:v>
                </c:pt>
                <c:pt idx="145">
                  <c:v>159.7004608294931</c:v>
                </c:pt>
                <c:pt idx="146">
                  <c:v>160.80184331797236</c:v>
                </c:pt>
                <c:pt idx="147">
                  <c:v>161.90322580645162</c:v>
                </c:pt>
                <c:pt idx="148">
                  <c:v>163.00460829493088</c:v>
                </c:pt>
                <c:pt idx="149">
                  <c:v>164.10599078341014</c:v>
                </c:pt>
                <c:pt idx="150">
                  <c:v>165.2073732718894</c:v>
                </c:pt>
                <c:pt idx="151">
                  <c:v>166.30875576036865</c:v>
                </c:pt>
                <c:pt idx="152">
                  <c:v>167.41013824884791</c:v>
                </c:pt>
                <c:pt idx="153">
                  <c:v>168.5115207373272</c:v>
                </c:pt>
                <c:pt idx="154">
                  <c:v>169.61290322580646</c:v>
                </c:pt>
                <c:pt idx="155">
                  <c:v>170.71428571428572</c:v>
                </c:pt>
                <c:pt idx="156">
                  <c:v>171.81566820276498</c:v>
                </c:pt>
                <c:pt idx="157">
                  <c:v>172.91705069124424</c:v>
                </c:pt>
                <c:pt idx="158">
                  <c:v>174.0184331797235</c:v>
                </c:pt>
                <c:pt idx="159">
                  <c:v>175.11981566820276</c:v>
                </c:pt>
                <c:pt idx="160">
                  <c:v>176.22119815668202</c:v>
                </c:pt>
                <c:pt idx="161">
                  <c:v>177.32258064516128</c:v>
                </c:pt>
                <c:pt idx="162">
                  <c:v>178.42396313364054</c:v>
                </c:pt>
                <c:pt idx="163">
                  <c:v>179.52534562211983</c:v>
                </c:pt>
                <c:pt idx="164">
                  <c:v>180.62672811059909</c:v>
                </c:pt>
                <c:pt idx="165">
                  <c:v>181.72811059907835</c:v>
                </c:pt>
                <c:pt idx="166">
                  <c:v>182.82949308755761</c:v>
                </c:pt>
                <c:pt idx="167">
                  <c:v>183.93087557603687</c:v>
                </c:pt>
                <c:pt idx="168">
                  <c:v>185.03225806451613</c:v>
                </c:pt>
                <c:pt idx="169">
                  <c:v>186.13364055299539</c:v>
                </c:pt>
                <c:pt idx="170">
                  <c:v>187.23502304147465</c:v>
                </c:pt>
                <c:pt idx="171">
                  <c:v>188.33640552995391</c:v>
                </c:pt>
                <c:pt idx="172">
                  <c:v>189.43778801843317</c:v>
                </c:pt>
                <c:pt idx="173">
                  <c:v>190.53917050691246</c:v>
                </c:pt>
                <c:pt idx="174">
                  <c:v>191.64055299539172</c:v>
                </c:pt>
                <c:pt idx="175">
                  <c:v>192.74193548387098</c:v>
                </c:pt>
                <c:pt idx="176">
                  <c:v>193.84331797235023</c:v>
                </c:pt>
                <c:pt idx="177">
                  <c:v>194.94470046082949</c:v>
                </c:pt>
                <c:pt idx="178">
                  <c:v>196.04608294930875</c:v>
                </c:pt>
                <c:pt idx="179">
                  <c:v>197.14746543778801</c:v>
                </c:pt>
                <c:pt idx="180">
                  <c:v>198.24884792626727</c:v>
                </c:pt>
                <c:pt idx="181">
                  <c:v>199.35023041474653</c:v>
                </c:pt>
                <c:pt idx="182">
                  <c:v>200.45161290322579</c:v>
                </c:pt>
                <c:pt idx="183">
                  <c:v>201.55299539170508</c:v>
                </c:pt>
                <c:pt idx="184">
                  <c:v>202.65437788018434</c:v>
                </c:pt>
                <c:pt idx="185">
                  <c:v>203.7557603686636</c:v>
                </c:pt>
                <c:pt idx="186">
                  <c:v>204.85714285714286</c:v>
                </c:pt>
                <c:pt idx="187">
                  <c:v>205.95852534562212</c:v>
                </c:pt>
                <c:pt idx="188">
                  <c:v>207.05990783410138</c:v>
                </c:pt>
                <c:pt idx="189">
                  <c:v>208.16129032258064</c:v>
                </c:pt>
                <c:pt idx="190">
                  <c:v>209.2626728110599</c:v>
                </c:pt>
                <c:pt idx="191">
                  <c:v>210.36405529953916</c:v>
                </c:pt>
                <c:pt idx="192">
                  <c:v>211.46543778801845</c:v>
                </c:pt>
                <c:pt idx="193">
                  <c:v>212.56682027649771</c:v>
                </c:pt>
                <c:pt idx="194">
                  <c:v>213.66820276497697</c:v>
                </c:pt>
                <c:pt idx="195">
                  <c:v>214.76958525345623</c:v>
                </c:pt>
                <c:pt idx="196">
                  <c:v>215.87096774193549</c:v>
                </c:pt>
                <c:pt idx="197">
                  <c:v>216.97235023041475</c:v>
                </c:pt>
                <c:pt idx="198">
                  <c:v>218.07373271889401</c:v>
                </c:pt>
                <c:pt idx="199">
                  <c:v>219.17511520737327</c:v>
                </c:pt>
                <c:pt idx="200">
                  <c:v>220.27649769585253</c:v>
                </c:pt>
                <c:pt idx="201">
                  <c:v>221.37788018433179</c:v>
                </c:pt>
                <c:pt idx="202">
                  <c:v>222.47926267281107</c:v>
                </c:pt>
                <c:pt idx="203">
                  <c:v>223.58064516129033</c:v>
                </c:pt>
                <c:pt idx="204">
                  <c:v>224.68202764976959</c:v>
                </c:pt>
                <c:pt idx="205">
                  <c:v>225.78341013824885</c:v>
                </c:pt>
                <c:pt idx="206">
                  <c:v>226.88479262672811</c:v>
                </c:pt>
                <c:pt idx="207">
                  <c:v>227.98617511520737</c:v>
                </c:pt>
                <c:pt idx="208">
                  <c:v>229.08755760368663</c:v>
                </c:pt>
                <c:pt idx="209">
                  <c:v>230.18894009216589</c:v>
                </c:pt>
                <c:pt idx="210">
                  <c:v>231.29032258064515</c:v>
                </c:pt>
                <c:pt idx="211">
                  <c:v>232.39170506912441</c:v>
                </c:pt>
                <c:pt idx="212">
                  <c:v>233.4930875576037</c:v>
                </c:pt>
                <c:pt idx="213">
                  <c:v>234.59447004608296</c:v>
                </c:pt>
                <c:pt idx="214">
                  <c:v>235.69585253456222</c:v>
                </c:pt>
                <c:pt idx="215">
                  <c:v>236.79723502304148</c:v>
                </c:pt>
                <c:pt idx="216">
                  <c:v>237.89861751152074</c:v>
                </c:pt>
                <c:pt idx="217">
                  <c:v>239</c:v>
                </c:pt>
                <c:pt idx="218">
                  <c:v>240.10138248847926</c:v>
                </c:pt>
                <c:pt idx="219">
                  <c:v>241.20276497695852</c:v>
                </c:pt>
                <c:pt idx="220">
                  <c:v>242.30414746543778</c:v>
                </c:pt>
                <c:pt idx="221">
                  <c:v>243.40552995391704</c:v>
                </c:pt>
                <c:pt idx="222">
                  <c:v>244.50691244239633</c:v>
                </c:pt>
                <c:pt idx="223">
                  <c:v>245.60829493087559</c:v>
                </c:pt>
                <c:pt idx="224">
                  <c:v>246.70967741935485</c:v>
                </c:pt>
                <c:pt idx="225">
                  <c:v>247.81105990783411</c:v>
                </c:pt>
                <c:pt idx="226">
                  <c:v>248.91244239631337</c:v>
                </c:pt>
                <c:pt idx="227">
                  <c:v>250.01382488479263</c:v>
                </c:pt>
                <c:pt idx="228">
                  <c:v>251.11520737327189</c:v>
                </c:pt>
                <c:pt idx="229">
                  <c:v>252.21658986175115</c:v>
                </c:pt>
                <c:pt idx="230">
                  <c:v>253.31797235023041</c:v>
                </c:pt>
                <c:pt idx="231">
                  <c:v>254.41935483870967</c:v>
                </c:pt>
                <c:pt idx="232">
                  <c:v>255.52073732718895</c:v>
                </c:pt>
                <c:pt idx="233">
                  <c:v>256.62211981566821</c:v>
                </c:pt>
                <c:pt idx="234">
                  <c:v>257.72350230414747</c:v>
                </c:pt>
                <c:pt idx="235">
                  <c:v>258.82488479262673</c:v>
                </c:pt>
                <c:pt idx="236">
                  <c:v>259.92626728110599</c:v>
                </c:pt>
                <c:pt idx="237">
                  <c:v>261.02764976958525</c:v>
                </c:pt>
                <c:pt idx="238">
                  <c:v>262.12903225806451</c:v>
                </c:pt>
                <c:pt idx="239">
                  <c:v>263.23041474654377</c:v>
                </c:pt>
                <c:pt idx="240">
                  <c:v>264.33179723502303</c:v>
                </c:pt>
                <c:pt idx="241">
                  <c:v>265.43317972350229</c:v>
                </c:pt>
                <c:pt idx="242">
                  <c:v>266.53456221198155</c:v>
                </c:pt>
                <c:pt idx="243">
                  <c:v>267.63594470046081</c:v>
                </c:pt>
                <c:pt idx="244">
                  <c:v>268.73732718894007</c:v>
                </c:pt>
                <c:pt idx="245">
                  <c:v>269.83870967741933</c:v>
                </c:pt>
                <c:pt idx="246">
                  <c:v>270.94009216589859</c:v>
                </c:pt>
                <c:pt idx="247">
                  <c:v>272.04147465437791</c:v>
                </c:pt>
                <c:pt idx="248">
                  <c:v>273.14285714285717</c:v>
                </c:pt>
                <c:pt idx="249">
                  <c:v>274.24423963133643</c:v>
                </c:pt>
                <c:pt idx="250">
                  <c:v>275.34562211981569</c:v>
                </c:pt>
                <c:pt idx="251">
                  <c:v>276.44700460829495</c:v>
                </c:pt>
                <c:pt idx="252">
                  <c:v>277.54838709677421</c:v>
                </c:pt>
                <c:pt idx="253">
                  <c:v>278.64976958525347</c:v>
                </c:pt>
                <c:pt idx="254">
                  <c:v>279.75115207373273</c:v>
                </c:pt>
                <c:pt idx="255">
                  <c:v>280.85253456221199</c:v>
                </c:pt>
                <c:pt idx="256">
                  <c:v>281.95391705069125</c:v>
                </c:pt>
                <c:pt idx="257">
                  <c:v>283.05529953917051</c:v>
                </c:pt>
                <c:pt idx="258">
                  <c:v>284.15668202764977</c:v>
                </c:pt>
                <c:pt idx="259">
                  <c:v>285.25806451612902</c:v>
                </c:pt>
                <c:pt idx="260">
                  <c:v>286.35944700460828</c:v>
                </c:pt>
                <c:pt idx="261">
                  <c:v>287.46082949308754</c:v>
                </c:pt>
                <c:pt idx="262">
                  <c:v>288.5622119815668</c:v>
                </c:pt>
                <c:pt idx="263">
                  <c:v>289.66359447004606</c:v>
                </c:pt>
                <c:pt idx="264">
                  <c:v>290.76497695852532</c:v>
                </c:pt>
                <c:pt idx="265">
                  <c:v>291.86635944700458</c:v>
                </c:pt>
                <c:pt idx="266">
                  <c:v>292.9677419354839</c:v>
                </c:pt>
                <c:pt idx="267">
                  <c:v>294.06912442396316</c:v>
                </c:pt>
                <c:pt idx="268">
                  <c:v>295.17050691244242</c:v>
                </c:pt>
                <c:pt idx="269">
                  <c:v>296.27188940092168</c:v>
                </c:pt>
                <c:pt idx="270">
                  <c:v>297.37327188940094</c:v>
                </c:pt>
                <c:pt idx="271">
                  <c:v>298.4746543778802</c:v>
                </c:pt>
                <c:pt idx="272">
                  <c:v>299.57603686635946</c:v>
                </c:pt>
                <c:pt idx="273">
                  <c:v>300.67741935483872</c:v>
                </c:pt>
                <c:pt idx="274">
                  <c:v>301.77880184331798</c:v>
                </c:pt>
                <c:pt idx="275">
                  <c:v>302.88018433179724</c:v>
                </c:pt>
                <c:pt idx="276">
                  <c:v>303.9815668202765</c:v>
                </c:pt>
                <c:pt idx="277">
                  <c:v>305.08294930875576</c:v>
                </c:pt>
                <c:pt idx="278">
                  <c:v>306.18433179723502</c:v>
                </c:pt>
                <c:pt idx="279">
                  <c:v>307.28571428571428</c:v>
                </c:pt>
                <c:pt idx="280">
                  <c:v>308.38709677419354</c:v>
                </c:pt>
                <c:pt idx="281">
                  <c:v>309.4884792626728</c:v>
                </c:pt>
                <c:pt idx="282">
                  <c:v>310.58986175115206</c:v>
                </c:pt>
                <c:pt idx="283">
                  <c:v>311.69124423963132</c:v>
                </c:pt>
                <c:pt idx="284">
                  <c:v>312.79262672811058</c:v>
                </c:pt>
                <c:pt idx="285">
                  <c:v>313.89400921658984</c:v>
                </c:pt>
                <c:pt idx="286">
                  <c:v>314.99539170506915</c:v>
                </c:pt>
                <c:pt idx="287">
                  <c:v>316.09677419354841</c:v>
                </c:pt>
                <c:pt idx="288">
                  <c:v>317.19815668202767</c:v>
                </c:pt>
                <c:pt idx="289">
                  <c:v>318.29953917050693</c:v>
                </c:pt>
                <c:pt idx="290">
                  <c:v>319.40092165898619</c:v>
                </c:pt>
                <c:pt idx="291">
                  <c:v>320.50230414746545</c:v>
                </c:pt>
                <c:pt idx="292">
                  <c:v>321.60368663594471</c:v>
                </c:pt>
                <c:pt idx="293">
                  <c:v>322.70506912442397</c:v>
                </c:pt>
                <c:pt idx="294">
                  <c:v>323.80645161290323</c:v>
                </c:pt>
                <c:pt idx="295">
                  <c:v>324.90783410138249</c:v>
                </c:pt>
                <c:pt idx="296">
                  <c:v>326.00921658986175</c:v>
                </c:pt>
                <c:pt idx="297">
                  <c:v>327.11059907834101</c:v>
                </c:pt>
                <c:pt idx="298">
                  <c:v>328.21198156682027</c:v>
                </c:pt>
                <c:pt idx="299">
                  <c:v>329.31336405529953</c:v>
                </c:pt>
                <c:pt idx="300">
                  <c:v>330.41474654377879</c:v>
                </c:pt>
                <c:pt idx="301">
                  <c:v>331.51612903225805</c:v>
                </c:pt>
                <c:pt idx="302">
                  <c:v>332.61751152073731</c:v>
                </c:pt>
                <c:pt idx="303">
                  <c:v>333.71889400921657</c:v>
                </c:pt>
                <c:pt idx="304">
                  <c:v>334.82027649769583</c:v>
                </c:pt>
                <c:pt idx="305">
                  <c:v>335.92165898617509</c:v>
                </c:pt>
                <c:pt idx="306">
                  <c:v>337.02304147465441</c:v>
                </c:pt>
                <c:pt idx="307">
                  <c:v>338.12442396313367</c:v>
                </c:pt>
                <c:pt idx="308">
                  <c:v>339.22580645161293</c:v>
                </c:pt>
                <c:pt idx="309">
                  <c:v>340.32718894009219</c:v>
                </c:pt>
                <c:pt idx="310">
                  <c:v>341.42857142857144</c:v>
                </c:pt>
                <c:pt idx="311">
                  <c:v>342.5299539170507</c:v>
                </c:pt>
                <c:pt idx="312">
                  <c:v>343.63133640552996</c:v>
                </c:pt>
                <c:pt idx="313">
                  <c:v>344.73271889400922</c:v>
                </c:pt>
                <c:pt idx="314">
                  <c:v>345.83410138248848</c:v>
                </c:pt>
                <c:pt idx="315">
                  <c:v>346.93548387096774</c:v>
                </c:pt>
                <c:pt idx="316">
                  <c:v>348.036866359447</c:v>
                </c:pt>
                <c:pt idx="317">
                  <c:v>349.13824884792626</c:v>
                </c:pt>
                <c:pt idx="318">
                  <c:v>350.23963133640552</c:v>
                </c:pt>
                <c:pt idx="319">
                  <c:v>351.34101382488478</c:v>
                </c:pt>
                <c:pt idx="320">
                  <c:v>352.44239631336404</c:v>
                </c:pt>
                <c:pt idx="321">
                  <c:v>353.5437788018433</c:v>
                </c:pt>
                <c:pt idx="322">
                  <c:v>354.64516129032256</c:v>
                </c:pt>
                <c:pt idx="323">
                  <c:v>355.74654377880182</c:v>
                </c:pt>
                <c:pt idx="324">
                  <c:v>356.84792626728108</c:v>
                </c:pt>
                <c:pt idx="325">
                  <c:v>357.9493087557604</c:v>
                </c:pt>
                <c:pt idx="326">
                  <c:v>359.05069124423966</c:v>
                </c:pt>
                <c:pt idx="327">
                  <c:v>360.15207373271892</c:v>
                </c:pt>
                <c:pt idx="328">
                  <c:v>361.25345622119818</c:v>
                </c:pt>
                <c:pt idx="329">
                  <c:v>362.35483870967744</c:v>
                </c:pt>
                <c:pt idx="330">
                  <c:v>363.4562211981567</c:v>
                </c:pt>
                <c:pt idx="331">
                  <c:v>364.55760368663596</c:v>
                </c:pt>
                <c:pt idx="332">
                  <c:v>365.65898617511522</c:v>
                </c:pt>
                <c:pt idx="333">
                  <c:v>366.76036866359448</c:v>
                </c:pt>
                <c:pt idx="334">
                  <c:v>367.86175115207374</c:v>
                </c:pt>
                <c:pt idx="335">
                  <c:v>368.963133640553</c:v>
                </c:pt>
                <c:pt idx="336">
                  <c:v>370.06451612903226</c:v>
                </c:pt>
                <c:pt idx="337">
                  <c:v>371.16589861751152</c:v>
                </c:pt>
                <c:pt idx="338">
                  <c:v>372.26728110599078</c:v>
                </c:pt>
                <c:pt idx="339">
                  <c:v>373.36866359447004</c:v>
                </c:pt>
                <c:pt idx="340">
                  <c:v>374.4700460829493</c:v>
                </c:pt>
                <c:pt idx="341">
                  <c:v>375.57142857142856</c:v>
                </c:pt>
                <c:pt idx="342">
                  <c:v>376.67281105990781</c:v>
                </c:pt>
                <c:pt idx="343">
                  <c:v>377.77419354838707</c:v>
                </c:pt>
                <c:pt idx="344">
                  <c:v>378.87557603686633</c:v>
                </c:pt>
                <c:pt idx="345">
                  <c:v>379.97695852534565</c:v>
                </c:pt>
                <c:pt idx="346">
                  <c:v>381.07834101382491</c:v>
                </c:pt>
                <c:pt idx="347">
                  <c:v>382.17972350230417</c:v>
                </c:pt>
                <c:pt idx="348">
                  <c:v>383.28110599078343</c:v>
                </c:pt>
                <c:pt idx="349">
                  <c:v>384.38248847926269</c:v>
                </c:pt>
                <c:pt idx="350">
                  <c:v>385.48387096774195</c:v>
                </c:pt>
                <c:pt idx="351">
                  <c:v>386.58525345622121</c:v>
                </c:pt>
                <c:pt idx="352">
                  <c:v>387.68663594470047</c:v>
                </c:pt>
                <c:pt idx="353">
                  <c:v>388.78801843317973</c:v>
                </c:pt>
                <c:pt idx="354">
                  <c:v>389.88940092165899</c:v>
                </c:pt>
                <c:pt idx="355">
                  <c:v>390.99078341013825</c:v>
                </c:pt>
                <c:pt idx="356">
                  <c:v>392.09216589861751</c:v>
                </c:pt>
                <c:pt idx="357">
                  <c:v>393.19354838709677</c:v>
                </c:pt>
                <c:pt idx="358">
                  <c:v>394.29493087557603</c:v>
                </c:pt>
                <c:pt idx="359">
                  <c:v>395.39631336405529</c:v>
                </c:pt>
                <c:pt idx="360">
                  <c:v>396.49769585253455</c:v>
                </c:pt>
                <c:pt idx="361">
                  <c:v>397.59907834101381</c:v>
                </c:pt>
                <c:pt idx="362">
                  <c:v>398.70046082949307</c:v>
                </c:pt>
                <c:pt idx="363">
                  <c:v>399.80184331797233</c:v>
                </c:pt>
                <c:pt idx="364">
                  <c:v>400.90322580645159</c:v>
                </c:pt>
                <c:pt idx="365">
                  <c:v>402.0046082949309</c:v>
                </c:pt>
                <c:pt idx="366">
                  <c:v>403.10599078341016</c:v>
                </c:pt>
                <c:pt idx="367">
                  <c:v>404.20737327188942</c:v>
                </c:pt>
                <c:pt idx="368">
                  <c:v>405.30875576036868</c:v>
                </c:pt>
                <c:pt idx="369">
                  <c:v>406.41013824884794</c:v>
                </c:pt>
                <c:pt idx="370">
                  <c:v>407.5115207373272</c:v>
                </c:pt>
                <c:pt idx="371">
                  <c:v>408.61290322580646</c:v>
                </c:pt>
                <c:pt idx="372">
                  <c:v>409.71428571428572</c:v>
                </c:pt>
                <c:pt idx="373">
                  <c:v>410.81566820276498</c:v>
                </c:pt>
                <c:pt idx="374">
                  <c:v>411.91705069124424</c:v>
                </c:pt>
                <c:pt idx="375">
                  <c:v>413.0184331797235</c:v>
                </c:pt>
                <c:pt idx="376">
                  <c:v>414.11981566820276</c:v>
                </c:pt>
                <c:pt idx="377">
                  <c:v>415.22119815668202</c:v>
                </c:pt>
                <c:pt idx="378">
                  <c:v>416.32258064516128</c:v>
                </c:pt>
                <c:pt idx="379">
                  <c:v>417.42396313364054</c:v>
                </c:pt>
                <c:pt idx="380">
                  <c:v>418.5253456221198</c:v>
                </c:pt>
                <c:pt idx="381">
                  <c:v>419.62672811059906</c:v>
                </c:pt>
                <c:pt idx="382">
                  <c:v>420.72811059907832</c:v>
                </c:pt>
                <c:pt idx="383">
                  <c:v>421.82949308755758</c:v>
                </c:pt>
                <c:pt idx="384">
                  <c:v>422.9308755760369</c:v>
                </c:pt>
                <c:pt idx="385">
                  <c:v>424.03225806451616</c:v>
                </c:pt>
                <c:pt idx="386">
                  <c:v>425.13364055299542</c:v>
                </c:pt>
                <c:pt idx="387">
                  <c:v>426.23502304147468</c:v>
                </c:pt>
                <c:pt idx="388">
                  <c:v>427.33640552995394</c:v>
                </c:pt>
                <c:pt idx="389">
                  <c:v>428.4377880184332</c:v>
                </c:pt>
                <c:pt idx="390">
                  <c:v>429.53917050691246</c:v>
                </c:pt>
                <c:pt idx="391">
                  <c:v>430.64055299539172</c:v>
                </c:pt>
                <c:pt idx="392">
                  <c:v>431.74193548387098</c:v>
                </c:pt>
                <c:pt idx="393">
                  <c:v>432.84331797235023</c:v>
                </c:pt>
                <c:pt idx="394">
                  <c:v>433.94470046082949</c:v>
                </c:pt>
                <c:pt idx="395">
                  <c:v>435.04608294930875</c:v>
                </c:pt>
                <c:pt idx="396">
                  <c:v>436.14746543778801</c:v>
                </c:pt>
                <c:pt idx="397">
                  <c:v>437.24884792626727</c:v>
                </c:pt>
                <c:pt idx="398">
                  <c:v>438.35023041474653</c:v>
                </c:pt>
                <c:pt idx="399">
                  <c:v>439.45161290322579</c:v>
                </c:pt>
                <c:pt idx="400">
                  <c:v>440.55299539170505</c:v>
                </c:pt>
                <c:pt idx="401">
                  <c:v>441.65437788018431</c:v>
                </c:pt>
                <c:pt idx="402">
                  <c:v>442.75576036866357</c:v>
                </c:pt>
                <c:pt idx="403">
                  <c:v>443.85714285714283</c:v>
                </c:pt>
                <c:pt idx="404">
                  <c:v>444.95852534562215</c:v>
                </c:pt>
                <c:pt idx="405">
                  <c:v>446.05990783410141</c:v>
                </c:pt>
                <c:pt idx="406">
                  <c:v>447.16129032258067</c:v>
                </c:pt>
                <c:pt idx="407">
                  <c:v>448.26267281105993</c:v>
                </c:pt>
                <c:pt idx="408">
                  <c:v>449.36405529953919</c:v>
                </c:pt>
                <c:pt idx="409">
                  <c:v>450.46543778801845</c:v>
                </c:pt>
                <c:pt idx="410">
                  <c:v>451.56682027649771</c:v>
                </c:pt>
                <c:pt idx="411">
                  <c:v>452.66820276497697</c:v>
                </c:pt>
                <c:pt idx="412">
                  <c:v>453.76958525345623</c:v>
                </c:pt>
                <c:pt idx="413">
                  <c:v>454.87096774193549</c:v>
                </c:pt>
                <c:pt idx="414">
                  <c:v>455.97235023041475</c:v>
                </c:pt>
                <c:pt idx="415">
                  <c:v>457.07373271889401</c:v>
                </c:pt>
                <c:pt idx="416">
                  <c:v>458.17511520737327</c:v>
                </c:pt>
                <c:pt idx="417">
                  <c:v>459.27649769585253</c:v>
                </c:pt>
                <c:pt idx="418">
                  <c:v>460.37788018433179</c:v>
                </c:pt>
                <c:pt idx="419">
                  <c:v>461.47926267281105</c:v>
                </c:pt>
                <c:pt idx="420">
                  <c:v>462.58064516129031</c:v>
                </c:pt>
                <c:pt idx="421">
                  <c:v>463.68202764976957</c:v>
                </c:pt>
                <c:pt idx="422">
                  <c:v>464.78341013824883</c:v>
                </c:pt>
                <c:pt idx="423">
                  <c:v>465.88479262672809</c:v>
                </c:pt>
                <c:pt idx="424">
                  <c:v>466.9861751152074</c:v>
                </c:pt>
                <c:pt idx="425">
                  <c:v>468.08755760368666</c:v>
                </c:pt>
                <c:pt idx="426">
                  <c:v>469.18894009216592</c:v>
                </c:pt>
                <c:pt idx="427">
                  <c:v>470.29032258064518</c:v>
                </c:pt>
                <c:pt idx="428">
                  <c:v>471.39170506912444</c:v>
                </c:pt>
                <c:pt idx="429">
                  <c:v>472.4930875576037</c:v>
                </c:pt>
                <c:pt idx="430">
                  <c:v>473.59447004608296</c:v>
                </c:pt>
                <c:pt idx="431">
                  <c:v>474.69585253456222</c:v>
                </c:pt>
                <c:pt idx="432">
                  <c:v>475.79723502304148</c:v>
                </c:pt>
                <c:pt idx="433">
                  <c:v>476.89861751152074</c:v>
                </c:pt>
                <c:pt idx="434">
                  <c:v>478</c:v>
                </c:pt>
                <c:pt idx="435">
                  <c:v>479.10138248847926</c:v>
                </c:pt>
                <c:pt idx="436">
                  <c:v>480.20276497695852</c:v>
                </c:pt>
                <c:pt idx="437">
                  <c:v>481.30414746543778</c:v>
                </c:pt>
                <c:pt idx="438">
                  <c:v>482.40552995391704</c:v>
                </c:pt>
                <c:pt idx="439">
                  <c:v>483.5069124423963</c:v>
                </c:pt>
                <c:pt idx="440">
                  <c:v>484.60829493087556</c:v>
                </c:pt>
                <c:pt idx="441">
                  <c:v>485.70967741935482</c:v>
                </c:pt>
                <c:pt idx="442">
                  <c:v>486.81105990783408</c:v>
                </c:pt>
                <c:pt idx="443">
                  <c:v>487.91244239631334</c:v>
                </c:pt>
                <c:pt idx="444">
                  <c:v>489.01382488479265</c:v>
                </c:pt>
                <c:pt idx="445">
                  <c:v>490.11520737327191</c:v>
                </c:pt>
                <c:pt idx="446">
                  <c:v>491.21658986175117</c:v>
                </c:pt>
                <c:pt idx="447">
                  <c:v>492.31797235023043</c:v>
                </c:pt>
                <c:pt idx="448">
                  <c:v>493.41935483870969</c:v>
                </c:pt>
                <c:pt idx="449">
                  <c:v>494.52073732718895</c:v>
                </c:pt>
                <c:pt idx="450">
                  <c:v>495.62211981566821</c:v>
                </c:pt>
                <c:pt idx="451">
                  <c:v>496.72350230414747</c:v>
                </c:pt>
                <c:pt idx="452">
                  <c:v>497.82488479262673</c:v>
                </c:pt>
                <c:pt idx="453">
                  <c:v>498.92626728110599</c:v>
                </c:pt>
                <c:pt idx="454">
                  <c:v>500.02764976958525</c:v>
                </c:pt>
                <c:pt idx="455">
                  <c:v>501.12903225806451</c:v>
                </c:pt>
                <c:pt idx="456">
                  <c:v>502.23041474654377</c:v>
                </c:pt>
                <c:pt idx="457">
                  <c:v>503.33179723502303</c:v>
                </c:pt>
                <c:pt idx="458">
                  <c:v>504.43317972350229</c:v>
                </c:pt>
                <c:pt idx="459">
                  <c:v>505.53456221198155</c:v>
                </c:pt>
                <c:pt idx="460">
                  <c:v>506.63594470046081</c:v>
                </c:pt>
                <c:pt idx="461">
                  <c:v>507.73732718894007</c:v>
                </c:pt>
                <c:pt idx="462">
                  <c:v>508.83870967741933</c:v>
                </c:pt>
                <c:pt idx="463">
                  <c:v>509.94009216589865</c:v>
                </c:pt>
                <c:pt idx="464">
                  <c:v>511.04147465437791</c:v>
                </c:pt>
                <c:pt idx="465">
                  <c:v>512.14285714285711</c:v>
                </c:pt>
                <c:pt idx="466">
                  <c:v>513.24423963133643</c:v>
                </c:pt>
                <c:pt idx="467">
                  <c:v>514.34562211981563</c:v>
                </c:pt>
                <c:pt idx="468">
                  <c:v>515.44700460829495</c:v>
                </c:pt>
                <c:pt idx="469">
                  <c:v>516.54838709677415</c:v>
                </c:pt>
                <c:pt idx="470">
                  <c:v>517.64976958525347</c:v>
                </c:pt>
                <c:pt idx="471">
                  <c:v>518.75115207373267</c:v>
                </c:pt>
                <c:pt idx="472">
                  <c:v>519.85253456221199</c:v>
                </c:pt>
                <c:pt idx="473">
                  <c:v>520.9539170506913</c:v>
                </c:pt>
                <c:pt idx="474">
                  <c:v>522.05529953917051</c:v>
                </c:pt>
                <c:pt idx="475">
                  <c:v>523.15668202764982</c:v>
                </c:pt>
                <c:pt idx="476">
                  <c:v>524.25806451612902</c:v>
                </c:pt>
                <c:pt idx="477">
                  <c:v>525.35944700460834</c:v>
                </c:pt>
                <c:pt idx="478">
                  <c:v>526.46082949308754</c:v>
                </c:pt>
                <c:pt idx="479">
                  <c:v>527.56221198156686</c:v>
                </c:pt>
                <c:pt idx="480">
                  <c:v>528.66359447004606</c:v>
                </c:pt>
                <c:pt idx="481">
                  <c:v>529.76497695852538</c:v>
                </c:pt>
                <c:pt idx="482">
                  <c:v>530.86635944700458</c:v>
                </c:pt>
                <c:pt idx="483">
                  <c:v>531.9677419354839</c:v>
                </c:pt>
                <c:pt idx="484">
                  <c:v>533.0691244239631</c:v>
                </c:pt>
                <c:pt idx="485">
                  <c:v>534.17050691244242</c:v>
                </c:pt>
                <c:pt idx="486">
                  <c:v>535.27188940092162</c:v>
                </c:pt>
                <c:pt idx="487">
                  <c:v>536.37327188940094</c:v>
                </c:pt>
                <c:pt idx="488">
                  <c:v>537.47465437788014</c:v>
                </c:pt>
                <c:pt idx="489">
                  <c:v>538.57603686635946</c:v>
                </c:pt>
                <c:pt idx="490">
                  <c:v>539.67741935483866</c:v>
                </c:pt>
                <c:pt idx="491">
                  <c:v>540.77880184331798</c:v>
                </c:pt>
                <c:pt idx="492">
                  <c:v>541.88018433179718</c:v>
                </c:pt>
                <c:pt idx="493">
                  <c:v>542.9815668202765</c:v>
                </c:pt>
                <c:pt idx="494">
                  <c:v>544.08294930875581</c:v>
                </c:pt>
                <c:pt idx="495">
                  <c:v>545.18433179723502</c:v>
                </c:pt>
                <c:pt idx="496">
                  <c:v>546.28571428571433</c:v>
                </c:pt>
                <c:pt idx="497">
                  <c:v>547.38709677419354</c:v>
                </c:pt>
                <c:pt idx="498">
                  <c:v>548.48847926267285</c:v>
                </c:pt>
                <c:pt idx="499">
                  <c:v>549.58986175115206</c:v>
                </c:pt>
                <c:pt idx="500">
                  <c:v>550.69124423963137</c:v>
                </c:pt>
                <c:pt idx="501">
                  <c:v>551.79262672811058</c:v>
                </c:pt>
                <c:pt idx="502">
                  <c:v>552.89400921658989</c:v>
                </c:pt>
                <c:pt idx="503">
                  <c:v>553.9953917050691</c:v>
                </c:pt>
                <c:pt idx="504">
                  <c:v>555.09677419354841</c:v>
                </c:pt>
                <c:pt idx="505">
                  <c:v>556.19815668202762</c:v>
                </c:pt>
                <c:pt idx="506">
                  <c:v>557.29953917050693</c:v>
                </c:pt>
                <c:pt idx="507">
                  <c:v>558.40092165898614</c:v>
                </c:pt>
                <c:pt idx="508">
                  <c:v>559.50230414746545</c:v>
                </c:pt>
                <c:pt idx="509">
                  <c:v>560.60368663594465</c:v>
                </c:pt>
                <c:pt idx="510">
                  <c:v>561.70506912442397</c:v>
                </c:pt>
                <c:pt idx="511">
                  <c:v>562.80645161290317</c:v>
                </c:pt>
              </c:numCache>
            </c:numRef>
          </c:xVal>
          <c:yVal>
            <c:numRef>
              <c:f>'Data analysis 2'!$AA$2:$AA$513</c:f>
              <c:numCache>
                <c:formatCode>General</c:formatCode>
                <c:ptCount val="512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  <c:pt idx="11">
                  <c:v>-50</c:v>
                </c:pt>
                <c:pt idx="12">
                  <c:v>-50</c:v>
                </c:pt>
                <c:pt idx="13">
                  <c:v>-50</c:v>
                </c:pt>
                <c:pt idx="14">
                  <c:v>-50</c:v>
                </c:pt>
                <c:pt idx="15">
                  <c:v>-50</c:v>
                </c:pt>
                <c:pt idx="16">
                  <c:v>-50</c:v>
                </c:pt>
                <c:pt idx="17">
                  <c:v>-50</c:v>
                </c:pt>
                <c:pt idx="18">
                  <c:v>-50</c:v>
                </c:pt>
                <c:pt idx="19">
                  <c:v>-50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-50</c:v>
                </c:pt>
                <c:pt idx="24">
                  <c:v>-50</c:v>
                </c:pt>
                <c:pt idx="25">
                  <c:v>-50</c:v>
                </c:pt>
                <c:pt idx="26">
                  <c:v>-50</c:v>
                </c:pt>
                <c:pt idx="27">
                  <c:v>-50</c:v>
                </c:pt>
                <c:pt idx="28">
                  <c:v>-50</c:v>
                </c:pt>
                <c:pt idx="29">
                  <c:v>-50</c:v>
                </c:pt>
                <c:pt idx="30">
                  <c:v>-50</c:v>
                </c:pt>
                <c:pt idx="31">
                  <c:v>-50</c:v>
                </c:pt>
                <c:pt idx="32">
                  <c:v>-50</c:v>
                </c:pt>
                <c:pt idx="33">
                  <c:v>-50</c:v>
                </c:pt>
                <c:pt idx="34">
                  <c:v>-50</c:v>
                </c:pt>
                <c:pt idx="35">
                  <c:v>-50</c:v>
                </c:pt>
                <c:pt idx="36">
                  <c:v>-50</c:v>
                </c:pt>
                <c:pt idx="37">
                  <c:v>-50</c:v>
                </c:pt>
                <c:pt idx="38">
                  <c:v>-50</c:v>
                </c:pt>
                <c:pt idx="39">
                  <c:v>-50</c:v>
                </c:pt>
                <c:pt idx="40">
                  <c:v>-50</c:v>
                </c:pt>
                <c:pt idx="41">
                  <c:v>-50</c:v>
                </c:pt>
                <c:pt idx="42">
                  <c:v>-50</c:v>
                </c:pt>
                <c:pt idx="43">
                  <c:v>-50</c:v>
                </c:pt>
                <c:pt idx="44">
                  <c:v>-50</c:v>
                </c:pt>
                <c:pt idx="45">
                  <c:v>-50</c:v>
                </c:pt>
                <c:pt idx="46">
                  <c:v>-50</c:v>
                </c:pt>
                <c:pt idx="47">
                  <c:v>-50</c:v>
                </c:pt>
                <c:pt idx="48">
                  <c:v>-50</c:v>
                </c:pt>
                <c:pt idx="49">
                  <c:v>-50</c:v>
                </c:pt>
                <c:pt idx="50">
                  <c:v>-50</c:v>
                </c:pt>
                <c:pt idx="51">
                  <c:v>-50</c:v>
                </c:pt>
                <c:pt idx="52">
                  <c:v>-50</c:v>
                </c:pt>
                <c:pt idx="53">
                  <c:v>-50</c:v>
                </c:pt>
                <c:pt idx="54">
                  <c:v>-50</c:v>
                </c:pt>
                <c:pt idx="55">
                  <c:v>-50</c:v>
                </c:pt>
                <c:pt idx="56">
                  <c:v>-50</c:v>
                </c:pt>
                <c:pt idx="57">
                  <c:v>-50</c:v>
                </c:pt>
                <c:pt idx="58">
                  <c:v>-50</c:v>
                </c:pt>
                <c:pt idx="59">
                  <c:v>-50</c:v>
                </c:pt>
                <c:pt idx="60">
                  <c:v>-50</c:v>
                </c:pt>
                <c:pt idx="61">
                  <c:v>-50</c:v>
                </c:pt>
                <c:pt idx="62">
                  <c:v>-50</c:v>
                </c:pt>
                <c:pt idx="63">
                  <c:v>-50</c:v>
                </c:pt>
                <c:pt idx="64">
                  <c:v>-50</c:v>
                </c:pt>
                <c:pt idx="65">
                  <c:v>-50</c:v>
                </c:pt>
                <c:pt idx="66">
                  <c:v>-50</c:v>
                </c:pt>
                <c:pt idx="67">
                  <c:v>-50</c:v>
                </c:pt>
                <c:pt idx="68">
                  <c:v>-50</c:v>
                </c:pt>
                <c:pt idx="69">
                  <c:v>-50</c:v>
                </c:pt>
                <c:pt idx="70">
                  <c:v>-50</c:v>
                </c:pt>
                <c:pt idx="71">
                  <c:v>-50</c:v>
                </c:pt>
                <c:pt idx="72">
                  <c:v>-50</c:v>
                </c:pt>
                <c:pt idx="73">
                  <c:v>-50</c:v>
                </c:pt>
                <c:pt idx="74">
                  <c:v>-50</c:v>
                </c:pt>
                <c:pt idx="75">
                  <c:v>-50</c:v>
                </c:pt>
                <c:pt idx="76">
                  <c:v>-50</c:v>
                </c:pt>
                <c:pt idx="77">
                  <c:v>-50</c:v>
                </c:pt>
                <c:pt idx="78">
                  <c:v>-50</c:v>
                </c:pt>
                <c:pt idx="79">
                  <c:v>-50</c:v>
                </c:pt>
                <c:pt idx="80">
                  <c:v>-52.31</c:v>
                </c:pt>
                <c:pt idx="81">
                  <c:v>34.645000000000806</c:v>
                </c:pt>
                <c:pt idx="82">
                  <c:v>698.87999999999931</c:v>
                </c:pt>
                <c:pt idx="83">
                  <c:v>170.05500000000123</c:v>
                </c:pt>
                <c:pt idx="84">
                  <c:v>-3.0299999999991982</c:v>
                </c:pt>
                <c:pt idx="85">
                  <c:v>365.63500000000045</c:v>
                </c:pt>
                <c:pt idx="86">
                  <c:v>42.125000000000014</c:v>
                </c:pt>
                <c:pt idx="87">
                  <c:v>310.02999999999923</c:v>
                </c:pt>
                <c:pt idx="88">
                  <c:v>287.42500000000001</c:v>
                </c:pt>
                <c:pt idx="89">
                  <c:v>354.41500000000065</c:v>
                </c:pt>
                <c:pt idx="90">
                  <c:v>413.48500000000041</c:v>
                </c:pt>
                <c:pt idx="91">
                  <c:v>204.04499999999982</c:v>
                </c:pt>
                <c:pt idx="92">
                  <c:v>585.19499999999982</c:v>
                </c:pt>
                <c:pt idx="93">
                  <c:v>189.63500000000042</c:v>
                </c:pt>
                <c:pt idx="94">
                  <c:v>563.25000000000102</c:v>
                </c:pt>
                <c:pt idx="95">
                  <c:v>527.39000000000067</c:v>
                </c:pt>
                <c:pt idx="96">
                  <c:v>52.465000000000614</c:v>
                </c:pt>
                <c:pt idx="97">
                  <c:v>167.36000000000041</c:v>
                </c:pt>
                <c:pt idx="98">
                  <c:v>412.93500000000046</c:v>
                </c:pt>
                <c:pt idx="99">
                  <c:v>169.50500000000022</c:v>
                </c:pt>
                <c:pt idx="100">
                  <c:v>310.30500000000023</c:v>
                </c:pt>
                <c:pt idx="101">
                  <c:v>348.08999999999963</c:v>
                </c:pt>
                <c:pt idx="102">
                  <c:v>383.61999999999983</c:v>
                </c:pt>
                <c:pt idx="103">
                  <c:v>143.60000000000002</c:v>
                </c:pt>
                <c:pt idx="104">
                  <c:v>492.9050000000002</c:v>
                </c:pt>
                <c:pt idx="105">
                  <c:v>276.91999999999985</c:v>
                </c:pt>
                <c:pt idx="106">
                  <c:v>526.73000000000025</c:v>
                </c:pt>
                <c:pt idx="107">
                  <c:v>497.85500000000025</c:v>
                </c:pt>
                <c:pt idx="108">
                  <c:v>257.50499999999971</c:v>
                </c:pt>
                <c:pt idx="109">
                  <c:v>396.54500000000036</c:v>
                </c:pt>
                <c:pt idx="110">
                  <c:v>299.08500000000043</c:v>
                </c:pt>
                <c:pt idx="111">
                  <c:v>274.11500000000012</c:v>
                </c:pt>
                <c:pt idx="112">
                  <c:v>313.22000000000031</c:v>
                </c:pt>
                <c:pt idx="113">
                  <c:v>320.86500000000012</c:v>
                </c:pt>
                <c:pt idx="114">
                  <c:v>278.9549999999997</c:v>
                </c:pt>
                <c:pt idx="115">
                  <c:v>484.16000000000042</c:v>
                </c:pt>
                <c:pt idx="116">
                  <c:v>347.37500000000006</c:v>
                </c:pt>
                <c:pt idx="117">
                  <c:v>108.125</c:v>
                </c:pt>
                <c:pt idx="118">
                  <c:v>141.29000000000011</c:v>
                </c:pt>
                <c:pt idx="119">
                  <c:v>373.77500000000003</c:v>
                </c:pt>
                <c:pt idx="120">
                  <c:v>400.45000000000005</c:v>
                </c:pt>
                <c:pt idx="121">
                  <c:v>232.59000000000015</c:v>
                </c:pt>
                <c:pt idx="122">
                  <c:v>327.24500000000035</c:v>
                </c:pt>
                <c:pt idx="123">
                  <c:v>304.36500000000012</c:v>
                </c:pt>
                <c:pt idx="124">
                  <c:v>273.95000000000005</c:v>
                </c:pt>
                <c:pt idx="125">
                  <c:v>316.85000000000053</c:v>
                </c:pt>
                <c:pt idx="126">
                  <c:v>224.50500000000022</c:v>
                </c:pt>
                <c:pt idx="127">
                  <c:v>284.3449999999998</c:v>
                </c:pt>
                <c:pt idx="128">
                  <c:v>345.66999999999985</c:v>
                </c:pt>
                <c:pt idx="129">
                  <c:v>257.06500000000011</c:v>
                </c:pt>
                <c:pt idx="130">
                  <c:v>201.29499999999982</c:v>
                </c:pt>
                <c:pt idx="131">
                  <c:v>327.08000000000021</c:v>
                </c:pt>
                <c:pt idx="132">
                  <c:v>333.24000000000012</c:v>
                </c:pt>
                <c:pt idx="133">
                  <c:v>288.5799999999997</c:v>
                </c:pt>
                <c:pt idx="134">
                  <c:v>239.63000000000022</c:v>
                </c:pt>
                <c:pt idx="135">
                  <c:v>151.13499999999991</c:v>
                </c:pt>
                <c:pt idx="136">
                  <c:v>154.10500000000022</c:v>
                </c:pt>
                <c:pt idx="137">
                  <c:v>225.60500000000025</c:v>
                </c:pt>
                <c:pt idx="138">
                  <c:v>182.20999999999992</c:v>
                </c:pt>
                <c:pt idx="139">
                  <c:v>208.7199999999998</c:v>
                </c:pt>
                <c:pt idx="140">
                  <c:v>220.38000000000022</c:v>
                </c:pt>
                <c:pt idx="141">
                  <c:v>106.03499999999991</c:v>
                </c:pt>
                <c:pt idx="142">
                  <c:v>345.72500000000002</c:v>
                </c:pt>
                <c:pt idx="143">
                  <c:v>273.34500000000031</c:v>
                </c:pt>
                <c:pt idx="144">
                  <c:v>279.12000000000035</c:v>
                </c:pt>
                <c:pt idx="145">
                  <c:v>285.44500000000033</c:v>
                </c:pt>
                <c:pt idx="146">
                  <c:v>174.23500000000041</c:v>
                </c:pt>
                <c:pt idx="147">
                  <c:v>269.1099999999999</c:v>
                </c:pt>
                <c:pt idx="148">
                  <c:v>252.8299999999997</c:v>
                </c:pt>
                <c:pt idx="149">
                  <c:v>280.99000000000012</c:v>
                </c:pt>
                <c:pt idx="150">
                  <c:v>231.6550000000002</c:v>
                </c:pt>
                <c:pt idx="151">
                  <c:v>248.81500000000011</c:v>
                </c:pt>
                <c:pt idx="152">
                  <c:v>211.41500000000013</c:v>
                </c:pt>
                <c:pt idx="153">
                  <c:v>179.84499999999983</c:v>
                </c:pt>
                <c:pt idx="154">
                  <c:v>167.47000000000031</c:v>
                </c:pt>
                <c:pt idx="155">
                  <c:v>237.65000000000003</c:v>
                </c:pt>
                <c:pt idx="156">
                  <c:v>148.93499999999992</c:v>
                </c:pt>
                <c:pt idx="157">
                  <c:v>228.46500000000015</c:v>
                </c:pt>
                <c:pt idx="158">
                  <c:v>197.94000000000011</c:v>
                </c:pt>
                <c:pt idx="159">
                  <c:v>254.53499999999991</c:v>
                </c:pt>
                <c:pt idx="160">
                  <c:v>272.51999999999981</c:v>
                </c:pt>
                <c:pt idx="161">
                  <c:v>257.66999999999985</c:v>
                </c:pt>
                <c:pt idx="162">
                  <c:v>204.10000000000002</c:v>
                </c:pt>
                <c:pt idx="163">
                  <c:v>322.13000000000022</c:v>
                </c:pt>
                <c:pt idx="164">
                  <c:v>190.29500000000033</c:v>
                </c:pt>
                <c:pt idx="165">
                  <c:v>309.53499999999991</c:v>
                </c:pt>
                <c:pt idx="166">
                  <c:v>121.49000000000012</c:v>
                </c:pt>
                <c:pt idx="167">
                  <c:v>123.80000000000001</c:v>
                </c:pt>
                <c:pt idx="168">
                  <c:v>405.89500000000032</c:v>
                </c:pt>
                <c:pt idx="169">
                  <c:v>213.72500000000002</c:v>
                </c:pt>
                <c:pt idx="170">
                  <c:v>465.07500000000005</c:v>
                </c:pt>
                <c:pt idx="171">
                  <c:v>250.68499999999995</c:v>
                </c:pt>
                <c:pt idx="172">
                  <c:v>317.67500000000001</c:v>
                </c:pt>
                <c:pt idx="173">
                  <c:v>408.53499999999991</c:v>
                </c:pt>
                <c:pt idx="174">
                  <c:v>245.95500000000021</c:v>
                </c:pt>
                <c:pt idx="175">
                  <c:v>181.10999999999993</c:v>
                </c:pt>
                <c:pt idx="176">
                  <c:v>322.24000000000012</c:v>
                </c:pt>
                <c:pt idx="177">
                  <c:v>402.97999999999973</c:v>
                </c:pt>
                <c:pt idx="178">
                  <c:v>215.97999999999973</c:v>
                </c:pt>
                <c:pt idx="179">
                  <c:v>155.91999999999982</c:v>
                </c:pt>
                <c:pt idx="180">
                  <c:v>202.12000000000083</c:v>
                </c:pt>
                <c:pt idx="181">
                  <c:v>159.38500000000042</c:v>
                </c:pt>
                <c:pt idx="182">
                  <c:v>10.665000000000603</c:v>
                </c:pt>
                <c:pt idx="183">
                  <c:v>60.605000000000203</c:v>
                </c:pt>
                <c:pt idx="184">
                  <c:v>-53.134999999999401</c:v>
                </c:pt>
                <c:pt idx="185">
                  <c:v>-72.825000000000003</c:v>
                </c:pt>
                <c:pt idx="186">
                  <c:v>-40.264999999999603</c:v>
                </c:pt>
                <c:pt idx="187">
                  <c:v>-168.63500000000039</c:v>
                </c:pt>
                <c:pt idx="188">
                  <c:v>-265.76499999999965</c:v>
                </c:pt>
                <c:pt idx="189">
                  <c:v>-334.8449999999998</c:v>
                </c:pt>
                <c:pt idx="190">
                  <c:v>-276.60000000000002</c:v>
                </c:pt>
                <c:pt idx="191">
                  <c:v>-296.51000000000045</c:v>
                </c:pt>
                <c:pt idx="192">
                  <c:v>-250.80500000000021</c:v>
                </c:pt>
                <c:pt idx="193">
                  <c:v>-284.13500000000045</c:v>
                </c:pt>
                <c:pt idx="194">
                  <c:v>-281.05499999999972</c:v>
                </c:pt>
                <c:pt idx="195">
                  <c:v>-189.42500000000001</c:v>
                </c:pt>
                <c:pt idx="196">
                  <c:v>-304.64999999999952</c:v>
                </c:pt>
                <c:pt idx="197">
                  <c:v>-196.13499999999991</c:v>
                </c:pt>
                <c:pt idx="198">
                  <c:v>-292.16500000000008</c:v>
                </c:pt>
                <c:pt idx="199">
                  <c:v>-282.64999999999998</c:v>
                </c:pt>
                <c:pt idx="200">
                  <c:v>-163.95999999999992</c:v>
                </c:pt>
                <c:pt idx="201">
                  <c:v>-50</c:v>
                </c:pt>
                <c:pt idx="202">
                  <c:v>-70.7349999999999</c:v>
                </c:pt>
                <c:pt idx="203">
                  <c:v>-157.08499999999992</c:v>
                </c:pt>
                <c:pt idx="204">
                  <c:v>55.434999999999903</c:v>
                </c:pt>
                <c:pt idx="205">
                  <c:v>116.04499999999982</c:v>
                </c:pt>
                <c:pt idx="206">
                  <c:v>66.160000000000409</c:v>
                </c:pt>
                <c:pt idx="207">
                  <c:v>125.61500000000012</c:v>
                </c:pt>
                <c:pt idx="208">
                  <c:v>11.655000000000207</c:v>
                </c:pt>
                <c:pt idx="209">
                  <c:v>33.104999999999706</c:v>
                </c:pt>
                <c:pt idx="210">
                  <c:v>-11.005000000000194</c:v>
                </c:pt>
                <c:pt idx="211">
                  <c:v>32.445000000000306</c:v>
                </c:pt>
                <c:pt idx="212">
                  <c:v>35.690000000000111</c:v>
                </c:pt>
                <c:pt idx="213">
                  <c:v>193.37500000000051</c:v>
                </c:pt>
                <c:pt idx="214">
                  <c:v>57.634999999999906</c:v>
                </c:pt>
                <c:pt idx="215">
                  <c:v>98.3900000000001</c:v>
                </c:pt>
                <c:pt idx="216">
                  <c:v>40.090000000000103</c:v>
                </c:pt>
                <c:pt idx="217">
                  <c:v>104.05500000000021</c:v>
                </c:pt>
                <c:pt idx="218">
                  <c:v>-5.0000000001944045E-3</c:v>
                </c:pt>
                <c:pt idx="219">
                  <c:v>170.27500000000001</c:v>
                </c:pt>
                <c:pt idx="220">
                  <c:v>160.65</c:v>
                </c:pt>
                <c:pt idx="221">
                  <c:v>102.02000000000032</c:v>
                </c:pt>
                <c:pt idx="222">
                  <c:v>134.14000000000013</c:v>
                </c:pt>
                <c:pt idx="223">
                  <c:v>147.12000000000032</c:v>
                </c:pt>
                <c:pt idx="224">
                  <c:v>21.665000000000106</c:v>
                </c:pt>
                <c:pt idx="225">
                  <c:v>120.11500000000012</c:v>
                </c:pt>
                <c:pt idx="226">
                  <c:v>186.88500000000042</c:v>
                </c:pt>
                <c:pt idx="227">
                  <c:v>210.36999999999983</c:v>
                </c:pt>
                <c:pt idx="228">
                  <c:v>81.395000000000323</c:v>
                </c:pt>
                <c:pt idx="229">
                  <c:v>50.319999999999808</c:v>
                </c:pt>
                <c:pt idx="230">
                  <c:v>23.700000000000003</c:v>
                </c:pt>
                <c:pt idx="231">
                  <c:v>128.91500000000011</c:v>
                </c:pt>
                <c:pt idx="232">
                  <c:v>54.665000000000106</c:v>
                </c:pt>
                <c:pt idx="233">
                  <c:v>110.60000000000051</c:v>
                </c:pt>
                <c:pt idx="234">
                  <c:v>13.690000000000104</c:v>
                </c:pt>
                <c:pt idx="235">
                  <c:v>71.440000000000111</c:v>
                </c:pt>
                <c:pt idx="236">
                  <c:v>265.42500000000001</c:v>
                </c:pt>
                <c:pt idx="237">
                  <c:v>14.514999999999603</c:v>
                </c:pt>
                <c:pt idx="238">
                  <c:v>32.830000000000211</c:v>
                </c:pt>
                <c:pt idx="239">
                  <c:v>-53.464999999999598</c:v>
                </c:pt>
                <c:pt idx="240">
                  <c:v>-13.8100000000004</c:v>
                </c:pt>
                <c:pt idx="241">
                  <c:v>-61.769999999999797</c:v>
                </c:pt>
                <c:pt idx="242">
                  <c:v>-47.414999999999601</c:v>
                </c:pt>
                <c:pt idx="243">
                  <c:v>-71.669999999999803</c:v>
                </c:pt>
                <c:pt idx="244">
                  <c:v>-213.79000000000062</c:v>
                </c:pt>
                <c:pt idx="245">
                  <c:v>-325.82500000000005</c:v>
                </c:pt>
                <c:pt idx="246">
                  <c:v>-161.65</c:v>
                </c:pt>
                <c:pt idx="247">
                  <c:v>-209.05999999999941</c:v>
                </c:pt>
                <c:pt idx="248">
                  <c:v>-359.1550000000002</c:v>
                </c:pt>
                <c:pt idx="249">
                  <c:v>-419.87500000000006</c:v>
                </c:pt>
                <c:pt idx="250">
                  <c:v>-368.50499999999971</c:v>
                </c:pt>
                <c:pt idx="251">
                  <c:v>-339.62999999999971</c:v>
                </c:pt>
                <c:pt idx="252">
                  <c:v>-421.03000000000026</c:v>
                </c:pt>
                <c:pt idx="253">
                  <c:v>-358.76999999999981</c:v>
                </c:pt>
                <c:pt idx="254">
                  <c:v>-229.68499999999992</c:v>
                </c:pt>
                <c:pt idx="255">
                  <c:v>-316.20000000000005</c:v>
                </c:pt>
                <c:pt idx="256">
                  <c:v>-467.66999999999985</c:v>
                </c:pt>
                <c:pt idx="257">
                  <c:v>-264.66499999999962</c:v>
                </c:pt>
                <c:pt idx="258">
                  <c:v>-148.66999999999979</c:v>
                </c:pt>
                <c:pt idx="259">
                  <c:v>-262.73999999999961</c:v>
                </c:pt>
                <c:pt idx="260">
                  <c:v>-137.77999999999969</c:v>
                </c:pt>
                <c:pt idx="261">
                  <c:v>-261.41999999999985</c:v>
                </c:pt>
                <c:pt idx="262">
                  <c:v>-21.124999999999996</c:v>
                </c:pt>
                <c:pt idx="263">
                  <c:v>25.735000000000412</c:v>
                </c:pt>
                <c:pt idx="264">
                  <c:v>-219.89499999999981</c:v>
                </c:pt>
                <c:pt idx="265">
                  <c:v>-32.784999999999897</c:v>
                </c:pt>
                <c:pt idx="266">
                  <c:v>116.0450000000003</c:v>
                </c:pt>
                <c:pt idx="267">
                  <c:v>13.635000000000403</c:v>
                </c:pt>
                <c:pt idx="268">
                  <c:v>43.115000000000109</c:v>
                </c:pt>
                <c:pt idx="269">
                  <c:v>-3.5799999999996928</c:v>
                </c:pt>
                <c:pt idx="270">
                  <c:v>123.58000000000021</c:v>
                </c:pt>
                <c:pt idx="271">
                  <c:v>-28.330000000000197</c:v>
                </c:pt>
                <c:pt idx="272">
                  <c:v>132.38000000000022</c:v>
                </c:pt>
                <c:pt idx="273">
                  <c:v>-83</c:v>
                </c:pt>
                <c:pt idx="274">
                  <c:v>-85.529999999999703</c:v>
                </c:pt>
                <c:pt idx="275">
                  <c:v>-113.08499999999991</c:v>
                </c:pt>
                <c:pt idx="276">
                  <c:v>-101.86500000000009</c:v>
                </c:pt>
                <c:pt idx="277">
                  <c:v>-143.55500000000021</c:v>
                </c:pt>
                <c:pt idx="278">
                  <c:v>-222.0949999999998</c:v>
                </c:pt>
                <c:pt idx="279">
                  <c:v>-123.75500000000021</c:v>
                </c:pt>
                <c:pt idx="280">
                  <c:v>-206.14499999999981</c:v>
                </c:pt>
                <c:pt idx="281">
                  <c:v>-108.95999999999989</c:v>
                </c:pt>
                <c:pt idx="282">
                  <c:v>-173.14500000000032</c:v>
                </c:pt>
                <c:pt idx="283">
                  <c:v>-109.56500000000011</c:v>
                </c:pt>
                <c:pt idx="284">
                  <c:v>-215.38499999999991</c:v>
                </c:pt>
                <c:pt idx="285">
                  <c:v>-161.20999999999992</c:v>
                </c:pt>
                <c:pt idx="286">
                  <c:v>-187.33499999999992</c:v>
                </c:pt>
                <c:pt idx="287">
                  <c:v>-79.259999999999906</c:v>
                </c:pt>
                <c:pt idx="288">
                  <c:v>-193.44000000000011</c:v>
                </c:pt>
                <c:pt idx="289">
                  <c:v>-76.565000000000097</c:v>
                </c:pt>
                <c:pt idx="290">
                  <c:v>-161.97999999999996</c:v>
                </c:pt>
                <c:pt idx="291">
                  <c:v>-70.514999999999844</c:v>
                </c:pt>
                <c:pt idx="292">
                  <c:v>-169.23999999999984</c:v>
                </c:pt>
                <c:pt idx="293">
                  <c:v>-88.884999999999906</c:v>
                </c:pt>
                <c:pt idx="294">
                  <c:v>-95.154999999999944</c:v>
                </c:pt>
                <c:pt idx="295">
                  <c:v>-79.754999999999953</c:v>
                </c:pt>
                <c:pt idx="296">
                  <c:v>-41.254999999999953</c:v>
                </c:pt>
                <c:pt idx="297">
                  <c:v>-44.225000000000001</c:v>
                </c:pt>
                <c:pt idx="298">
                  <c:v>-107.58499999999989</c:v>
                </c:pt>
                <c:pt idx="299">
                  <c:v>-163.41000000000014</c:v>
                </c:pt>
                <c:pt idx="300">
                  <c:v>-110.06000000000014</c:v>
                </c:pt>
                <c:pt idx="301">
                  <c:v>-110.22499999999975</c:v>
                </c:pt>
                <c:pt idx="302">
                  <c:v>17.375</c:v>
                </c:pt>
                <c:pt idx="303">
                  <c:v>102.18500000000017</c:v>
                </c:pt>
                <c:pt idx="304">
                  <c:v>17.4849999999999</c:v>
                </c:pt>
                <c:pt idx="305">
                  <c:v>-158.67999999999995</c:v>
                </c:pt>
                <c:pt idx="306">
                  <c:v>6.6500000000000057</c:v>
                </c:pt>
                <c:pt idx="307">
                  <c:v>-44.5</c:v>
                </c:pt>
                <c:pt idx="308">
                  <c:v>-22.170000000000048</c:v>
                </c:pt>
                <c:pt idx="309">
                  <c:v>11.929999999999957</c:v>
                </c:pt>
                <c:pt idx="310">
                  <c:v>76.940000000000111</c:v>
                </c:pt>
                <c:pt idx="311">
                  <c:v>-128.64999999999975</c:v>
                </c:pt>
                <c:pt idx="312">
                  <c:v>73.584999999999908</c:v>
                </c:pt>
                <c:pt idx="313">
                  <c:v>-9.1349999999998985</c:v>
                </c:pt>
                <c:pt idx="314">
                  <c:v>-31.079999999999949</c:v>
                </c:pt>
                <c:pt idx="315">
                  <c:v>-52.034999999999897</c:v>
                </c:pt>
                <c:pt idx="316">
                  <c:v>-25.634999999999899</c:v>
                </c:pt>
                <c:pt idx="317">
                  <c:v>-47.745000000000047</c:v>
                </c:pt>
                <c:pt idx="318">
                  <c:v>133.48000000000022</c:v>
                </c:pt>
                <c:pt idx="319">
                  <c:v>-65.17999999999995</c:v>
                </c:pt>
                <c:pt idx="320">
                  <c:v>-66.44500000000005</c:v>
                </c:pt>
                <c:pt idx="321">
                  <c:v>0.48999999999985278</c:v>
                </c:pt>
                <c:pt idx="322">
                  <c:v>-45.325000000000003</c:v>
                </c:pt>
                <c:pt idx="323">
                  <c:v>3.9000000000000057</c:v>
                </c:pt>
                <c:pt idx="324">
                  <c:v>15.779999999999959</c:v>
                </c:pt>
                <c:pt idx="325">
                  <c:v>84.035000000000167</c:v>
                </c:pt>
                <c:pt idx="326">
                  <c:v>55.600000000000009</c:v>
                </c:pt>
                <c:pt idx="327">
                  <c:v>11.270000000000053</c:v>
                </c:pt>
                <c:pt idx="328">
                  <c:v>48.615000000000109</c:v>
                </c:pt>
                <c:pt idx="329">
                  <c:v>59.670000000000059</c:v>
                </c:pt>
                <c:pt idx="330">
                  <c:v>-3.8549999999999471</c:v>
                </c:pt>
                <c:pt idx="331">
                  <c:v>67.480000000000203</c:v>
                </c:pt>
                <c:pt idx="332">
                  <c:v>131.50000000000003</c:v>
                </c:pt>
                <c:pt idx="333">
                  <c:v>-2.0950000000000486</c:v>
                </c:pt>
                <c:pt idx="334">
                  <c:v>92.94500000000005</c:v>
                </c:pt>
                <c:pt idx="335">
                  <c:v>-38.450000000000003</c:v>
                </c:pt>
                <c:pt idx="336">
                  <c:v>38.550000000000011</c:v>
                </c:pt>
                <c:pt idx="337">
                  <c:v>-8.3099999999998957</c:v>
                </c:pt>
                <c:pt idx="338">
                  <c:v>6.6500000000000057</c:v>
                </c:pt>
                <c:pt idx="339">
                  <c:v>-8.6949999999997942</c:v>
                </c:pt>
                <c:pt idx="340">
                  <c:v>39.870000000000061</c:v>
                </c:pt>
                <c:pt idx="341">
                  <c:v>18.200000000000003</c:v>
                </c:pt>
                <c:pt idx="342">
                  <c:v>-67.489999999999853</c:v>
                </c:pt>
                <c:pt idx="343">
                  <c:v>8.7400000000001015</c:v>
                </c:pt>
                <c:pt idx="344">
                  <c:v>-108.52000000000005</c:v>
                </c:pt>
                <c:pt idx="345">
                  <c:v>6.0450000000000514</c:v>
                </c:pt>
                <c:pt idx="346">
                  <c:v>89.040000000000106</c:v>
                </c:pt>
                <c:pt idx="347">
                  <c:v>-129.14500000000004</c:v>
                </c:pt>
                <c:pt idx="348">
                  <c:v>27.660000000000153</c:v>
                </c:pt>
                <c:pt idx="349">
                  <c:v>-89.325000000000003</c:v>
                </c:pt>
                <c:pt idx="350">
                  <c:v>-82.504999999999953</c:v>
                </c:pt>
                <c:pt idx="351">
                  <c:v>-118.91499999999985</c:v>
                </c:pt>
                <c:pt idx="352">
                  <c:v>-160.1099999999999</c:v>
                </c:pt>
                <c:pt idx="353">
                  <c:v>-16.94500000000005</c:v>
                </c:pt>
                <c:pt idx="354">
                  <c:v>90.360000000000156</c:v>
                </c:pt>
                <c:pt idx="355">
                  <c:v>-157.63499999999991</c:v>
                </c:pt>
                <c:pt idx="356">
                  <c:v>-23.324999999999999</c:v>
                </c:pt>
                <c:pt idx="357">
                  <c:v>-69.08500000000015</c:v>
                </c:pt>
                <c:pt idx="358">
                  <c:v>-36.965000000000103</c:v>
                </c:pt>
                <c:pt idx="359">
                  <c:v>-93.615000000000094</c:v>
                </c:pt>
                <c:pt idx="360">
                  <c:v>37.94500000000005</c:v>
                </c:pt>
                <c:pt idx="361">
                  <c:v>21.005000000000209</c:v>
                </c:pt>
                <c:pt idx="362">
                  <c:v>-117.26499999999986</c:v>
                </c:pt>
                <c:pt idx="363">
                  <c:v>-106.92500000000001</c:v>
                </c:pt>
                <c:pt idx="364">
                  <c:v>-59.8449999999998</c:v>
                </c:pt>
                <c:pt idx="365">
                  <c:v>-28.770000000000049</c:v>
                </c:pt>
                <c:pt idx="366">
                  <c:v>-2.9199999999997956</c:v>
                </c:pt>
                <c:pt idx="367">
                  <c:v>-37.5150000000001</c:v>
                </c:pt>
                <c:pt idx="368">
                  <c:v>-31.409999999999897</c:v>
                </c:pt>
                <c:pt idx="369">
                  <c:v>-15.349999999999994</c:v>
                </c:pt>
                <c:pt idx="370">
                  <c:v>-82.064999999999856</c:v>
                </c:pt>
                <c:pt idx="371">
                  <c:v>-63.034999999999897</c:v>
                </c:pt>
                <c:pt idx="372">
                  <c:v>-39</c:v>
                </c:pt>
                <c:pt idx="373">
                  <c:v>12.645000000000053</c:v>
                </c:pt>
                <c:pt idx="374">
                  <c:v>-28.824999999999999</c:v>
                </c:pt>
                <c:pt idx="375">
                  <c:v>-12.215000000000096</c:v>
                </c:pt>
                <c:pt idx="376">
                  <c:v>-56.875</c:v>
                </c:pt>
                <c:pt idx="377">
                  <c:v>-86.740000000000094</c:v>
                </c:pt>
                <c:pt idx="378">
                  <c:v>12.150000000000006</c:v>
                </c:pt>
                <c:pt idx="379">
                  <c:v>0.71000000000015717</c:v>
                </c:pt>
                <c:pt idx="380">
                  <c:v>-35.03999999999985</c:v>
                </c:pt>
                <c:pt idx="381">
                  <c:v>-32.620000000000047</c:v>
                </c:pt>
                <c:pt idx="382">
                  <c:v>143.54500000000007</c:v>
                </c:pt>
                <c:pt idx="383">
                  <c:v>42.015000000000114</c:v>
                </c:pt>
                <c:pt idx="384">
                  <c:v>-39.879999999999953</c:v>
                </c:pt>
                <c:pt idx="385">
                  <c:v>85.904999999999973</c:v>
                </c:pt>
                <c:pt idx="386">
                  <c:v>-0.17000000000004434</c:v>
                </c:pt>
                <c:pt idx="387">
                  <c:v>-34.269999999999797</c:v>
                </c:pt>
                <c:pt idx="388">
                  <c:v>32.225000000000009</c:v>
                </c:pt>
                <c:pt idx="389">
                  <c:v>-27.065000000000097</c:v>
                </c:pt>
                <c:pt idx="390">
                  <c:v>-10.564999999999849</c:v>
                </c:pt>
                <c:pt idx="391">
                  <c:v>-126.6699999999998</c:v>
                </c:pt>
                <c:pt idx="392">
                  <c:v>-69.30499999999995</c:v>
                </c:pt>
                <c:pt idx="393">
                  <c:v>33.82000000000005</c:v>
                </c:pt>
                <c:pt idx="394">
                  <c:v>-5.6699999999997956</c:v>
                </c:pt>
                <c:pt idx="395">
                  <c:v>92.615000000000123</c:v>
                </c:pt>
                <c:pt idx="396">
                  <c:v>72.045000000000059</c:v>
                </c:pt>
                <c:pt idx="397">
                  <c:v>120.72000000000006</c:v>
                </c:pt>
                <c:pt idx="398">
                  <c:v>33.709999999999908</c:v>
                </c:pt>
                <c:pt idx="399">
                  <c:v>36.240000000000109</c:v>
                </c:pt>
                <c:pt idx="400">
                  <c:v>59.834999999999908</c:v>
                </c:pt>
                <c:pt idx="401">
                  <c:v>106.47500000000002</c:v>
                </c:pt>
                <c:pt idx="402">
                  <c:v>-23.874999999999748</c:v>
                </c:pt>
                <c:pt idx="403">
                  <c:v>78.810000000000173</c:v>
                </c:pt>
                <c:pt idx="404">
                  <c:v>130.78500000000017</c:v>
                </c:pt>
                <c:pt idx="405">
                  <c:v>24.1400000000001</c:v>
                </c:pt>
                <c:pt idx="406">
                  <c:v>107.41000000000017</c:v>
                </c:pt>
                <c:pt idx="407">
                  <c:v>14.735000000000156</c:v>
                </c:pt>
                <c:pt idx="408">
                  <c:v>127.75999999999991</c:v>
                </c:pt>
                <c:pt idx="409">
                  <c:v>87.995000000000061</c:v>
                </c:pt>
                <c:pt idx="410">
                  <c:v>107.35500000000022</c:v>
                </c:pt>
                <c:pt idx="411">
                  <c:v>194.25499999999997</c:v>
                </c:pt>
                <c:pt idx="412">
                  <c:v>-4.4599999999998943</c:v>
                </c:pt>
                <c:pt idx="413">
                  <c:v>234.46000000000015</c:v>
                </c:pt>
                <c:pt idx="414">
                  <c:v>177.97500000000028</c:v>
                </c:pt>
                <c:pt idx="415">
                  <c:v>198.71000000000018</c:v>
                </c:pt>
                <c:pt idx="416">
                  <c:v>255.19500000000005</c:v>
                </c:pt>
                <c:pt idx="417">
                  <c:v>340.55500000000023</c:v>
                </c:pt>
                <c:pt idx="418">
                  <c:v>401.38499999999993</c:v>
                </c:pt>
                <c:pt idx="419">
                  <c:v>248.81500000000011</c:v>
                </c:pt>
                <c:pt idx="420">
                  <c:v>423.16500000000013</c:v>
                </c:pt>
                <c:pt idx="421">
                  <c:v>522.93500000000017</c:v>
                </c:pt>
                <c:pt idx="422">
                  <c:v>554.28499999999997</c:v>
                </c:pt>
                <c:pt idx="423">
                  <c:v>439.11500000000012</c:v>
                </c:pt>
                <c:pt idx="424">
                  <c:v>634.09000000000015</c:v>
                </c:pt>
                <c:pt idx="425">
                  <c:v>756.13499999999999</c:v>
                </c:pt>
                <c:pt idx="426">
                  <c:v>704.32500000000005</c:v>
                </c:pt>
                <c:pt idx="427">
                  <c:v>760.92000000000041</c:v>
                </c:pt>
                <c:pt idx="428">
                  <c:v>812.8950000000001</c:v>
                </c:pt>
                <c:pt idx="429">
                  <c:v>764.38499999999999</c:v>
                </c:pt>
                <c:pt idx="430">
                  <c:v>820.21000000000026</c:v>
                </c:pt>
                <c:pt idx="431">
                  <c:v>792.38</c:v>
                </c:pt>
                <c:pt idx="432">
                  <c:v>1016.0650000000003</c:v>
                </c:pt>
                <c:pt idx="433">
                  <c:v>1030.8050000000003</c:v>
                </c:pt>
                <c:pt idx="434">
                  <c:v>933.29000000000019</c:v>
                </c:pt>
                <c:pt idx="435">
                  <c:v>946.81999999999994</c:v>
                </c:pt>
                <c:pt idx="436">
                  <c:v>977.73</c:v>
                </c:pt>
                <c:pt idx="437">
                  <c:v>980.26000000000022</c:v>
                </c:pt>
                <c:pt idx="438">
                  <c:v>642.50500000000022</c:v>
                </c:pt>
                <c:pt idx="439">
                  <c:v>840.22999999999979</c:v>
                </c:pt>
                <c:pt idx="440">
                  <c:v>745.41</c:v>
                </c:pt>
                <c:pt idx="441">
                  <c:v>831.65000000000009</c:v>
                </c:pt>
                <c:pt idx="442">
                  <c:v>867.23500000000001</c:v>
                </c:pt>
                <c:pt idx="443">
                  <c:v>444.56000000000046</c:v>
                </c:pt>
                <c:pt idx="444">
                  <c:v>676.05500000000029</c:v>
                </c:pt>
                <c:pt idx="445">
                  <c:v>457.48500000000047</c:v>
                </c:pt>
                <c:pt idx="446">
                  <c:v>389.61500000000012</c:v>
                </c:pt>
                <c:pt idx="447">
                  <c:v>523.21000000000049</c:v>
                </c:pt>
                <c:pt idx="448">
                  <c:v>256.68000000000023</c:v>
                </c:pt>
                <c:pt idx="449">
                  <c:v>263.44500000000033</c:v>
                </c:pt>
                <c:pt idx="450">
                  <c:v>304.31000000000046</c:v>
                </c:pt>
                <c:pt idx="451">
                  <c:v>231.27000000000032</c:v>
                </c:pt>
                <c:pt idx="452">
                  <c:v>97.620000000000317</c:v>
                </c:pt>
                <c:pt idx="453">
                  <c:v>167.57999999999973</c:v>
                </c:pt>
                <c:pt idx="454">
                  <c:v>123.69000000000011</c:v>
                </c:pt>
                <c:pt idx="455">
                  <c:v>-76.179999999999694</c:v>
                </c:pt>
                <c:pt idx="456">
                  <c:v>-16.724999999999994</c:v>
                </c:pt>
                <c:pt idx="457">
                  <c:v>-43.455000000000197</c:v>
                </c:pt>
                <c:pt idx="458">
                  <c:v>-170.77999999999997</c:v>
                </c:pt>
                <c:pt idx="459">
                  <c:v>22.60000000000025</c:v>
                </c:pt>
                <c:pt idx="460">
                  <c:v>50.759999999999906</c:v>
                </c:pt>
                <c:pt idx="461">
                  <c:v>18.254999999999953</c:v>
                </c:pt>
                <c:pt idx="462">
                  <c:v>140.73999999999987</c:v>
                </c:pt>
                <c:pt idx="463">
                  <c:v>4.7250000000000014</c:v>
                </c:pt>
                <c:pt idx="464">
                  <c:v>42.070000000000306</c:v>
                </c:pt>
                <c:pt idx="465">
                  <c:v>72.155000000000214</c:v>
                </c:pt>
                <c:pt idx="466">
                  <c:v>0.15999999999990422</c:v>
                </c:pt>
                <c:pt idx="467">
                  <c:v>-31.520000000000049</c:v>
                </c:pt>
                <c:pt idx="468">
                  <c:v>-119.575</c:v>
                </c:pt>
                <c:pt idx="469">
                  <c:v>-13.204999999999949</c:v>
                </c:pt>
                <c:pt idx="470">
                  <c:v>-14.029999999999944</c:v>
                </c:pt>
                <c:pt idx="471">
                  <c:v>70.835000000000164</c:v>
                </c:pt>
                <c:pt idx="472">
                  <c:v>-0.66499999999984283</c:v>
                </c:pt>
                <c:pt idx="473">
                  <c:v>-38.834999999999901</c:v>
                </c:pt>
                <c:pt idx="474">
                  <c:v>-46.095000000000049</c:v>
                </c:pt>
                <c:pt idx="475">
                  <c:v>57.690000000000111</c:v>
                </c:pt>
                <c:pt idx="476">
                  <c:v>1.5350000000001529</c:v>
                </c:pt>
                <c:pt idx="477">
                  <c:v>6.1549999999999514</c:v>
                </c:pt>
                <c:pt idx="478">
                  <c:v>-98.729999999999961</c:v>
                </c:pt>
                <c:pt idx="479">
                  <c:v>-89.104999999999706</c:v>
                </c:pt>
                <c:pt idx="480">
                  <c:v>-69.4699999999998</c:v>
                </c:pt>
                <c:pt idx="481">
                  <c:v>78.095000000000312</c:v>
                </c:pt>
                <c:pt idx="482">
                  <c:v>124.35000000000025</c:v>
                </c:pt>
                <c:pt idx="483">
                  <c:v>-74.090000000000103</c:v>
                </c:pt>
                <c:pt idx="484">
                  <c:v>-94.329999999999956</c:v>
                </c:pt>
                <c:pt idx="485">
                  <c:v>62.2</c:v>
                </c:pt>
                <c:pt idx="486">
                  <c:v>42.950000000000259</c:v>
                </c:pt>
                <c:pt idx="487">
                  <c:v>26.064999999999856</c:v>
                </c:pt>
                <c:pt idx="488">
                  <c:v>85.795000000000073</c:v>
                </c:pt>
                <c:pt idx="489">
                  <c:v>-63.200000000000252</c:v>
                </c:pt>
                <c:pt idx="490">
                  <c:v>-175.61999999999981</c:v>
                </c:pt>
                <c:pt idx="491">
                  <c:v>-13.259999999999899</c:v>
                </c:pt>
                <c:pt idx="492">
                  <c:v>-71.669999999999803</c:v>
                </c:pt>
                <c:pt idx="493">
                  <c:v>-200.25999999999991</c:v>
                </c:pt>
                <c:pt idx="494">
                  <c:v>-183.31999999999982</c:v>
                </c:pt>
                <c:pt idx="495">
                  <c:v>-152.24500000000006</c:v>
                </c:pt>
                <c:pt idx="496">
                  <c:v>-137.00999999999991</c:v>
                </c:pt>
                <c:pt idx="497">
                  <c:v>-107.47499999999975</c:v>
                </c:pt>
                <c:pt idx="498">
                  <c:v>-139.97999999999996</c:v>
                </c:pt>
                <c:pt idx="499">
                  <c:v>-126.00999999999991</c:v>
                </c:pt>
                <c:pt idx="500">
                  <c:v>-241.67499999999953</c:v>
                </c:pt>
                <c:pt idx="501">
                  <c:v>-80.3599999999999</c:v>
                </c:pt>
                <c:pt idx="502">
                  <c:v>-97.409999999999911</c:v>
                </c:pt>
                <c:pt idx="503">
                  <c:v>50.430000000000206</c:v>
                </c:pt>
                <c:pt idx="504">
                  <c:v>-71.339999999999606</c:v>
                </c:pt>
                <c:pt idx="505">
                  <c:v>-108.57499999999976</c:v>
                </c:pt>
                <c:pt idx="506">
                  <c:v>-142.4</c:v>
                </c:pt>
                <c:pt idx="507">
                  <c:v>-193.66000000000017</c:v>
                </c:pt>
                <c:pt idx="508">
                  <c:v>-39.1099999999999</c:v>
                </c:pt>
                <c:pt idx="509">
                  <c:v>-111.04999999999987</c:v>
                </c:pt>
                <c:pt idx="510">
                  <c:v>-57.644999999999925</c:v>
                </c:pt>
                <c:pt idx="511">
                  <c:v>-78.874999999999972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'Data analysis 2'!$AB$1</c:f>
              <c:strCache>
                <c:ptCount val="1"/>
                <c:pt idx="0">
                  <c:v>Diff-B-0.25%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'Data analysis 2'!$A$2:$A$513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1.1013824884792627</c:v>
                </c:pt>
                <c:pt idx="2">
                  <c:v>2.2027649769585254</c:v>
                </c:pt>
                <c:pt idx="3">
                  <c:v>3.3041474654377883</c:v>
                </c:pt>
                <c:pt idx="4">
                  <c:v>4.4055299539170507</c:v>
                </c:pt>
                <c:pt idx="5">
                  <c:v>5.5069124423963132</c:v>
                </c:pt>
                <c:pt idx="6">
                  <c:v>6.6082949308755765</c:v>
                </c:pt>
                <c:pt idx="7">
                  <c:v>7.709677419354839</c:v>
                </c:pt>
                <c:pt idx="8">
                  <c:v>8.8110599078341014</c:v>
                </c:pt>
                <c:pt idx="9">
                  <c:v>9.9124423963133648</c:v>
                </c:pt>
                <c:pt idx="10">
                  <c:v>11.013824884792626</c:v>
                </c:pt>
                <c:pt idx="11">
                  <c:v>12.11520737327189</c:v>
                </c:pt>
                <c:pt idx="12">
                  <c:v>13.216589861751153</c:v>
                </c:pt>
                <c:pt idx="13">
                  <c:v>14.317972350230415</c:v>
                </c:pt>
                <c:pt idx="14">
                  <c:v>15.419354838709678</c:v>
                </c:pt>
                <c:pt idx="15">
                  <c:v>16.52073732718894</c:v>
                </c:pt>
                <c:pt idx="16">
                  <c:v>17.622119815668203</c:v>
                </c:pt>
                <c:pt idx="17">
                  <c:v>18.723502304147466</c:v>
                </c:pt>
                <c:pt idx="18">
                  <c:v>19.82488479262673</c:v>
                </c:pt>
                <c:pt idx="19">
                  <c:v>20.926267281105989</c:v>
                </c:pt>
                <c:pt idx="20">
                  <c:v>22.027649769585253</c:v>
                </c:pt>
                <c:pt idx="21">
                  <c:v>23.129032258064516</c:v>
                </c:pt>
                <c:pt idx="22">
                  <c:v>24.230414746543779</c:v>
                </c:pt>
                <c:pt idx="23">
                  <c:v>25.331797235023043</c:v>
                </c:pt>
                <c:pt idx="24">
                  <c:v>26.433179723502306</c:v>
                </c:pt>
                <c:pt idx="25">
                  <c:v>27.534562211981566</c:v>
                </c:pt>
                <c:pt idx="26">
                  <c:v>28.635944700460829</c:v>
                </c:pt>
                <c:pt idx="27">
                  <c:v>29.737327188940093</c:v>
                </c:pt>
                <c:pt idx="28">
                  <c:v>30.838709677419356</c:v>
                </c:pt>
                <c:pt idx="29">
                  <c:v>31.940092165898619</c:v>
                </c:pt>
                <c:pt idx="30">
                  <c:v>33.041474654377879</c:v>
                </c:pt>
                <c:pt idx="31">
                  <c:v>34.142857142857146</c:v>
                </c:pt>
                <c:pt idx="32">
                  <c:v>35.244239631336406</c:v>
                </c:pt>
                <c:pt idx="33">
                  <c:v>36.345622119815665</c:v>
                </c:pt>
                <c:pt idx="34">
                  <c:v>37.447004608294932</c:v>
                </c:pt>
                <c:pt idx="35">
                  <c:v>38.548387096774192</c:v>
                </c:pt>
                <c:pt idx="36">
                  <c:v>39.649769585253459</c:v>
                </c:pt>
                <c:pt idx="37">
                  <c:v>40.751152073732719</c:v>
                </c:pt>
                <c:pt idx="38">
                  <c:v>41.852534562211979</c:v>
                </c:pt>
                <c:pt idx="39">
                  <c:v>42.953917050691246</c:v>
                </c:pt>
                <c:pt idx="40">
                  <c:v>44.055299539170505</c:v>
                </c:pt>
                <c:pt idx="41">
                  <c:v>45.156682027649772</c:v>
                </c:pt>
                <c:pt idx="42">
                  <c:v>46.258064516129032</c:v>
                </c:pt>
                <c:pt idx="43">
                  <c:v>47.359447004608292</c:v>
                </c:pt>
                <c:pt idx="44">
                  <c:v>48.460829493087559</c:v>
                </c:pt>
                <c:pt idx="45">
                  <c:v>49.562211981566819</c:v>
                </c:pt>
                <c:pt idx="46">
                  <c:v>50.663594470046085</c:v>
                </c:pt>
                <c:pt idx="47">
                  <c:v>51.764976958525345</c:v>
                </c:pt>
                <c:pt idx="48">
                  <c:v>52.866359447004612</c:v>
                </c:pt>
                <c:pt idx="49">
                  <c:v>53.967741935483872</c:v>
                </c:pt>
                <c:pt idx="50">
                  <c:v>55.069124423963132</c:v>
                </c:pt>
                <c:pt idx="51">
                  <c:v>56.170506912442399</c:v>
                </c:pt>
                <c:pt idx="52">
                  <c:v>57.271889400921658</c:v>
                </c:pt>
                <c:pt idx="53">
                  <c:v>58.373271889400925</c:v>
                </c:pt>
                <c:pt idx="54">
                  <c:v>59.474654377880185</c:v>
                </c:pt>
                <c:pt idx="55">
                  <c:v>60.576036866359445</c:v>
                </c:pt>
                <c:pt idx="56">
                  <c:v>61.677419354838712</c:v>
                </c:pt>
                <c:pt idx="57">
                  <c:v>62.778801843317972</c:v>
                </c:pt>
                <c:pt idx="58">
                  <c:v>63.880184331797238</c:v>
                </c:pt>
                <c:pt idx="59">
                  <c:v>64.981566820276498</c:v>
                </c:pt>
                <c:pt idx="60">
                  <c:v>66.082949308755758</c:v>
                </c:pt>
                <c:pt idx="61">
                  <c:v>67.184331797235018</c:v>
                </c:pt>
                <c:pt idx="62">
                  <c:v>68.285714285714292</c:v>
                </c:pt>
                <c:pt idx="63">
                  <c:v>69.387096774193552</c:v>
                </c:pt>
                <c:pt idx="64">
                  <c:v>70.488479262672811</c:v>
                </c:pt>
                <c:pt idx="65">
                  <c:v>71.589861751152071</c:v>
                </c:pt>
                <c:pt idx="66">
                  <c:v>72.691244239631331</c:v>
                </c:pt>
                <c:pt idx="67">
                  <c:v>73.792626728110605</c:v>
                </c:pt>
                <c:pt idx="68">
                  <c:v>74.894009216589865</c:v>
                </c:pt>
                <c:pt idx="69">
                  <c:v>75.995391705069125</c:v>
                </c:pt>
                <c:pt idx="70">
                  <c:v>77.096774193548384</c:v>
                </c:pt>
                <c:pt idx="71">
                  <c:v>78.198156682027644</c:v>
                </c:pt>
                <c:pt idx="72">
                  <c:v>79.299539170506918</c:v>
                </c:pt>
                <c:pt idx="73">
                  <c:v>80.400921658986178</c:v>
                </c:pt>
                <c:pt idx="74">
                  <c:v>81.502304147465438</c:v>
                </c:pt>
                <c:pt idx="75">
                  <c:v>82.603686635944698</c:v>
                </c:pt>
                <c:pt idx="76">
                  <c:v>83.705069124423957</c:v>
                </c:pt>
                <c:pt idx="77">
                  <c:v>84.806451612903231</c:v>
                </c:pt>
                <c:pt idx="78">
                  <c:v>85.907834101382491</c:v>
                </c:pt>
                <c:pt idx="79">
                  <c:v>87.009216589861751</c:v>
                </c:pt>
                <c:pt idx="80">
                  <c:v>88.110599078341011</c:v>
                </c:pt>
                <c:pt idx="81">
                  <c:v>89.21198156682027</c:v>
                </c:pt>
                <c:pt idx="82">
                  <c:v>90.313364055299544</c:v>
                </c:pt>
                <c:pt idx="83">
                  <c:v>91.414746543778804</c:v>
                </c:pt>
                <c:pt idx="84">
                  <c:v>92.516129032258064</c:v>
                </c:pt>
                <c:pt idx="85">
                  <c:v>93.617511520737324</c:v>
                </c:pt>
                <c:pt idx="86">
                  <c:v>94.718894009216584</c:v>
                </c:pt>
                <c:pt idx="87">
                  <c:v>95.820276497695858</c:v>
                </c:pt>
                <c:pt idx="88">
                  <c:v>96.921658986175117</c:v>
                </c:pt>
                <c:pt idx="89">
                  <c:v>98.023041474654377</c:v>
                </c:pt>
                <c:pt idx="90">
                  <c:v>99.124423963133637</c:v>
                </c:pt>
                <c:pt idx="91">
                  <c:v>100.2258064516129</c:v>
                </c:pt>
                <c:pt idx="92">
                  <c:v>101.32718894009217</c:v>
                </c:pt>
                <c:pt idx="93">
                  <c:v>102.42857142857143</c:v>
                </c:pt>
                <c:pt idx="94">
                  <c:v>103.52995391705069</c:v>
                </c:pt>
                <c:pt idx="95">
                  <c:v>104.63133640552995</c:v>
                </c:pt>
                <c:pt idx="96">
                  <c:v>105.73271889400922</c:v>
                </c:pt>
                <c:pt idx="97">
                  <c:v>106.83410138248848</c:v>
                </c:pt>
                <c:pt idx="98">
                  <c:v>107.93548387096774</c:v>
                </c:pt>
                <c:pt idx="99">
                  <c:v>109.036866359447</c:v>
                </c:pt>
                <c:pt idx="100">
                  <c:v>110.13824884792626</c:v>
                </c:pt>
                <c:pt idx="101">
                  <c:v>111.23963133640554</c:v>
                </c:pt>
                <c:pt idx="102">
                  <c:v>112.3410138248848</c:v>
                </c:pt>
                <c:pt idx="103">
                  <c:v>113.44239631336406</c:v>
                </c:pt>
                <c:pt idx="104">
                  <c:v>114.54377880184332</c:v>
                </c:pt>
                <c:pt idx="105">
                  <c:v>115.64516129032258</c:v>
                </c:pt>
                <c:pt idx="106">
                  <c:v>116.74654377880185</c:v>
                </c:pt>
                <c:pt idx="107">
                  <c:v>117.84792626728111</c:v>
                </c:pt>
                <c:pt idx="108">
                  <c:v>118.94930875576037</c:v>
                </c:pt>
                <c:pt idx="109">
                  <c:v>120.05069124423963</c:v>
                </c:pt>
                <c:pt idx="110">
                  <c:v>121.15207373271889</c:v>
                </c:pt>
                <c:pt idx="111">
                  <c:v>122.25345622119816</c:v>
                </c:pt>
                <c:pt idx="112">
                  <c:v>123.35483870967742</c:v>
                </c:pt>
                <c:pt idx="113">
                  <c:v>124.45622119815668</c:v>
                </c:pt>
                <c:pt idx="114">
                  <c:v>125.55760368663594</c:v>
                </c:pt>
                <c:pt idx="115">
                  <c:v>126.6589861751152</c:v>
                </c:pt>
                <c:pt idx="116">
                  <c:v>127.76036866359448</c:v>
                </c:pt>
                <c:pt idx="117">
                  <c:v>128.86175115207374</c:v>
                </c:pt>
                <c:pt idx="118">
                  <c:v>129.963133640553</c:v>
                </c:pt>
                <c:pt idx="119">
                  <c:v>131.06451612903226</c:v>
                </c:pt>
                <c:pt idx="120">
                  <c:v>132.16589861751152</c:v>
                </c:pt>
                <c:pt idx="121">
                  <c:v>133.26728110599078</c:v>
                </c:pt>
                <c:pt idx="122">
                  <c:v>134.36866359447004</c:v>
                </c:pt>
                <c:pt idx="123">
                  <c:v>135.4700460829493</c:v>
                </c:pt>
                <c:pt idx="124">
                  <c:v>136.57142857142858</c:v>
                </c:pt>
                <c:pt idx="125">
                  <c:v>137.67281105990784</c:v>
                </c:pt>
                <c:pt idx="126">
                  <c:v>138.7741935483871</c:v>
                </c:pt>
                <c:pt idx="127">
                  <c:v>139.87557603686636</c:v>
                </c:pt>
                <c:pt idx="128">
                  <c:v>140.97695852534562</c:v>
                </c:pt>
                <c:pt idx="129">
                  <c:v>142.07834101382488</c:v>
                </c:pt>
                <c:pt idx="130">
                  <c:v>143.17972350230414</c:v>
                </c:pt>
                <c:pt idx="131">
                  <c:v>144.2811059907834</c:v>
                </c:pt>
                <c:pt idx="132">
                  <c:v>145.38248847926266</c:v>
                </c:pt>
                <c:pt idx="133">
                  <c:v>146.48387096774195</c:v>
                </c:pt>
                <c:pt idx="134">
                  <c:v>147.58525345622121</c:v>
                </c:pt>
                <c:pt idx="135">
                  <c:v>148.68663594470047</c:v>
                </c:pt>
                <c:pt idx="136">
                  <c:v>149.78801843317973</c:v>
                </c:pt>
                <c:pt idx="137">
                  <c:v>150.88940092165899</c:v>
                </c:pt>
                <c:pt idx="138">
                  <c:v>151.99078341013825</c:v>
                </c:pt>
                <c:pt idx="139">
                  <c:v>153.09216589861751</c:v>
                </c:pt>
                <c:pt idx="140">
                  <c:v>154.19354838709677</c:v>
                </c:pt>
                <c:pt idx="141">
                  <c:v>155.29493087557603</c:v>
                </c:pt>
                <c:pt idx="142">
                  <c:v>156.39631336405529</c:v>
                </c:pt>
                <c:pt idx="143">
                  <c:v>157.49769585253458</c:v>
                </c:pt>
                <c:pt idx="144">
                  <c:v>158.59907834101384</c:v>
                </c:pt>
                <c:pt idx="145">
                  <c:v>159.7004608294931</c:v>
                </c:pt>
                <c:pt idx="146">
                  <c:v>160.80184331797236</c:v>
                </c:pt>
                <c:pt idx="147">
                  <c:v>161.90322580645162</c:v>
                </c:pt>
                <c:pt idx="148">
                  <c:v>163.00460829493088</c:v>
                </c:pt>
                <c:pt idx="149">
                  <c:v>164.10599078341014</c:v>
                </c:pt>
                <c:pt idx="150">
                  <c:v>165.2073732718894</c:v>
                </c:pt>
                <c:pt idx="151">
                  <c:v>166.30875576036865</c:v>
                </c:pt>
                <c:pt idx="152">
                  <c:v>167.41013824884791</c:v>
                </c:pt>
                <c:pt idx="153">
                  <c:v>168.5115207373272</c:v>
                </c:pt>
                <c:pt idx="154">
                  <c:v>169.61290322580646</c:v>
                </c:pt>
                <c:pt idx="155">
                  <c:v>170.71428571428572</c:v>
                </c:pt>
                <c:pt idx="156">
                  <c:v>171.81566820276498</c:v>
                </c:pt>
                <c:pt idx="157">
                  <c:v>172.91705069124424</c:v>
                </c:pt>
                <c:pt idx="158">
                  <c:v>174.0184331797235</c:v>
                </c:pt>
                <c:pt idx="159">
                  <c:v>175.11981566820276</c:v>
                </c:pt>
                <c:pt idx="160">
                  <c:v>176.22119815668202</c:v>
                </c:pt>
                <c:pt idx="161">
                  <c:v>177.32258064516128</c:v>
                </c:pt>
                <c:pt idx="162">
                  <c:v>178.42396313364054</c:v>
                </c:pt>
                <c:pt idx="163">
                  <c:v>179.52534562211983</c:v>
                </c:pt>
                <c:pt idx="164">
                  <c:v>180.62672811059909</c:v>
                </c:pt>
                <c:pt idx="165">
                  <c:v>181.72811059907835</c:v>
                </c:pt>
                <c:pt idx="166">
                  <c:v>182.82949308755761</c:v>
                </c:pt>
                <c:pt idx="167">
                  <c:v>183.93087557603687</c:v>
                </c:pt>
                <c:pt idx="168">
                  <c:v>185.03225806451613</c:v>
                </c:pt>
                <c:pt idx="169">
                  <c:v>186.13364055299539</c:v>
                </c:pt>
                <c:pt idx="170">
                  <c:v>187.23502304147465</c:v>
                </c:pt>
                <c:pt idx="171">
                  <c:v>188.33640552995391</c:v>
                </c:pt>
                <c:pt idx="172">
                  <c:v>189.43778801843317</c:v>
                </c:pt>
                <c:pt idx="173">
                  <c:v>190.53917050691246</c:v>
                </c:pt>
                <c:pt idx="174">
                  <c:v>191.64055299539172</c:v>
                </c:pt>
                <c:pt idx="175">
                  <c:v>192.74193548387098</c:v>
                </c:pt>
                <c:pt idx="176">
                  <c:v>193.84331797235023</c:v>
                </c:pt>
                <c:pt idx="177">
                  <c:v>194.94470046082949</c:v>
                </c:pt>
                <c:pt idx="178">
                  <c:v>196.04608294930875</c:v>
                </c:pt>
                <c:pt idx="179">
                  <c:v>197.14746543778801</c:v>
                </c:pt>
                <c:pt idx="180">
                  <c:v>198.24884792626727</c:v>
                </c:pt>
                <c:pt idx="181">
                  <c:v>199.35023041474653</c:v>
                </c:pt>
                <c:pt idx="182">
                  <c:v>200.45161290322579</c:v>
                </c:pt>
                <c:pt idx="183">
                  <c:v>201.55299539170508</c:v>
                </c:pt>
                <c:pt idx="184">
                  <c:v>202.65437788018434</c:v>
                </c:pt>
                <c:pt idx="185">
                  <c:v>203.7557603686636</c:v>
                </c:pt>
                <c:pt idx="186">
                  <c:v>204.85714285714286</c:v>
                </c:pt>
                <c:pt idx="187">
                  <c:v>205.95852534562212</c:v>
                </c:pt>
                <c:pt idx="188">
                  <c:v>207.05990783410138</c:v>
                </c:pt>
                <c:pt idx="189">
                  <c:v>208.16129032258064</c:v>
                </c:pt>
                <c:pt idx="190">
                  <c:v>209.2626728110599</c:v>
                </c:pt>
                <c:pt idx="191">
                  <c:v>210.36405529953916</c:v>
                </c:pt>
                <c:pt idx="192">
                  <c:v>211.46543778801845</c:v>
                </c:pt>
                <c:pt idx="193">
                  <c:v>212.56682027649771</c:v>
                </c:pt>
                <c:pt idx="194">
                  <c:v>213.66820276497697</c:v>
                </c:pt>
                <c:pt idx="195">
                  <c:v>214.76958525345623</c:v>
                </c:pt>
                <c:pt idx="196">
                  <c:v>215.87096774193549</c:v>
                </c:pt>
                <c:pt idx="197">
                  <c:v>216.97235023041475</c:v>
                </c:pt>
                <c:pt idx="198">
                  <c:v>218.07373271889401</c:v>
                </c:pt>
                <c:pt idx="199">
                  <c:v>219.17511520737327</c:v>
                </c:pt>
                <c:pt idx="200">
                  <c:v>220.27649769585253</c:v>
                </c:pt>
                <c:pt idx="201">
                  <c:v>221.37788018433179</c:v>
                </c:pt>
                <c:pt idx="202">
                  <c:v>222.47926267281107</c:v>
                </c:pt>
                <c:pt idx="203">
                  <c:v>223.58064516129033</c:v>
                </c:pt>
                <c:pt idx="204">
                  <c:v>224.68202764976959</c:v>
                </c:pt>
                <c:pt idx="205">
                  <c:v>225.78341013824885</c:v>
                </c:pt>
                <c:pt idx="206">
                  <c:v>226.88479262672811</c:v>
                </c:pt>
                <c:pt idx="207">
                  <c:v>227.98617511520737</c:v>
                </c:pt>
                <c:pt idx="208">
                  <c:v>229.08755760368663</c:v>
                </c:pt>
                <c:pt idx="209">
                  <c:v>230.18894009216589</c:v>
                </c:pt>
                <c:pt idx="210">
                  <c:v>231.29032258064515</c:v>
                </c:pt>
                <c:pt idx="211">
                  <c:v>232.39170506912441</c:v>
                </c:pt>
                <c:pt idx="212">
                  <c:v>233.4930875576037</c:v>
                </c:pt>
                <c:pt idx="213">
                  <c:v>234.59447004608296</c:v>
                </c:pt>
                <c:pt idx="214">
                  <c:v>235.69585253456222</c:v>
                </c:pt>
                <c:pt idx="215">
                  <c:v>236.79723502304148</c:v>
                </c:pt>
                <c:pt idx="216">
                  <c:v>237.89861751152074</c:v>
                </c:pt>
                <c:pt idx="217">
                  <c:v>239</c:v>
                </c:pt>
                <c:pt idx="218">
                  <c:v>240.10138248847926</c:v>
                </c:pt>
                <c:pt idx="219">
                  <c:v>241.20276497695852</c:v>
                </c:pt>
                <c:pt idx="220">
                  <c:v>242.30414746543778</c:v>
                </c:pt>
                <c:pt idx="221">
                  <c:v>243.40552995391704</c:v>
                </c:pt>
                <c:pt idx="222">
                  <c:v>244.50691244239633</c:v>
                </c:pt>
                <c:pt idx="223">
                  <c:v>245.60829493087559</c:v>
                </c:pt>
                <c:pt idx="224">
                  <c:v>246.70967741935485</c:v>
                </c:pt>
                <c:pt idx="225">
                  <c:v>247.81105990783411</c:v>
                </c:pt>
                <c:pt idx="226">
                  <c:v>248.91244239631337</c:v>
                </c:pt>
                <c:pt idx="227">
                  <c:v>250.01382488479263</c:v>
                </c:pt>
                <c:pt idx="228">
                  <c:v>251.11520737327189</c:v>
                </c:pt>
                <c:pt idx="229">
                  <c:v>252.21658986175115</c:v>
                </c:pt>
                <c:pt idx="230">
                  <c:v>253.31797235023041</c:v>
                </c:pt>
                <c:pt idx="231">
                  <c:v>254.41935483870967</c:v>
                </c:pt>
                <c:pt idx="232">
                  <c:v>255.52073732718895</c:v>
                </c:pt>
                <c:pt idx="233">
                  <c:v>256.62211981566821</c:v>
                </c:pt>
                <c:pt idx="234">
                  <c:v>257.72350230414747</c:v>
                </c:pt>
                <c:pt idx="235">
                  <c:v>258.82488479262673</c:v>
                </c:pt>
                <c:pt idx="236">
                  <c:v>259.92626728110599</c:v>
                </c:pt>
                <c:pt idx="237">
                  <c:v>261.02764976958525</c:v>
                </c:pt>
                <c:pt idx="238">
                  <c:v>262.12903225806451</c:v>
                </c:pt>
                <c:pt idx="239">
                  <c:v>263.23041474654377</c:v>
                </c:pt>
                <c:pt idx="240">
                  <c:v>264.33179723502303</c:v>
                </c:pt>
                <c:pt idx="241">
                  <c:v>265.43317972350229</c:v>
                </c:pt>
                <c:pt idx="242">
                  <c:v>266.53456221198155</c:v>
                </c:pt>
                <c:pt idx="243">
                  <c:v>267.63594470046081</c:v>
                </c:pt>
                <c:pt idx="244">
                  <c:v>268.73732718894007</c:v>
                </c:pt>
                <c:pt idx="245">
                  <c:v>269.83870967741933</c:v>
                </c:pt>
                <c:pt idx="246">
                  <c:v>270.94009216589859</c:v>
                </c:pt>
                <c:pt idx="247">
                  <c:v>272.04147465437791</c:v>
                </c:pt>
                <c:pt idx="248">
                  <c:v>273.14285714285717</c:v>
                </c:pt>
                <c:pt idx="249">
                  <c:v>274.24423963133643</c:v>
                </c:pt>
                <c:pt idx="250">
                  <c:v>275.34562211981569</c:v>
                </c:pt>
                <c:pt idx="251">
                  <c:v>276.44700460829495</c:v>
                </c:pt>
                <c:pt idx="252">
                  <c:v>277.54838709677421</c:v>
                </c:pt>
                <c:pt idx="253">
                  <c:v>278.64976958525347</c:v>
                </c:pt>
                <c:pt idx="254">
                  <c:v>279.75115207373273</c:v>
                </c:pt>
                <c:pt idx="255">
                  <c:v>280.85253456221199</c:v>
                </c:pt>
                <c:pt idx="256">
                  <c:v>281.95391705069125</c:v>
                </c:pt>
                <c:pt idx="257">
                  <c:v>283.05529953917051</c:v>
                </c:pt>
                <c:pt idx="258">
                  <c:v>284.15668202764977</c:v>
                </c:pt>
                <c:pt idx="259">
                  <c:v>285.25806451612902</c:v>
                </c:pt>
                <c:pt idx="260">
                  <c:v>286.35944700460828</c:v>
                </c:pt>
                <c:pt idx="261">
                  <c:v>287.46082949308754</c:v>
                </c:pt>
                <c:pt idx="262">
                  <c:v>288.5622119815668</c:v>
                </c:pt>
                <c:pt idx="263">
                  <c:v>289.66359447004606</c:v>
                </c:pt>
                <c:pt idx="264">
                  <c:v>290.76497695852532</c:v>
                </c:pt>
                <c:pt idx="265">
                  <c:v>291.86635944700458</c:v>
                </c:pt>
                <c:pt idx="266">
                  <c:v>292.9677419354839</c:v>
                </c:pt>
                <c:pt idx="267">
                  <c:v>294.06912442396316</c:v>
                </c:pt>
                <c:pt idx="268">
                  <c:v>295.17050691244242</c:v>
                </c:pt>
                <c:pt idx="269">
                  <c:v>296.27188940092168</c:v>
                </c:pt>
                <c:pt idx="270">
                  <c:v>297.37327188940094</c:v>
                </c:pt>
                <c:pt idx="271">
                  <c:v>298.4746543778802</c:v>
                </c:pt>
                <c:pt idx="272">
                  <c:v>299.57603686635946</c:v>
                </c:pt>
                <c:pt idx="273">
                  <c:v>300.67741935483872</c:v>
                </c:pt>
                <c:pt idx="274">
                  <c:v>301.77880184331798</c:v>
                </c:pt>
                <c:pt idx="275">
                  <c:v>302.88018433179724</c:v>
                </c:pt>
                <c:pt idx="276">
                  <c:v>303.9815668202765</c:v>
                </c:pt>
                <c:pt idx="277">
                  <c:v>305.08294930875576</c:v>
                </c:pt>
                <c:pt idx="278">
                  <c:v>306.18433179723502</c:v>
                </c:pt>
                <c:pt idx="279">
                  <c:v>307.28571428571428</c:v>
                </c:pt>
                <c:pt idx="280">
                  <c:v>308.38709677419354</c:v>
                </c:pt>
                <c:pt idx="281">
                  <c:v>309.4884792626728</c:v>
                </c:pt>
                <c:pt idx="282">
                  <c:v>310.58986175115206</c:v>
                </c:pt>
                <c:pt idx="283">
                  <c:v>311.69124423963132</c:v>
                </c:pt>
                <c:pt idx="284">
                  <c:v>312.79262672811058</c:v>
                </c:pt>
                <c:pt idx="285">
                  <c:v>313.89400921658984</c:v>
                </c:pt>
                <c:pt idx="286">
                  <c:v>314.99539170506915</c:v>
                </c:pt>
                <c:pt idx="287">
                  <c:v>316.09677419354841</c:v>
                </c:pt>
                <c:pt idx="288">
                  <c:v>317.19815668202767</c:v>
                </c:pt>
                <c:pt idx="289">
                  <c:v>318.29953917050693</c:v>
                </c:pt>
                <c:pt idx="290">
                  <c:v>319.40092165898619</c:v>
                </c:pt>
                <c:pt idx="291">
                  <c:v>320.50230414746545</c:v>
                </c:pt>
                <c:pt idx="292">
                  <c:v>321.60368663594471</c:v>
                </c:pt>
                <c:pt idx="293">
                  <c:v>322.70506912442397</c:v>
                </c:pt>
                <c:pt idx="294">
                  <c:v>323.80645161290323</c:v>
                </c:pt>
                <c:pt idx="295">
                  <c:v>324.90783410138249</c:v>
                </c:pt>
                <c:pt idx="296">
                  <c:v>326.00921658986175</c:v>
                </c:pt>
                <c:pt idx="297">
                  <c:v>327.11059907834101</c:v>
                </c:pt>
                <c:pt idx="298">
                  <c:v>328.21198156682027</c:v>
                </c:pt>
                <c:pt idx="299">
                  <c:v>329.31336405529953</c:v>
                </c:pt>
                <c:pt idx="300">
                  <c:v>330.41474654377879</c:v>
                </c:pt>
                <c:pt idx="301">
                  <c:v>331.51612903225805</c:v>
                </c:pt>
                <c:pt idx="302">
                  <c:v>332.61751152073731</c:v>
                </c:pt>
                <c:pt idx="303">
                  <c:v>333.71889400921657</c:v>
                </c:pt>
                <c:pt idx="304">
                  <c:v>334.82027649769583</c:v>
                </c:pt>
                <c:pt idx="305">
                  <c:v>335.92165898617509</c:v>
                </c:pt>
                <c:pt idx="306">
                  <c:v>337.02304147465441</c:v>
                </c:pt>
                <c:pt idx="307">
                  <c:v>338.12442396313367</c:v>
                </c:pt>
                <c:pt idx="308">
                  <c:v>339.22580645161293</c:v>
                </c:pt>
                <c:pt idx="309">
                  <c:v>340.32718894009219</c:v>
                </c:pt>
                <c:pt idx="310">
                  <c:v>341.42857142857144</c:v>
                </c:pt>
                <c:pt idx="311">
                  <c:v>342.5299539170507</c:v>
                </c:pt>
                <c:pt idx="312">
                  <c:v>343.63133640552996</c:v>
                </c:pt>
                <c:pt idx="313">
                  <c:v>344.73271889400922</c:v>
                </c:pt>
                <c:pt idx="314">
                  <c:v>345.83410138248848</c:v>
                </c:pt>
                <c:pt idx="315">
                  <c:v>346.93548387096774</c:v>
                </c:pt>
                <c:pt idx="316">
                  <c:v>348.036866359447</c:v>
                </c:pt>
                <c:pt idx="317">
                  <c:v>349.13824884792626</c:v>
                </c:pt>
                <c:pt idx="318">
                  <c:v>350.23963133640552</c:v>
                </c:pt>
                <c:pt idx="319">
                  <c:v>351.34101382488478</c:v>
                </c:pt>
                <c:pt idx="320">
                  <c:v>352.44239631336404</c:v>
                </c:pt>
                <c:pt idx="321">
                  <c:v>353.5437788018433</c:v>
                </c:pt>
                <c:pt idx="322">
                  <c:v>354.64516129032256</c:v>
                </c:pt>
                <c:pt idx="323">
                  <c:v>355.74654377880182</c:v>
                </c:pt>
                <c:pt idx="324">
                  <c:v>356.84792626728108</c:v>
                </c:pt>
                <c:pt idx="325">
                  <c:v>357.9493087557604</c:v>
                </c:pt>
                <c:pt idx="326">
                  <c:v>359.05069124423966</c:v>
                </c:pt>
                <c:pt idx="327">
                  <c:v>360.15207373271892</c:v>
                </c:pt>
                <c:pt idx="328">
                  <c:v>361.25345622119818</c:v>
                </c:pt>
                <c:pt idx="329">
                  <c:v>362.35483870967744</c:v>
                </c:pt>
                <c:pt idx="330">
                  <c:v>363.4562211981567</c:v>
                </c:pt>
                <c:pt idx="331">
                  <c:v>364.55760368663596</c:v>
                </c:pt>
                <c:pt idx="332">
                  <c:v>365.65898617511522</c:v>
                </c:pt>
                <c:pt idx="333">
                  <c:v>366.76036866359448</c:v>
                </c:pt>
                <c:pt idx="334">
                  <c:v>367.86175115207374</c:v>
                </c:pt>
                <c:pt idx="335">
                  <c:v>368.963133640553</c:v>
                </c:pt>
                <c:pt idx="336">
                  <c:v>370.06451612903226</c:v>
                </c:pt>
                <c:pt idx="337">
                  <c:v>371.16589861751152</c:v>
                </c:pt>
                <c:pt idx="338">
                  <c:v>372.26728110599078</c:v>
                </c:pt>
                <c:pt idx="339">
                  <c:v>373.36866359447004</c:v>
                </c:pt>
                <c:pt idx="340">
                  <c:v>374.4700460829493</c:v>
                </c:pt>
                <c:pt idx="341">
                  <c:v>375.57142857142856</c:v>
                </c:pt>
                <c:pt idx="342">
                  <c:v>376.67281105990781</c:v>
                </c:pt>
                <c:pt idx="343">
                  <c:v>377.77419354838707</c:v>
                </c:pt>
                <c:pt idx="344">
                  <c:v>378.87557603686633</c:v>
                </c:pt>
                <c:pt idx="345">
                  <c:v>379.97695852534565</c:v>
                </c:pt>
                <c:pt idx="346">
                  <c:v>381.07834101382491</c:v>
                </c:pt>
                <c:pt idx="347">
                  <c:v>382.17972350230417</c:v>
                </c:pt>
                <c:pt idx="348">
                  <c:v>383.28110599078343</c:v>
                </c:pt>
                <c:pt idx="349">
                  <c:v>384.38248847926269</c:v>
                </c:pt>
                <c:pt idx="350">
                  <c:v>385.48387096774195</c:v>
                </c:pt>
                <c:pt idx="351">
                  <c:v>386.58525345622121</c:v>
                </c:pt>
                <c:pt idx="352">
                  <c:v>387.68663594470047</c:v>
                </c:pt>
                <c:pt idx="353">
                  <c:v>388.78801843317973</c:v>
                </c:pt>
                <c:pt idx="354">
                  <c:v>389.88940092165899</c:v>
                </c:pt>
                <c:pt idx="355">
                  <c:v>390.99078341013825</c:v>
                </c:pt>
                <c:pt idx="356">
                  <c:v>392.09216589861751</c:v>
                </c:pt>
                <c:pt idx="357">
                  <c:v>393.19354838709677</c:v>
                </c:pt>
                <c:pt idx="358">
                  <c:v>394.29493087557603</c:v>
                </c:pt>
                <c:pt idx="359">
                  <c:v>395.39631336405529</c:v>
                </c:pt>
                <c:pt idx="360">
                  <c:v>396.49769585253455</c:v>
                </c:pt>
                <c:pt idx="361">
                  <c:v>397.59907834101381</c:v>
                </c:pt>
                <c:pt idx="362">
                  <c:v>398.70046082949307</c:v>
                </c:pt>
                <c:pt idx="363">
                  <c:v>399.80184331797233</c:v>
                </c:pt>
                <c:pt idx="364">
                  <c:v>400.90322580645159</c:v>
                </c:pt>
                <c:pt idx="365">
                  <c:v>402.0046082949309</c:v>
                </c:pt>
                <c:pt idx="366">
                  <c:v>403.10599078341016</c:v>
                </c:pt>
                <c:pt idx="367">
                  <c:v>404.20737327188942</c:v>
                </c:pt>
                <c:pt idx="368">
                  <c:v>405.30875576036868</c:v>
                </c:pt>
                <c:pt idx="369">
                  <c:v>406.41013824884794</c:v>
                </c:pt>
                <c:pt idx="370">
                  <c:v>407.5115207373272</c:v>
                </c:pt>
                <c:pt idx="371">
                  <c:v>408.61290322580646</c:v>
                </c:pt>
                <c:pt idx="372">
                  <c:v>409.71428571428572</c:v>
                </c:pt>
                <c:pt idx="373">
                  <c:v>410.81566820276498</c:v>
                </c:pt>
                <c:pt idx="374">
                  <c:v>411.91705069124424</c:v>
                </c:pt>
                <c:pt idx="375">
                  <c:v>413.0184331797235</c:v>
                </c:pt>
                <c:pt idx="376">
                  <c:v>414.11981566820276</c:v>
                </c:pt>
                <c:pt idx="377">
                  <c:v>415.22119815668202</c:v>
                </c:pt>
                <c:pt idx="378">
                  <c:v>416.32258064516128</c:v>
                </c:pt>
                <c:pt idx="379">
                  <c:v>417.42396313364054</c:v>
                </c:pt>
                <c:pt idx="380">
                  <c:v>418.5253456221198</c:v>
                </c:pt>
                <c:pt idx="381">
                  <c:v>419.62672811059906</c:v>
                </c:pt>
                <c:pt idx="382">
                  <c:v>420.72811059907832</c:v>
                </c:pt>
                <c:pt idx="383">
                  <c:v>421.82949308755758</c:v>
                </c:pt>
                <c:pt idx="384">
                  <c:v>422.9308755760369</c:v>
                </c:pt>
                <c:pt idx="385">
                  <c:v>424.03225806451616</c:v>
                </c:pt>
                <c:pt idx="386">
                  <c:v>425.13364055299542</c:v>
                </c:pt>
                <c:pt idx="387">
                  <c:v>426.23502304147468</c:v>
                </c:pt>
                <c:pt idx="388">
                  <c:v>427.33640552995394</c:v>
                </c:pt>
                <c:pt idx="389">
                  <c:v>428.4377880184332</c:v>
                </c:pt>
                <c:pt idx="390">
                  <c:v>429.53917050691246</c:v>
                </c:pt>
                <c:pt idx="391">
                  <c:v>430.64055299539172</c:v>
                </c:pt>
                <c:pt idx="392">
                  <c:v>431.74193548387098</c:v>
                </c:pt>
                <c:pt idx="393">
                  <c:v>432.84331797235023</c:v>
                </c:pt>
                <c:pt idx="394">
                  <c:v>433.94470046082949</c:v>
                </c:pt>
                <c:pt idx="395">
                  <c:v>435.04608294930875</c:v>
                </c:pt>
                <c:pt idx="396">
                  <c:v>436.14746543778801</c:v>
                </c:pt>
                <c:pt idx="397">
                  <c:v>437.24884792626727</c:v>
                </c:pt>
                <c:pt idx="398">
                  <c:v>438.35023041474653</c:v>
                </c:pt>
                <c:pt idx="399">
                  <c:v>439.45161290322579</c:v>
                </c:pt>
                <c:pt idx="400">
                  <c:v>440.55299539170505</c:v>
                </c:pt>
                <c:pt idx="401">
                  <c:v>441.65437788018431</c:v>
                </c:pt>
                <c:pt idx="402">
                  <c:v>442.75576036866357</c:v>
                </c:pt>
                <c:pt idx="403">
                  <c:v>443.85714285714283</c:v>
                </c:pt>
                <c:pt idx="404">
                  <c:v>444.95852534562215</c:v>
                </c:pt>
                <c:pt idx="405">
                  <c:v>446.05990783410141</c:v>
                </c:pt>
                <c:pt idx="406">
                  <c:v>447.16129032258067</c:v>
                </c:pt>
                <c:pt idx="407">
                  <c:v>448.26267281105993</c:v>
                </c:pt>
                <c:pt idx="408">
                  <c:v>449.36405529953919</c:v>
                </c:pt>
                <c:pt idx="409">
                  <c:v>450.46543778801845</c:v>
                </c:pt>
                <c:pt idx="410">
                  <c:v>451.56682027649771</c:v>
                </c:pt>
                <c:pt idx="411">
                  <c:v>452.66820276497697</c:v>
                </c:pt>
                <c:pt idx="412">
                  <c:v>453.76958525345623</c:v>
                </c:pt>
                <c:pt idx="413">
                  <c:v>454.87096774193549</c:v>
                </c:pt>
                <c:pt idx="414">
                  <c:v>455.97235023041475</c:v>
                </c:pt>
                <c:pt idx="415">
                  <c:v>457.07373271889401</c:v>
                </c:pt>
                <c:pt idx="416">
                  <c:v>458.17511520737327</c:v>
                </c:pt>
                <c:pt idx="417">
                  <c:v>459.27649769585253</c:v>
                </c:pt>
                <c:pt idx="418">
                  <c:v>460.37788018433179</c:v>
                </c:pt>
                <c:pt idx="419">
                  <c:v>461.47926267281105</c:v>
                </c:pt>
                <c:pt idx="420">
                  <c:v>462.58064516129031</c:v>
                </c:pt>
                <c:pt idx="421">
                  <c:v>463.68202764976957</c:v>
                </c:pt>
                <c:pt idx="422">
                  <c:v>464.78341013824883</c:v>
                </c:pt>
                <c:pt idx="423">
                  <c:v>465.88479262672809</c:v>
                </c:pt>
                <c:pt idx="424">
                  <c:v>466.9861751152074</c:v>
                </c:pt>
                <c:pt idx="425">
                  <c:v>468.08755760368666</c:v>
                </c:pt>
                <c:pt idx="426">
                  <c:v>469.18894009216592</c:v>
                </c:pt>
                <c:pt idx="427">
                  <c:v>470.29032258064518</c:v>
                </c:pt>
                <c:pt idx="428">
                  <c:v>471.39170506912444</c:v>
                </c:pt>
                <c:pt idx="429">
                  <c:v>472.4930875576037</c:v>
                </c:pt>
                <c:pt idx="430">
                  <c:v>473.59447004608296</c:v>
                </c:pt>
                <c:pt idx="431">
                  <c:v>474.69585253456222</c:v>
                </c:pt>
                <c:pt idx="432">
                  <c:v>475.79723502304148</c:v>
                </c:pt>
                <c:pt idx="433">
                  <c:v>476.89861751152074</c:v>
                </c:pt>
                <c:pt idx="434">
                  <c:v>478</c:v>
                </c:pt>
                <c:pt idx="435">
                  <c:v>479.10138248847926</c:v>
                </c:pt>
                <c:pt idx="436">
                  <c:v>480.20276497695852</c:v>
                </c:pt>
                <c:pt idx="437">
                  <c:v>481.30414746543778</c:v>
                </c:pt>
                <c:pt idx="438">
                  <c:v>482.40552995391704</c:v>
                </c:pt>
                <c:pt idx="439">
                  <c:v>483.5069124423963</c:v>
                </c:pt>
                <c:pt idx="440">
                  <c:v>484.60829493087556</c:v>
                </c:pt>
                <c:pt idx="441">
                  <c:v>485.70967741935482</c:v>
                </c:pt>
                <c:pt idx="442">
                  <c:v>486.81105990783408</c:v>
                </c:pt>
                <c:pt idx="443">
                  <c:v>487.91244239631334</c:v>
                </c:pt>
                <c:pt idx="444">
                  <c:v>489.01382488479265</c:v>
                </c:pt>
                <c:pt idx="445">
                  <c:v>490.11520737327191</c:v>
                </c:pt>
                <c:pt idx="446">
                  <c:v>491.21658986175117</c:v>
                </c:pt>
                <c:pt idx="447">
                  <c:v>492.31797235023043</c:v>
                </c:pt>
                <c:pt idx="448">
                  <c:v>493.41935483870969</c:v>
                </c:pt>
                <c:pt idx="449">
                  <c:v>494.52073732718895</c:v>
                </c:pt>
                <c:pt idx="450">
                  <c:v>495.62211981566821</c:v>
                </c:pt>
                <c:pt idx="451">
                  <c:v>496.72350230414747</c:v>
                </c:pt>
                <c:pt idx="452">
                  <c:v>497.82488479262673</c:v>
                </c:pt>
                <c:pt idx="453">
                  <c:v>498.92626728110599</c:v>
                </c:pt>
                <c:pt idx="454">
                  <c:v>500.02764976958525</c:v>
                </c:pt>
                <c:pt idx="455">
                  <c:v>501.12903225806451</c:v>
                </c:pt>
                <c:pt idx="456">
                  <c:v>502.23041474654377</c:v>
                </c:pt>
                <c:pt idx="457">
                  <c:v>503.33179723502303</c:v>
                </c:pt>
                <c:pt idx="458">
                  <c:v>504.43317972350229</c:v>
                </c:pt>
                <c:pt idx="459">
                  <c:v>505.53456221198155</c:v>
                </c:pt>
                <c:pt idx="460">
                  <c:v>506.63594470046081</c:v>
                </c:pt>
                <c:pt idx="461">
                  <c:v>507.73732718894007</c:v>
                </c:pt>
                <c:pt idx="462">
                  <c:v>508.83870967741933</c:v>
                </c:pt>
                <c:pt idx="463">
                  <c:v>509.94009216589865</c:v>
                </c:pt>
                <c:pt idx="464">
                  <c:v>511.04147465437791</c:v>
                </c:pt>
                <c:pt idx="465">
                  <c:v>512.14285714285711</c:v>
                </c:pt>
                <c:pt idx="466">
                  <c:v>513.24423963133643</c:v>
                </c:pt>
                <c:pt idx="467">
                  <c:v>514.34562211981563</c:v>
                </c:pt>
                <c:pt idx="468">
                  <c:v>515.44700460829495</c:v>
                </c:pt>
                <c:pt idx="469">
                  <c:v>516.54838709677415</c:v>
                </c:pt>
                <c:pt idx="470">
                  <c:v>517.64976958525347</c:v>
                </c:pt>
                <c:pt idx="471">
                  <c:v>518.75115207373267</c:v>
                </c:pt>
                <c:pt idx="472">
                  <c:v>519.85253456221199</c:v>
                </c:pt>
                <c:pt idx="473">
                  <c:v>520.9539170506913</c:v>
                </c:pt>
                <c:pt idx="474">
                  <c:v>522.05529953917051</c:v>
                </c:pt>
                <c:pt idx="475">
                  <c:v>523.15668202764982</c:v>
                </c:pt>
                <c:pt idx="476">
                  <c:v>524.25806451612902</c:v>
                </c:pt>
                <c:pt idx="477">
                  <c:v>525.35944700460834</c:v>
                </c:pt>
                <c:pt idx="478">
                  <c:v>526.46082949308754</c:v>
                </c:pt>
                <c:pt idx="479">
                  <c:v>527.56221198156686</c:v>
                </c:pt>
                <c:pt idx="480">
                  <c:v>528.66359447004606</c:v>
                </c:pt>
                <c:pt idx="481">
                  <c:v>529.76497695852538</c:v>
                </c:pt>
                <c:pt idx="482">
                  <c:v>530.86635944700458</c:v>
                </c:pt>
                <c:pt idx="483">
                  <c:v>531.9677419354839</c:v>
                </c:pt>
                <c:pt idx="484">
                  <c:v>533.0691244239631</c:v>
                </c:pt>
                <c:pt idx="485">
                  <c:v>534.17050691244242</c:v>
                </c:pt>
                <c:pt idx="486">
                  <c:v>535.27188940092162</c:v>
                </c:pt>
                <c:pt idx="487">
                  <c:v>536.37327188940094</c:v>
                </c:pt>
                <c:pt idx="488">
                  <c:v>537.47465437788014</c:v>
                </c:pt>
                <c:pt idx="489">
                  <c:v>538.57603686635946</c:v>
                </c:pt>
                <c:pt idx="490">
                  <c:v>539.67741935483866</c:v>
                </c:pt>
                <c:pt idx="491">
                  <c:v>540.77880184331798</c:v>
                </c:pt>
                <c:pt idx="492">
                  <c:v>541.88018433179718</c:v>
                </c:pt>
                <c:pt idx="493">
                  <c:v>542.9815668202765</c:v>
                </c:pt>
                <c:pt idx="494">
                  <c:v>544.08294930875581</c:v>
                </c:pt>
                <c:pt idx="495">
                  <c:v>545.18433179723502</c:v>
                </c:pt>
                <c:pt idx="496">
                  <c:v>546.28571428571433</c:v>
                </c:pt>
                <c:pt idx="497">
                  <c:v>547.38709677419354</c:v>
                </c:pt>
                <c:pt idx="498">
                  <c:v>548.48847926267285</c:v>
                </c:pt>
                <c:pt idx="499">
                  <c:v>549.58986175115206</c:v>
                </c:pt>
                <c:pt idx="500">
                  <c:v>550.69124423963137</c:v>
                </c:pt>
                <c:pt idx="501">
                  <c:v>551.79262672811058</c:v>
                </c:pt>
                <c:pt idx="502">
                  <c:v>552.89400921658989</c:v>
                </c:pt>
                <c:pt idx="503">
                  <c:v>553.9953917050691</c:v>
                </c:pt>
                <c:pt idx="504">
                  <c:v>555.09677419354841</c:v>
                </c:pt>
                <c:pt idx="505">
                  <c:v>556.19815668202762</c:v>
                </c:pt>
                <c:pt idx="506">
                  <c:v>557.29953917050693</c:v>
                </c:pt>
                <c:pt idx="507">
                  <c:v>558.40092165898614</c:v>
                </c:pt>
                <c:pt idx="508">
                  <c:v>559.50230414746545</c:v>
                </c:pt>
                <c:pt idx="509">
                  <c:v>560.60368663594465</c:v>
                </c:pt>
                <c:pt idx="510">
                  <c:v>561.70506912442397</c:v>
                </c:pt>
                <c:pt idx="511">
                  <c:v>562.80645161290317</c:v>
                </c:pt>
              </c:numCache>
            </c:numRef>
          </c:xVal>
          <c:yVal>
            <c:numRef>
              <c:f>'Data analysis 2'!$AB$2:$AB$513</c:f>
              <c:numCache>
                <c:formatCode>General</c:formatCode>
                <c:ptCount val="512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  <c:pt idx="4">
                  <c:v>-50</c:v>
                </c:pt>
                <c:pt idx="5">
                  <c:v>-50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-50</c:v>
                </c:pt>
                <c:pt idx="11">
                  <c:v>-50</c:v>
                </c:pt>
                <c:pt idx="12">
                  <c:v>-50</c:v>
                </c:pt>
                <c:pt idx="13">
                  <c:v>-50</c:v>
                </c:pt>
                <c:pt idx="14">
                  <c:v>-50</c:v>
                </c:pt>
                <c:pt idx="15">
                  <c:v>-50</c:v>
                </c:pt>
                <c:pt idx="16">
                  <c:v>-50</c:v>
                </c:pt>
                <c:pt idx="17">
                  <c:v>-50</c:v>
                </c:pt>
                <c:pt idx="18">
                  <c:v>-50</c:v>
                </c:pt>
                <c:pt idx="19">
                  <c:v>-50</c:v>
                </c:pt>
                <c:pt idx="20">
                  <c:v>-50</c:v>
                </c:pt>
                <c:pt idx="21">
                  <c:v>-50</c:v>
                </c:pt>
                <c:pt idx="22">
                  <c:v>-50</c:v>
                </c:pt>
                <c:pt idx="23">
                  <c:v>-50</c:v>
                </c:pt>
                <c:pt idx="24">
                  <c:v>-50</c:v>
                </c:pt>
                <c:pt idx="25">
                  <c:v>-50</c:v>
                </c:pt>
                <c:pt idx="26">
                  <c:v>-50</c:v>
                </c:pt>
                <c:pt idx="27">
                  <c:v>-50</c:v>
                </c:pt>
                <c:pt idx="28">
                  <c:v>-50</c:v>
                </c:pt>
                <c:pt idx="29">
                  <c:v>-50</c:v>
                </c:pt>
                <c:pt idx="30">
                  <c:v>-50</c:v>
                </c:pt>
                <c:pt idx="31">
                  <c:v>-50</c:v>
                </c:pt>
                <c:pt idx="32">
                  <c:v>-50</c:v>
                </c:pt>
                <c:pt idx="33">
                  <c:v>-50</c:v>
                </c:pt>
                <c:pt idx="34">
                  <c:v>-50</c:v>
                </c:pt>
                <c:pt idx="35">
                  <c:v>-50</c:v>
                </c:pt>
                <c:pt idx="36">
                  <c:v>-50</c:v>
                </c:pt>
                <c:pt idx="37">
                  <c:v>-50</c:v>
                </c:pt>
                <c:pt idx="38">
                  <c:v>-50</c:v>
                </c:pt>
                <c:pt idx="39">
                  <c:v>-50</c:v>
                </c:pt>
                <c:pt idx="40">
                  <c:v>-50</c:v>
                </c:pt>
                <c:pt idx="41">
                  <c:v>-50</c:v>
                </c:pt>
                <c:pt idx="42">
                  <c:v>-50</c:v>
                </c:pt>
                <c:pt idx="43">
                  <c:v>-50</c:v>
                </c:pt>
                <c:pt idx="44">
                  <c:v>-50</c:v>
                </c:pt>
                <c:pt idx="45">
                  <c:v>-50</c:v>
                </c:pt>
                <c:pt idx="46">
                  <c:v>-50</c:v>
                </c:pt>
                <c:pt idx="47">
                  <c:v>-50</c:v>
                </c:pt>
                <c:pt idx="48">
                  <c:v>-50</c:v>
                </c:pt>
                <c:pt idx="49">
                  <c:v>-50</c:v>
                </c:pt>
                <c:pt idx="50">
                  <c:v>-50</c:v>
                </c:pt>
                <c:pt idx="51">
                  <c:v>-50</c:v>
                </c:pt>
                <c:pt idx="52">
                  <c:v>-50</c:v>
                </c:pt>
                <c:pt idx="53">
                  <c:v>-50</c:v>
                </c:pt>
                <c:pt idx="54">
                  <c:v>-50</c:v>
                </c:pt>
                <c:pt idx="55">
                  <c:v>-50</c:v>
                </c:pt>
                <c:pt idx="56">
                  <c:v>-50</c:v>
                </c:pt>
                <c:pt idx="57">
                  <c:v>-50</c:v>
                </c:pt>
                <c:pt idx="58">
                  <c:v>-50</c:v>
                </c:pt>
                <c:pt idx="59">
                  <c:v>-50</c:v>
                </c:pt>
                <c:pt idx="60">
                  <c:v>-50</c:v>
                </c:pt>
                <c:pt idx="61">
                  <c:v>-50</c:v>
                </c:pt>
                <c:pt idx="62">
                  <c:v>-50</c:v>
                </c:pt>
                <c:pt idx="63">
                  <c:v>-50</c:v>
                </c:pt>
                <c:pt idx="64">
                  <c:v>-50</c:v>
                </c:pt>
                <c:pt idx="65">
                  <c:v>-50</c:v>
                </c:pt>
                <c:pt idx="66">
                  <c:v>-50</c:v>
                </c:pt>
                <c:pt idx="67">
                  <c:v>-50</c:v>
                </c:pt>
                <c:pt idx="68">
                  <c:v>-50</c:v>
                </c:pt>
                <c:pt idx="69">
                  <c:v>-50</c:v>
                </c:pt>
                <c:pt idx="70">
                  <c:v>-50</c:v>
                </c:pt>
                <c:pt idx="71">
                  <c:v>-50</c:v>
                </c:pt>
                <c:pt idx="72">
                  <c:v>-50</c:v>
                </c:pt>
                <c:pt idx="73">
                  <c:v>-50</c:v>
                </c:pt>
                <c:pt idx="74">
                  <c:v>-50</c:v>
                </c:pt>
                <c:pt idx="75">
                  <c:v>-50</c:v>
                </c:pt>
                <c:pt idx="76">
                  <c:v>-50</c:v>
                </c:pt>
                <c:pt idx="77">
                  <c:v>-50</c:v>
                </c:pt>
                <c:pt idx="78">
                  <c:v>-50</c:v>
                </c:pt>
                <c:pt idx="79">
                  <c:v>-50</c:v>
                </c:pt>
                <c:pt idx="80">
                  <c:v>-49.055</c:v>
                </c:pt>
                <c:pt idx="81">
                  <c:v>203.57500000000095</c:v>
                </c:pt>
                <c:pt idx="82">
                  <c:v>834.1</c:v>
                </c:pt>
                <c:pt idx="83">
                  <c:v>169.45000000000095</c:v>
                </c:pt>
                <c:pt idx="84">
                  <c:v>134.59000000000114</c:v>
                </c:pt>
                <c:pt idx="85">
                  <c:v>404.44000000000119</c:v>
                </c:pt>
                <c:pt idx="86">
                  <c:v>83.875</c:v>
                </c:pt>
                <c:pt idx="87">
                  <c:v>311.3050000000004</c:v>
                </c:pt>
                <c:pt idx="88">
                  <c:v>242.74000000000115</c:v>
                </c:pt>
                <c:pt idx="89">
                  <c:v>415.57000000000062</c:v>
                </c:pt>
                <c:pt idx="90">
                  <c:v>358.13500000000079</c:v>
                </c:pt>
                <c:pt idx="91">
                  <c:v>301.85500000000042</c:v>
                </c:pt>
                <c:pt idx="92">
                  <c:v>653.5</c:v>
                </c:pt>
                <c:pt idx="93">
                  <c:v>105.50500000000039</c:v>
                </c:pt>
                <c:pt idx="94">
                  <c:v>501.98500000000081</c:v>
                </c:pt>
                <c:pt idx="95">
                  <c:v>530.54500000000064</c:v>
                </c:pt>
                <c:pt idx="96">
                  <c:v>111.59500000000057</c:v>
                </c:pt>
                <c:pt idx="97">
                  <c:v>38.410000000000764</c:v>
                </c:pt>
                <c:pt idx="98">
                  <c:v>292.40500000000037</c:v>
                </c:pt>
                <c:pt idx="99">
                  <c:v>230.35000000000002</c:v>
                </c:pt>
                <c:pt idx="100">
                  <c:v>295.5550000000004</c:v>
                </c:pt>
                <c:pt idx="101">
                  <c:v>162.625</c:v>
                </c:pt>
                <c:pt idx="102">
                  <c:v>355.40500000000043</c:v>
                </c:pt>
                <c:pt idx="103">
                  <c:v>90.175000000000011</c:v>
                </c:pt>
                <c:pt idx="104">
                  <c:v>483.08500000000083</c:v>
                </c:pt>
                <c:pt idx="105">
                  <c:v>200.00500000000039</c:v>
                </c:pt>
                <c:pt idx="106">
                  <c:v>525.29500000000064</c:v>
                </c:pt>
                <c:pt idx="107">
                  <c:v>484.24000000000024</c:v>
                </c:pt>
                <c:pt idx="108">
                  <c:v>284.63500000000028</c:v>
                </c:pt>
                <c:pt idx="109">
                  <c:v>338.92000000000013</c:v>
                </c:pt>
                <c:pt idx="110">
                  <c:v>241.16500000000019</c:v>
                </c:pt>
                <c:pt idx="111">
                  <c:v>213.3400000000002</c:v>
                </c:pt>
                <c:pt idx="112">
                  <c:v>190.0300000000004</c:v>
                </c:pt>
                <c:pt idx="113">
                  <c:v>459.67000000000013</c:v>
                </c:pt>
                <c:pt idx="114">
                  <c:v>207.77500000000003</c:v>
                </c:pt>
                <c:pt idx="115">
                  <c:v>316.5550000000004</c:v>
                </c:pt>
                <c:pt idx="116">
                  <c:v>131.33500000000029</c:v>
                </c:pt>
                <c:pt idx="117">
                  <c:v>263.74000000000018</c:v>
                </c:pt>
                <c:pt idx="118">
                  <c:v>231.08500000000032</c:v>
                </c:pt>
                <c:pt idx="119">
                  <c:v>350.36500000000018</c:v>
                </c:pt>
                <c:pt idx="120">
                  <c:v>251.14000000000021</c:v>
                </c:pt>
                <c:pt idx="121">
                  <c:v>215.8600000000003</c:v>
                </c:pt>
                <c:pt idx="122">
                  <c:v>279.28000000000037</c:v>
                </c:pt>
                <c:pt idx="123">
                  <c:v>343.01500000000021</c:v>
                </c:pt>
                <c:pt idx="124">
                  <c:v>244.42000000000013</c:v>
                </c:pt>
                <c:pt idx="125">
                  <c:v>159.0550000000004</c:v>
                </c:pt>
                <c:pt idx="126">
                  <c:v>154.6450000000001</c:v>
                </c:pt>
                <c:pt idx="127">
                  <c:v>182.47000000000011</c:v>
                </c:pt>
                <c:pt idx="128">
                  <c:v>174.59500000000011</c:v>
                </c:pt>
                <c:pt idx="129">
                  <c:v>398.24500000000012</c:v>
                </c:pt>
                <c:pt idx="130">
                  <c:v>182.57500000000002</c:v>
                </c:pt>
                <c:pt idx="131">
                  <c:v>150.7600000000003</c:v>
                </c:pt>
                <c:pt idx="132">
                  <c:v>348.8950000000001</c:v>
                </c:pt>
                <c:pt idx="133">
                  <c:v>271.82499999999999</c:v>
                </c:pt>
                <c:pt idx="134">
                  <c:v>241.2700000000001</c:v>
                </c:pt>
                <c:pt idx="135">
                  <c:v>207.56500000000023</c:v>
                </c:pt>
                <c:pt idx="136">
                  <c:v>261.53500000000031</c:v>
                </c:pt>
                <c:pt idx="137">
                  <c:v>373.04500000000013</c:v>
                </c:pt>
                <c:pt idx="138">
                  <c:v>285.47500000000002</c:v>
                </c:pt>
                <c:pt idx="139">
                  <c:v>262.375</c:v>
                </c:pt>
                <c:pt idx="140">
                  <c:v>252.50500000000039</c:v>
                </c:pt>
                <c:pt idx="141">
                  <c:v>368.42500000000001</c:v>
                </c:pt>
                <c:pt idx="142">
                  <c:v>114.11500000000021</c:v>
                </c:pt>
                <c:pt idx="143">
                  <c:v>243.68500000000029</c:v>
                </c:pt>
                <c:pt idx="144">
                  <c:v>296.71000000000032</c:v>
                </c:pt>
                <c:pt idx="145">
                  <c:v>291.35500000000042</c:v>
                </c:pt>
                <c:pt idx="146">
                  <c:v>321.28000000000037</c:v>
                </c:pt>
                <c:pt idx="147">
                  <c:v>160.52500000000001</c:v>
                </c:pt>
                <c:pt idx="148">
                  <c:v>438.77500000000003</c:v>
                </c:pt>
                <c:pt idx="149">
                  <c:v>292.82499999999999</c:v>
                </c:pt>
                <c:pt idx="150">
                  <c:v>138.68500000000029</c:v>
                </c:pt>
                <c:pt idx="151">
                  <c:v>222.8950000000001</c:v>
                </c:pt>
                <c:pt idx="152">
                  <c:v>131.65</c:v>
                </c:pt>
                <c:pt idx="153">
                  <c:v>292.3</c:v>
                </c:pt>
                <c:pt idx="154">
                  <c:v>316.03000000000037</c:v>
                </c:pt>
                <c:pt idx="155">
                  <c:v>225.5200000000001</c:v>
                </c:pt>
                <c:pt idx="156">
                  <c:v>210.92500000000001</c:v>
                </c:pt>
                <c:pt idx="157">
                  <c:v>241.90000000000003</c:v>
                </c:pt>
                <c:pt idx="158">
                  <c:v>232.87000000000012</c:v>
                </c:pt>
                <c:pt idx="159">
                  <c:v>338.29000000000019</c:v>
                </c:pt>
                <c:pt idx="160">
                  <c:v>333.77500000000003</c:v>
                </c:pt>
                <c:pt idx="161">
                  <c:v>299.54500000000013</c:v>
                </c:pt>
                <c:pt idx="162">
                  <c:v>304.69000000000023</c:v>
                </c:pt>
                <c:pt idx="163">
                  <c:v>344.17000000000013</c:v>
                </c:pt>
                <c:pt idx="164">
                  <c:v>69.280000000000385</c:v>
                </c:pt>
                <c:pt idx="165">
                  <c:v>219.85000000000002</c:v>
                </c:pt>
                <c:pt idx="166">
                  <c:v>100.0450000000001</c:v>
                </c:pt>
                <c:pt idx="167">
                  <c:v>396.04000000000019</c:v>
                </c:pt>
                <c:pt idx="168">
                  <c:v>383.75500000000039</c:v>
                </c:pt>
                <c:pt idx="169">
                  <c:v>241.16500000000019</c:v>
                </c:pt>
                <c:pt idx="170">
                  <c:v>491.80000000000007</c:v>
                </c:pt>
                <c:pt idx="171">
                  <c:v>282.64000000000021</c:v>
                </c:pt>
                <c:pt idx="172">
                  <c:v>316.34500000000008</c:v>
                </c:pt>
                <c:pt idx="173">
                  <c:v>357.7150000000002</c:v>
                </c:pt>
                <c:pt idx="174">
                  <c:v>253.66000000000031</c:v>
                </c:pt>
                <c:pt idx="175">
                  <c:v>387.22000000000014</c:v>
                </c:pt>
                <c:pt idx="176">
                  <c:v>351.41500000000019</c:v>
                </c:pt>
                <c:pt idx="177">
                  <c:v>242.63500000000028</c:v>
                </c:pt>
                <c:pt idx="178">
                  <c:v>334.19500000000011</c:v>
                </c:pt>
                <c:pt idx="179">
                  <c:v>171.02500000000001</c:v>
                </c:pt>
                <c:pt idx="180">
                  <c:v>382.28500000000076</c:v>
                </c:pt>
                <c:pt idx="181">
                  <c:v>-52.30999999999981</c:v>
                </c:pt>
                <c:pt idx="182">
                  <c:v>64.870000000000573</c:v>
                </c:pt>
                <c:pt idx="183">
                  <c:v>-1.5949999999996152</c:v>
                </c:pt>
                <c:pt idx="184">
                  <c:v>164.3050000000004</c:v>
                </c:pt>
                <c:pt idx="185">
                  <c:v>70.225000000000009</c:v>
                </c:pt>
                <c:pt idx="186">
                  <c:v>-55.354999999999428</c:v>
                </c:pt>
                <c:pt idx="187">
                  <c:v>-52.834999999999809</c:v>
                </c:pt>
                <c:pt idx="188">
                  <c:v>-313.12999999999943</c:v>
                </c:pt>
                <c:pt idx="189">
                  <c:v>-198.15499999999943</c:v>
                </c:pt>
                <c:pt idx="190">
                  <c:v>-280.57999999999947</c:v>
                </c:pt>
                <c:pt idx="191">
                  <c:v>-455.82500000000005</c:v>
                </c:pt>
                <c:pt idx="192">
                  <c:v>-206.65999999999983</c:v>
                </c:pt>
                <c:pt idx="193">
                  <c:v>-298.11500000000024</c:v>
                </c:pt>
                <c:pt idx="194">
                  <c:v>-225.24499999999964</c:v>
                </c:pt>
                <c:pt idx="195">
                  <c:v>-186.28999999999971</c:v>
                </c:pt>
                <c:pt idx="196">
                  <c:v>-201.61999999999964</c:v>
                </c:pt>
                <c:pt idx="197">
                  <c:v>-136.41499999999974</c:v>
                </c:pt>
                <c:pt idx="198">
                  <c:v>-154.68499999999983</c:v>
                </c:pt>
                <c:pt idx="199">
                  <c:v>-149.0149999999997</c:v>
                </c:pt>
                <c:pt idx="200">
                  <c:v>-248.02999999999992</c:v>
                </c:pt>
                <c:pt idx="201">
                  <c:v>-58.084999999999809</c:v>
                </c:pt>
                <c:pt idx="202">
                  <c:v>-175.1599999999998</c:v>
                </c:pt>
                <c:pt idx="203">
                  <c:v>-127.2799999999999</c:v>
                </c:pt>
                <c:pt idx="204">
                  <c:v>99.1</c:v>
                </c:pt>
                <c:pt idx="205">
                  <c:v>-59.975000000000001</c:v>
                </c:pt>
                <c:pt idx="206">
                  <c:v>113.38000000000039</c:v>
                </c:pt>
                <c:pt idx="207">
                  <c:v>119.1550000000004</c:v>
                </c:pt>
                <c:pt idx="208">
                  <c:v>60.880000000000393</c:v>
                </c:pt>
                <c:pt idx="209">
                  <c:v>76.525000000000006</c:v>
                </c:pt>
                <c:pt idx="210">
                  <c:v>14.575000000000003</c:v>
                </c:pt>
                <c:pt idx="211">
                  <c:v>57.730000000000388</c:v>
                </c:pt>
                <c:pt idx="212">
                  <c:v>138.26500000000019</c:v>
                </c:pt>
                <c:pt idx="213">
                  <c:v>-29.944999999999617</c:v>
                </c:pt>
                <c:pt idx="214">
                  <c:v>44.290000000000191</c:v>
                </c:pt>
                <c:pt idx="215">
                  <c:v>139.7350000000003</c:v>
                </c:pt>
                <c:pt idx="216">
                  <c:v>26.755000000000379</c:v>
                </c:pt>
                <c:pt idx="217">
                  <c:v>75.160000000000295</c:v>
                </c:pt>
                <c:pt idx="218">
                  <c:v>-44.75</c:v>
                </c:pt>
                <c:pt idx="219">
                  <c:v>25.285000000000295</c:v>
                </c:pt>
                <c:pt idx="220">
                  <c:v>98.365000000000208</c:v>
                </c:pt>
                <c:pt idx="221">
                  <c:v>-63.544999999999618</c:v>
                </c:pt>
                <c:pt idx="222">
                  <c:v>113.27500000000001</c:v>
                </c:pt>
                <c:pt idx="223">
                  <c:v>-92.944999999999624</c:v>
                </c:pt>
                <c:pt idx="224">
                  <c:v>30.745000000000104</c:v>
                </c:pt>
                <c:pt idx="225">
                  <c:v>80.305000000000376</c:v>
                </c:pt>
                <c:pt idx="226">
                  <c:v>53.530000000000385</c:v>
                </c:pt>
                <c:pt idx="227">
                  <c:v>234.44500000000011</c:v>
                </c:pt>
                <c:pt idx="228">
                  <c:v>47.860000000000284</c:v>
                </c:pt>
                <c:pt idx="229">
                  <c:v>134.27500000000001</c:v>
                </c:pt>
                <c:pt idx="230">
                  <c:v>89.335000000000292</c:v>
                </c:pt>
                <c:pt idx="231">
                  <c:v>114.95500000000038</c:v>
                </c:pt>
                <c:pt idx="232">
                  <c:v>181.63000000000039</c:v>
                </c:pt>
                <c:pt idx="233">
                  <c:v>66.655000000000385</c:v>
                </c:pt>
                <c:pt idx="234">
                  <c:v>152.23000000000039</c:v>
                </c:pt>
                <c:pt idx="235">
                  <c:v>36.835000000000292</c:v>
                </c:pt>
                <c:pt idx="236">
                  <c:v>93.115000000000208</c:v>
                </c:pt>
                <c:pt idx="237">
                  <c:v>-76.984999999999815</c:v>
                </c:pt>
                <c:pt idx="238">
                  <c:v>-104.8099999999998</c:v>
                </c:pt>
                <c:pt idx="239">
                  <c:v>-262.20499999999947</c:v>
                </c:pt>
                <c:pt idx="240">
                  <c:v>-136.10000000000002</c:v>
                </c:pt>
                <c:pt idx="241">
                  <c:v>25.495000000000573</c:v>
                </c:pt>
                <c:pt idx="242">
                  <c:v>-244.14499999999961</c:v>
                </c:pt>
                <c:pt idx="243">
                  <c:v>-103.12999999999943</c:v>
                </c:pt>
                <c:pt idx="244">
                  <c:v>-399.65000000000003</c:v>
                </c:pt>
                <c:pt idx="245">
                  <c:v>-131.9</c:v>
                </c:pt>
                <c:pt idx="246">
                  <c:v>-139.77500000000001</c:v>
                </c:pt>
                <c:pt idx="247">
                  <c:v>-296.32999999999947</c:v>
                </c:pt>
                <c:pt idx="248">
                  <c:v>-165.18499999999983</c:v>
                </c:pt>
                <c:pt idx="249">
                  <c:v>-294.85999999999979</c:v>
                </c:pt>
                <c:pt idx="250">
                  <c:v>-379.80499999999944</c:v>
                </c:pt>
                <c:pt idx="251">
                  <c:v>-380.85499999999945</c:v>
                </c:pt>
                <c:pt idx="252">
                  <c:v>-335.70499999999993</c:v>
                </c:pt>
                <c:pt idx="253">
                  <c:v>-406.1599999999998</c:v>
                </c:pt>
                <c:pt idx="254">
                  <c:v>-253.80499999999992</c:v>
                </c:pt>
                <c:pt idx="255">
                  <c:v>-231.2299999999999</c:v>
                </c:pt>
                <c:pt idx="256">
                  <c:v>-305.88499999999982</c:v>
                </c:pt>
                <c:pt idx="257">
                  <c:v>-293.49499999999966</c:v>
                </c:pt>
                <c:pt idx="258">
                  <c:v>-175.57999999999993</c:v>
                </c:pt>
                <c:pt idx="259">
                  <c:v>-373.29499999999962</c:v>
                </c:pt>
                <c:pt idx="260">
                  <c:v>-222.09499999999963</c:v>
                </c:pt>
                <c:pt idx="261">
                  <c:v>-29.104999999999905</c:v>
                </c:pt>
                <c:pt idx="262">
                  <c:v>-85.175000000000011</c:v>
                </c:pt>
                <c:pt idx="263">
                  <c:v>5.2300000000003877</c:v>
                </c:pt>
                <c:pt idx="264">
                  <c:v>-116.04499999999962</c:v>
                </c:pt>
                <c:pt idx="265">
                  <c:v>-157.51999999999964</c:v>
                </c:pt>
                <c:pt idx="266">
                  <c:v>76.735000000000298</c:v>
                </c:pt>
                <c:pt idx="267">
                  <c:v>-42.964999999999712</c:v>
                </c:pt>
                <c:pt idx="268">
                  <c:v>123.25</c:v>
                </c:pt>
                <c:pt idx="269">
                  <c:v>-22.594999999999615</c:v>
                </c:pt>
                <c:pt idx="270">
                  <c:v>-24.904999999999905</c:v>
                </c:pt>
                <c:pt idx="271">
                  <c:v>-5.375</c:v>
                </c:pt>
                <c:pt idx="272">
                  <c:v>107.60500000000039</c:v>
                </c:pt>
                <c:pt idx="273">
                  <c:v>-59.134999999999806</c:v>
                </c:pt>
                <c:pt idx="274">
                  <c:v>3.7600000000002893</c:v>
                </c:pt>
                <c:pt idx="275">
                  <c:v>-161.92999999999989</c:v>
                </c:pt>
                <c:pt idx="276">
                  <c:v>-86.854999999999905</c:v>
                </c:pt>
                <c:pt idx="277">
                  <c:v>-52.625</c:v>
                </c:pt>
                <c:pt idx="278">
                  <c:v>-92.734999999999815</c:v>
                </c:pt>
                <c:pt idx="279">
                  <c:v>-121.4</c:v>
                </c:pt>
                <c:pt idx="280">
                  <c:v>-291.18499999999983</c:v>
                </c:pt>
                <c:pt idx="281">
                  <c:v>-286.45999999999981</c:v>
                </c:pt>
                <c:pt idx="282">
                  <c:v>-97.25</c:v>
                </c:pt>
                <c:pt idx="283">
                  <c:v>-208.65499999999992</c:v>
                </c:pt>
                <c:pt idx="284">
                  <c:v>-80.45</c:v>
                </c:pt>
                <c:pt idx="285">
                  <c:v>-265.56499999999971</c:v>
                </c:pt>
                <c:pt idx="286">
                  <c:v>-98.089999999999719</c:v>
                </c:pt>
                <c:pt idx="287">
                  <c:v>-144.28999999999974</c:v>
                </c:pt>
                <c:pt idx="288">
                  <c:v>-238.15999999999983</c:v>
                </c:pt>
                <c:pt idx="289">
                  <c:v>-177.99500000000012</c:v>
                </c:pt>
                <c:pt idx="290">
                  <c:v>-103.12999999999991</c:v>
                </c:pt>
                <c:pt idx="291">
                  <c:v>-174.42499999999978</c:v>
                </c:pt>
                <c:pt idx="292">
                  <c:v>-256.8499999999998</c:v>
                </c:pt>
                <c:pt idx="293">
                  <c:v>-63.124999999999758</c:v>
                </c:pt>
                <c:pt idx="294">
                  <c:v>-43.804999999999907</c:v>
                </c:pt>
                <c:pt idx="295">
                  <c:v>-98.614999999999952</c:v>
                </c:pt>
                <c:pt idx="296">
                  <c:v>83.24500000000009</c:v>
                </c:pt>
                <c:pt idx="297">
                  <c:v>-96.619999999999862</c:v>
                </c:pt>
                <c:pt idx="298">
                  <c:v>-123.28999999999995</c:v>
                </c:pt>
                <c:pt idx="299">
                  <c:v>-95.675000000000011</c:v>
                </c:pt>
                <c:pt idx="300">
                  <c:v>-119.3</c:v>
                </c:pt>
                <c:pt idx="301">
                  <c:v>-60.709999999999809</c:v>
                </c:pt>
                <c:pt idx="302">
                  <c:v>-13.144999999999854</c:v>
                </c:pt>
                <c:pt idx="303">
                  <c:v>-87.37999999999991</c:v>
                </c:pt>
                <c:pt idx="304">
                  <c:v>73.900000000000006</c:v>
                </c:pt>
                <c:pt idx="305">
                  <c:v>-32.569999999999851</c:v>
                </c:pt>
                <c:pt idx="306">
                  <c:v>-31.099999999999998</c:v>
                </c:pt>
                <c:pt idx="307">
                  <c:v>17.620000000000104</c:v>
                </c:pt>
                <c:pt idx="308">
                  <c:v>-68.375</c:v>
                </c:pt>
                <c:pt idx="309">
                  <c:v>-52.1</c:v>
                </c:pt>
                <c:pt idx="310">
                  <c:v>99.310000000000059</c:v>
                </c:pt>
                <c:pt idx="311">
                  <c:v>-62.80999999999981</c:v>
                </c:pt>
                <c:pt idx="312">
                  <c:v>-31.099999999999998</c:v>
                </c:pt>
                <c:pt idx="313">
                  <c:v>-74.04499999999986</c:v>
                </c:pt>
                <c:pt idx="314">
                  <c:v>-18.919999999999856</c:v>
                </c:pt>
                <c:pt idx="315">
                  <c:v>-113.94499999999985</c:v>
                </c:pt>
                <c:pt idx="316">
                  <c:v>-81.394999999999854</c:v>
                </c:pt>
                <c:pt idx="317">
                  <c:v>0.92500000000000426</c:v>
                </c:pt>
                <c:pt idx="318">
                  <c:v>70.855000000000146</c:v>
                </c:pt>
                <c:pt idx="319">
                  <c:v>-17.764999999999951</c:v>
                </c:pt>
                <c:pt idx="320">
                  <c:v>-47.164999999999949</c:v>
                </c:pt>
                <c:pt idx="321">
                  <c:v>108.02500000000001</c:v>
                </c:pt>
                <c:pt idx="322">
                  <c:v>-17.869999999999855</c:v>
                </c:pt>
                <c:pt idx="323">
                  <c:v>-18.394999999999854</c:v>
                </c:pt>
                <c:pt idx="324">
                  <c:v>80.62000000000009</c:v>
                </c:pt>
                <c:pt idx="325">
                  <c:v>10.795000000000101</c:v>
                </c:pt>
                <c:pt idx="326">
                  <c:v>98.680000000000149</c:v>
                </c:pt>
                <c:pt idx="327">
                  <c:v>152.75500000000017</c:v>
                </c:pt>
                <c:pt idx="328">
                  <c:v>82.405000000000143</c:v>
                </c:pt>
                <c:pt idx="329">
                  <c:v>9.7450000000000969</c:v>
                </c:pt>
                <c:pt idx="330">
                  <c:v>142.67500000000001</c:v>
                </c:pt>
                <c:pt idx="331">
                  <c:v>46.3900000000002</c:v>
                </c:pt>
                <c:pt idx="332">
                  <c:v>-110.16499999999996</c:v>
                </c:pt>
                <c:pt idx="333">
                  <c:v>63.085000000000051</c:v>
                </c:pt>
                <c:pt idx="334">
                  <c:v>-27.109999999999808</c:v>
                </c:pt>
                <c:pt idx="335">
                  <c:v>1.3450000000000983</c:v>
                </c:pt>
                <c:pt idx="336">
                  <c:v>-13.564999999999948</c:v>
                </c:pt>
                <c:pt idx="337">
                  <c:v>-51.784999999999812</c:v>
                </c:pt>
                <c:pt idx="338">
                  <c:v>42.295000000000101</c:v>
                </c:pt>
                <c:pt idx="339">
                  <c:v>41.875000000000242</c:v>
                </c:pt>
                <c:pt idx="340">
                  <c:v>-27.63499999999981</c:v>
                </c:pt>
                <c:pt idx="341">
                  <c:v>-8.314999999999948</c:v>
                </c:pt>
                <c:pt idx="342">
                  <c:v>-81.604999999999905</c:v>
                </c:pt>
                <c:pt idx="343">
                  <c:v>51.85000000000025</c:v>
                </c:pt>
                <c:pt idx="344">
                  <c:v>-72.889999999999958</c:v>
                </c:pt>
                <c:pt idx="345">
                  <c:v>-22.279999999999902</c:v>
                </c:pt>
                <c:pt idx="346">
                  <c:v>-103.96999999999986</c:v>
                </c:pt>
                <c:pt idx="347">
                  <c:v>-66.37999999999991</c:v>
                </c:pt>
                <c:pt idx="348">
                  <c:v>-13.354999999999905</c:v>
                </c:pt>
                <c:pt idx="349">
                  <c:v>-95.569999999999851</c:v>
                </c:pt>
                <c:pt idx="350">
                  <c:v>-52.939999999999955</c:v>
                </c:pt>
                <c:pt idx="351">
                  <c:v>49.225000000000236</c:v>
                </c:pt>
                <c:pt idx="352">
                  <c:v>1.6600000000000534</c:v>
                </c:pt>
                <c:pt idx="353">
                  <c:v>146.03500000000005</c:v>
                </c:pt>
                <c:pt idx="354">
                  <c:v>41.350000000000236</c:v>
                </c:pt>
                <c:pt idx="355">
                  <c:v>-12.199999999999761</c:v>
                </c:pt>
                <c:pt idx="356">
                  <c:v>-120.13999999999996</c:v>
                </c:pt>
                <c:pt idx="357">
                  <c:v>-1.6999999999999957</c:v>
                </c:pt>
                <c:pt idx="358">
                  <c:v>35.049999999999997</c:v>
                </c:pt>
                <c:pt idx="359">
                  <c:v>5.8600000000000492</c:v>
                </c:pt>
                <c:pt idx="360">
                  <c:v>0.40000000000000568</c:v>
                </c:pt>
                <c:pt idx="361">
                  <c:v>-106.38499999999982</c:v>
                </c:pt>
                <c:pt idx="362">
                  <c:v>76.630000000000152</c:v>
                </c:pt>
                <c:pt idx="363">
                  <c:v>56.260000000000048</c:v>
                </c:pt>
                <c:pt idx="364">
                  <c:v>2.8150000000001967</c:v>
                </c:pt>
                <c:pt idx="365">
                  <c:v>-28.789999999999953</c:v>
                </c:pt>
                <c:pt idx="366">
                  <c:v>-73.834999999999809</c:v>
                </c:pt>
                <c:pt idx="367">
                  <c:v>34.525000000000006</c:v>
                </c:pt>
                <c:pt idx="368">
                  <c:v>-91.369999999999862</c:v>
                </c:pt>
                <c:pt idx="369">
                  <c:v>-172.21999999999986</c:v>
                </c:pt>
                <c:pt idx="370">
                  <c:v>-20.284999999999808</c:v>
                </c:pt>
                <c:pt idx="371">
                  <c:v>-99.244999999999862</c:v>
                </c:pt>
                <c:pt idx="372">
                  <c:v>-64.279999999999902</c:v>
                </c:pt>
                <c:pt idx="373">
                  <c:v>-19.759999999999806</c:v>
                </c:pt>
                <c:pt idx="374">
                  <c:v>-7.7899999999999494</c:v>
                </c:pt>
                <c:pt idx="375">
                  <c:v>-43.489999999999952</c:v>
                </c:pt>
                <c:pt idx="376">
                  <c:v>-4.2199999999998568</c:v>
                </c:pt>
                <c:pt idx="377">
                  <c:v>-12.725000000000001</c:v>
                </c:pt>
                <c:pt idx="378">
                  <c:v>-37.924999999999997</c:v>
                </c:pt>
                <c:pt idx="379">
                  <c:v>34.945000000000093</c:v>
                </c:pt>
                <c:pt idx="380">
                  <c:v>54.895000000000095</c:v>
                </c:pt>
                <c:pt idx="381">
                  <c:v>50.275000000000006</c:v>
                </c:pt>
                <c:pt idx="382">
                  <c:v>40.825000000000003</c:v>
                </c:pt>
                <c:pt idx="383">
                  <c:v>69.385000000000048</c:v>
                </c:pt>
                <c:pt idx="384">
                  <c:v>-149.11999999999986</c:v>
                </c:pt>
                <c:pt idx="385">
                  <c:v>68.020000000000095</c:v>
                </c:pt>
                <c:pt idx="386">
                  <c:v>-21.125</c:v>
                </c:pt>
                <c:pt idx="387">
                  <c:v>44.815000000000197</c:v>
                </c:pt>
                <c:pt idx="388">
                  <c:v>52.480000000000146</c:v>
                </c:pt>
                <c:pt idx="389">
                  <c:v>-29.314999999999952</c:v>
                </c:pt>
                <c:pt idx="390">
                  <c:v>63.190000000000197</c:v>
                </c:pt>
                <c:pt idx="391">
                  <c:v>51.955000000000155</c:v>
                </c:pt>
                <c:pt idx="392">
                  <c:v>-46.534999999999812</c:v>
                </c:pt>
                <c:pt idx="393">
                  <c:v>9.1150000000001938</c:v>
                </c:pt>
                <c:pt idx="394">
                  <c:v>50.065000000000197</c:v>
                </c:pt>
                <c:pt idx="395">
                  <c:v>19.720000000000098</c:v>
                </c:pt>
                <c:pt idx="396">
                  <c:v>112.33000000000015</c:v>
                </c:pt>
                <c:pt idx="397">
                  <c:v>-5.7949999999998525</c:v>
                </c:pt>
                <c:pt idx="398">
                  <c:v>96.474999999999994</c:v>
                </c:pt>
                <c:pt idx="399">
                  <c:v>-10.519999999999854</c:v>
                </c:pt>
                <c:pt idx="400">
                  <c:v>94.585000000000065</c:v>
                </c:pt>
                <c:pt idx="401">
                  <c:v>88.180000000000149</c:v>
                </c:pt>
                <c:pt idx="402">
                  <c:v>2.290000000000191</c:v>
                </c:pt>
                <c:pt idx="403">
                  <c:v>114.64000000000019</c:v>
                </c:pt>
                <c:pt idx="404">
                  <c:v>100.78000000000014</c:v>
                </c:pt>
                <c:pt idx="405">
                  <c:v>43.555000000000149</c:v>
                </c:pt>
                <c:pt idx="406">
                  <c:v>131.75500000000014</c:v>
                </c:pt>
                <c:pt idx="407">
                  <c:v>-8.1049999999999045</c:v>
                </c:pt>
                <c:pt idx="408">
                  <c:v>48.174999999999997</c:v>
                </c:pt>
                <c:pt idx="409">
                  <c:v>104.35</c:v>
                </c:pt>
                <c:pt idx="410">
                  <c:v>95.215000000000202</c:v>
                </c:pt>
                <c:pt idx="411">
                  <c:v>222.16000000000008</c:v>
                </c:pt>
                <c:pt idx="412">
                  <c:v>147.50500000000014</c:v>
                </c:pt>
                <c:pt idx="413">
                  <c:v>180.05500000000015</c:v>
                </c:pt>
                <c:pt idx="414">
                  <c:v>188.14000000000021</c:v>
                </c:pt>
                <c:pt idx="415">
                  <c:v>270.1450000000001</c:v>
                </c:pt>
                <c:pt idx="416">
                  <c:v>339.13000000000017</c:v>
                </c:pt>
                <c:pt idx="417">
                  <c:v>298.91500000000019</c:v>
                </c:pt>
                <c:pt idx="418">
                  <c:v>452.95000000000005</c:v>
                </c:pt>
                <c:pt idx="419">
                  <c:v>268.78000000000014</c:v>
                </c:pt>
                <c:pt idx="420">
                  <c:v>461.03500000000008</c:v>
                </c:pt>
                <c:pt idx="421">
                  <c:v>493.48000000000013</c:v>
                </c:pt>
                <c:pt idx="422">
                  <c:v>731.93500000000006</c:v>
                </c:pt>
                <c:pt idx="423">
                  <c:v>562.36000000000013</c:v>
                </c:pt>
                <c:pt idx="424">
                  <c:v>672.71500000000026</c:v>
                </c:pt>
                <c:pt idx="425">
                  <c:v>798.71500000000026</c:v>
                </c:pt>
                <c:pt idx="426">
                  <c:v>900.25</c:v>
                </c:pt>
                <c:pt idx="427">
                  <c:v>870.11500000000024</c:v>
                </c:pt>
                <c:pt idx="428">
                  <c:v>968.71</c:v>
                </c:pt>
                <c:pt idx="429">
                  <c:v>953.17000000000019</c:v>
                </c:pt>
                <c:pt idx="430">
                  <c:v>954.43000000000018</c:v>
                </c:pt>
                <c:pt idx="431">
                  <c:v>944.45500000000015</c:v>
                </c:pt>
                <c:pt idx="432">
                  <c:v>974.27500000000009</c:v>
                </c:pt>
                <c:pt idx="433">
                  <c:v>1016.0650000000003</c:v>
                </c:pt>
                <c:pt idx="434">
                  <c:v>1105.8400000000001</c:v>
                </c:pt>
                <c:pt idx="435">
                  <c:v>1045.0450000000001</c:v>
                </c:pt>
                <c:pt idx="436">
                  <c:v>1150.1500000000003</c:v>
                </c:pt>
                <c:pt idx="437">
                  <c:v>1068.3550000000002</c:v>
                </c:pt>
                <c:pt idx="438">
                  <c:v>888.49000000000024</c:v>
                </c:pt>
                <c:pt idx="439">
                  <c:v>988.55499999999984</c:v>
                </c:pt>
                <c:pt idx="440">
                  <c:v>734.875</c:v>
                </c:pt>
                <c:pt idx="441">
                  <c:v>945.61000000000035</c:v>
                </c:pt>
                <c:pt idx="442">
                  <c:v>829.90000000000009</c:v>
                </c:pt>
                <c:pt idx="443">
                  <c:v>601.10500000000036</c:v>
                </c:pt>
                <c:pt idx="444">
                  <c:v>528.34000000000026</c:v>
                </c:pt>
                <c:pt idx="445">
                  <c:v>572.33500000000026</c:v>
                </c:pt>
                <c:pt idx="446">
                  <c:v>426.38500000000033</c:v>
                </c:pt>
                <c:pt idx="447">
                  <c:v>550.28500000000031</c:v>
                </c:pt>
                <c:pt idx="448">
                  <c:v>359.29000000000019</c:v>
                </c:pt>
                <c:pt idx="449">
                  <c:v>208.0900000000002</c:v>
                </c:pt>
                <c:pt idx="450">
                  <c:v>263.63500000000028</c:v>
                </c:pt>
                <c:pt idx="451">
                  <c:v>250.9300000000004</c:v>
                </c:pt>
                <c:pt idx="452">
                  <c:v>127.1350000000003</c:v>
                </c:pt>
                <c:pt idx="453">
                  <c:v>168.4</c:v>
                </c:pt>
                <c:pt idx="454">
                  <c:v>161.47000000000011</c:v>
                </c:pt>
                <c:pt idx="455">
                  <c:v>44.710000000000292</c:v>
                </c:pt>
                <c:pt idx="456">
                  <c:v>3.1299999999999102</c:v>
                </c:pt>
                <c:pt idx="457">
                  <c:v>84.295000000000101</c:v>
                </c:pt>
                <c:pt idx="458">
                  <c:v>31.375</c:v>
                </c:pt>
                <c:pt idx="459">
                  <c:v>26.755000000000152</c:v>
                </c:pt>
                <c:pt idx="460">
                  <c:v>-31.834999999999809</c:v>
                </c:pt>
                <c:pt idx="461">
                  <c:v>-20.389999999999951</c:v>
                </c:pt>
                <c:pt idx="462">
                  <c:v>86.185000000000059</c:v>
                </c:pt>
                <c:pt idx="463">
                  <c:v>-87.16999999999986</c:v>
                </c:pt>
                <c:pt idx="464">
                  <c:v>-63.859999999999808</c:v>
                </c:pt>
                <c:pt idx="465">
                  <c:v>52.480000000000146</c:v>
                </c:pt>
                <c:pt idx="466">
                  <c:v>-69.214999999999947</c:v>
                </c:pt>
                <c:pt idx="467">
                  <c:v>-24.064999999999952</c:v>
                </c:pt>
                <c:pt idx="468">
                  <c:v>-15.244999999999855</c:v>
                </c:pt>
                <c:pt idx="469">
                  <c:v>61.195000000000107</c:v>
                </c:pt>
                <c:pt idx="470">
                  <c:v>-35.929999999999907</c:v>
                </c:pt>
                <c:pt idx="471">
                  <c:v>-12.199999999999761</c:v>
                </c:pt>
                <c:pt idx="472">
                  <c:v>-114.99499999999986</c:v>
                </c:pt>
                <c:pt idx="473">
                  <c:v>-44.644999999999854</c:v>
                </c:pt>
                <c:pt idx="474">
                  <c:v>-96.829999999999899</c:v>
                </c:pt>
                <c:pt idx="475">
                  <c:v>2.6050000000001461</c:v>
                </c:pt>
                <c:pt idx="476">
                  <c:v>-64.909999999999812</c:v>
                </c:pt>
                <c:pt idx="477">
                  <c:v>30.745000000000104</c:v>
                </c:pt>
                <c:pt idx="478">
                  <c:v>-103.33999999999995</c:v>
                </c:pt>
                <c:pt idx="479">
                  <c:v>-89.899999999999764</c:v>
                </c:pt>
                <c:pt idx="480">
                  <c:v>24.550000000000239</c:v>
                </c:pt>
                <c:pt idx="481">
                  <c:v>27.175000000000239</c:v>
                </c:pt>
                <c:pt idx="482">
                  <c:v>28.750000000000242</c:v>
                </c:pt>
                <c:pt idx="483">
                  <c:v>-107.53999999999996</c:v>
                </c:pt>
                <c:pt idx="484">
                  <c:v>-100.29499999999986</c:v>
                </c:pt>
                <c:pt idx="485">
                  <c:v>-97.354999999999905</c:v>
                </c:pt>
                <c:pt idx="486">
                  <c:v>-27.424999999999759</c:v>
                </c:pt>
                <c:pt idx="487">
                  <c:v>-131.79499999999985</c:v>
                </c:pt>
                <c:pt idx="488">
                  <c:v>80.830000000000155</c:v>
                </c:pt>
                <c:pt idx="489">
                  <c:v>-37.295000000000094</c:v>
                </c:pt>
                <c:pt idx="490">
                  <c:v>-217.6849999999998</c:v>
                </c:pt>
                <c:pt idx="491">
                  <c:v>-40.864999999999952</c:v>
                </c:pt>
                <c:pt idx="492">
                  <c:v>-90.949999999999761</c:v>
                </c:pt>
                <c:pt idx="493">
                  <c:v>-159.82999999999993</c:v>
                </c:pt>
                <c:pt idx="494">
                  <c:v>-66.484999999999815</c:v>
                </c:pt>
                <c:pt idx="495">
                  <c:v>-159.51499999999996</c:v>
                </c:pt>
                <c:pt idx="496">
                  <c:v>-115.20499999999991</c:v>
                </c:pt>
                <c:pt idx="497">
                  <c:v>-241.09999999999977</c:v>
                </c:pt>
                <c:pt idx="498">
                  <c:v>-197.41999999999987</c:v>
                </c:pt>
                <c:pt idx="499">
                  <c:v>-202.03999999999996</c:v>
                </c:pt>
                <c:pt idx="500">
                  <c:v>-311.44999999999953</c:v>
                </c:pt>
                <c:pt idx="501">
                  <c:v>-355.86499999999972</c:v>
                </c:pt>
                <c:pt idx="502">
                  <c:v>21.190000000000197</c:v>
                </c:pt>
                <c:pt idx="503">
                  <c:v>-30.154999999999905</c:v>
                </c:pt>
                <c:pt idx="504">
                  <c:v>-85.594999999999629</c:v>
                </c:pt>
                <c:pt idx="505">
                  <c:v>-115.93999999999971</c:v>
                </c:pt>
                <c:pt idx="506">
                  <c:v>-132.94999999999999</c:v>
                </c:pt>
                <c:pt idx="507">
                  <c:v>-79.924999999999997</c:v>
                </c:pt>
                <c:pt idx="508">
                  <c:v>-108.58999999999995</c:v>
                </c:pt>
                <c:pt idx="509">
                  <c:v>-22.279999999999902</c:v>
                </c:pt>
                <c:pt idx="510">
                  <c:v>-69.634999999999934</c:v>
                </c:pt>
                <c:pt idx="511">
                  <c:v>-58.819999999999979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3688"/>
        <c:axId val="186067608"/>
      </c:scatterChart>
      <c:valAx>
        <c:axId val="186063688"/>
        <c:scaling>
          <c:orientation val="minMax"/>
          <c:max val="525"/>
          <c:min val="4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Energy (keV)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067608"/>
        <c:crosses val="autoZero"/>
        <c:crossBetween val="midCat"/>
      </c:valAx>
      <c:valAx>
        <c:axId val="186067608"/>
        <c:scaling>
          <c:orientation val="minMax"/>
          <c:max val="12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Gamma Ray Exp YIeld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6063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193127021912955"/>
          <c:y val="2.0295275590551182E-2"/>
          <c:w val="0.32807153756943175"/>
          <c:h val="0.5182414698162730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8565846309569"/>
          <c:y val="2.8252405949256341E-2"/>
          <c:w val="0.78625731200640292"/>
          <c:h val="0.796322919312505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'Data analysis 2'!$W$9</c:f>
              <c:strCache>
                <c:ptCount val="1"/>
                <c:pt idx="0">
                  <c:v>B-Net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27870090891416349"/>
                  <c:y val="9.54034374735416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800" b="1" baseline="0" dirty="0"/>
                      <a:t>y = 92565x + 0.7704</a:t>
                    </a:r>
                    <a:br>
                      <a:rPr lang="en-US" sz="2800" b="1" baseline="0" dirty="0"/>
                    </a:br>
                    <a:r>
                      <a:rPr lang="en-US" sz="2800" b="1" baseline="0" dirty="0"/>
                      <a:t>R² = 0.9546</a:t>
                    </a:r>
                    <a:endParaRPr lang="en-US" sz="2800" b="1" dirty="0"/>
                  </a:p>
                </c:rich>
              </c:tx>
              <c:numFmt formatCode="General" sourceLinked="0"/>
            </c:trendlineLbl>
          </c:trendline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'Data analysis 2'!$U$10:$U$15</c:f>
              <c:numCache>
                <c:formatCode>General</c:formatCode>
                <c:ptCount val="6"/>
                <c:pt idx="0">
                  <c:v>3.125E-2</c:v>
                </c:pt>
                <c:pt idx="1">
                  <c:v>6.25E-2</c:v>
                </c:pt>
                <c:pt idx="2">
                  <c:v>8.3299999999999999E-2</c:v>
                </c:pt>
                <c:pt idx="3">
                  <c:v>0.125</c:v>
                </c:pt>
                <c:pt idx="4">
                  <c:v>0.16700000000000001</c:v>
                </c:pt>
                <c:pt idx="5">
                  <c:v>0.25</c:v>
                </c:pt>
              </c:numCache>
            </c:numRef>
          </c:xVal>
          <c:yVal>
            <c:numRef>
              <c:f>'Data analysis 2'!$W$10:$W$15</c:f>
              <c:numCache>
                <c:formatCode>General</c:formatCode>
                <c:ptCount val="6"/>
                <c:pt idx="0">
                  <c:v>1987.4000000000024</c:v>
                </c:pt>
                <c:pt idx="2">
                  <c:v>7367.2000000000007</c:v>
                </c:pt>
                <c:pt idx="3">
                  <c:v>11812.376000000011</c:v>
                </c:pt>
                <c:pt idx="4">
                  <c:v>18175.220000000005</c:v>
                </c:pt>
                <c:pt idx="5">
                  <c:v>21434.960000000017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4080"/>
        <c:axId val="280715688"/>
      </c:scatterChart>
      <c:valAx>
        <c:axId val="18606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 dirty="0"/>
                  <a:t>Boron concentration in </a:t>
                </a:r>
                <a:r>
                  <a:rPr lang="en-GB" sz="1800" dirty="0" err="1" smtClean="0"/>
                  <a:t>wt</a:t>
                </a:r>
                <a:r>
                  <a:rPr lang="en-GB" sz="1800" dirty="0" smtClean="0"/>
                  <a:t>%</a:t>
                </a:r>
                <a:endParaRPr lang="en-GB" sz="1800" baseline="30000" dirty="0"/>
              </a:p>
            </c:rich>
          </c:tx>
          <c:layout>
            <c:manualLayout>
              <c:xMode val="edge"/>
              <c:yMode val="edge"/>
              <c:x val="0.33917031204432779"/>
              <c:y val="0.927486453306239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0715688"/>
        <c:crosses val="autoZero"/>
        <c:crossBetween val="midCat"/>
      </c:valAx>
      <c:valAx>
        <c:axId val="280715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Integrated Yield of Difference Spectra</a:t>
                </a:r>
              </a:p>
            </c:rich>
          </c:tx>
          <c:layout>
            <c:manualLayout>
              <c:xMode val="edge"/>
              <c:yMode val="edge"/>
              <c:x val="1.6912122095849129E-3"/>
              <c:y val="0.110309245618491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606408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0.4476</cdr:x>
      <cdr:y>0.13449</cdr:y>
    </cdr:from>
    <cdr:to>
      <cdr:x>0.57134</cdr:x>
      <cdr:y>0.2058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2565399" y="420076"/>
          <a:ext cx="709248" cy="222739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0.32881</cdr:x>
      <cdr:y>0.03573</cdr:y>
    </cdr:from>
    <cdr:to>
      <cdr:x>0.60282</cdr:x>
      <cdr:y>0.17509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71599" y="97689"/>
          <a:ext cx="11430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SG" sz="1800" dirty="0" smtClean="0"/>
            <a:t>Co(1173)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0.58456</cdr:x>
      <cdr:y>0.03573</cdr:y>
    </cdr:from>
    <cdr:to>
      <cdr:x>0.85857</cdr:x>
      <cdr:y>0.17509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38399" y="97689"/>
          <a:ext cx="11430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SG" sz="1800" dirty="0" smtClean="0"/>
            <a:t>Co(1333)</a:t>
          </a:r>
          <a:endParaRPr lang="en-GB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0.73104</cdr:x>
      <cdr:y>0.34092</cdr:y>
    </cdr:from>
    <cdr:to>
      <cdr:x>0.8945</cdr:x>
      <cdr:y>0.45552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345006" y="902729"/>
          <a:ext cx="971541" cy="30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effectLst/>
            </a:rPr>
            <a:t>1750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0.78739</cdr:x>
      <cdr:y>0.55608</cdr:y>
    </cdr:from>
    <cdr:to>
      <cdr:x>0.95085</cdr:x>
      <cdr:y>0.67067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4679950" y="1879600"/>
          <a:ext cx="971550" cy="38735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0.81367</cdr:x>
      <cdr:y>0.46939</cdr:y>
    </cdr:from>
    <cdr:to>
      <cdr:x>0.92146</cdr:x>
      <cdr:y>0.54818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6262166" y="1752600"/>
          <a:ext cx="829539" cy="29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/>
            <a:t>1990</a:t>
          </a:r>
        </a:p>
      </cdr:txBody>
    </cdr:sp>
  </cdr:relSizeAnchor>
  <cdr:relSizeAnchor xmlns:cdr="http://schemas.openxmlformats.org/drawingml/2006/chartDrawing">
    <cdr:from>
      <cdr:x>0.61805</cdr:x>
      <cdr:y>0.40658</cdr:y>
    </cdr:from>
    <cdr:to>
      <cdr:x>0.82318</cdr:x>
      <cdr:y>0.62826</cdr:y>
    </cdr:to>
    <cdr:grpSp>
      <cdr:nvGrpSpPr>
        <cdr:cNvPr id="4" name="Group 3"/>
        <cdr:cNvGrpSpPr/>
      </cdr:nvGrpSpPr>
      <cdr:grpSpPr>
        <a:xfrm xmlns:a="http://schemas.openxmlformats.org/drawingml/2006/main">
          <a:off x="4756636" y="1518088"/>
          <a:ext cx="1578722" cy="827709"/>
          <a:chOff x="3663932" y="1435091"/>
          <a:chExt cx="1219211" cy="749302"/>
        </a:xfrm>
      </cdr:grpSpPr>
      <cdr:cxnSp macro="">
        <cdr:nvCxnSpPr>
          <cdr:cNvPr id="7" name="Straight Connector 6"/>
          <cdr:cNvCxnSpPr/>
        </cdr:nvCxnSpPr>
        <cdr:spPr>
          <a:xfrm xmlns:a="http://schemas.openxmlformats.org/drawingml/2006/main" flipV="1">
            <a:off x="4635473" y="1854190"/>
            <a:ext cx="247670" cy="330203"/>
          </a:xfrm>
          <a:prstGeom xmlns:a="http://schemas.openxmlformats.org/drawingml/2006/main" prst="line">
            <a:avLst/>
          </a:prstGeom>
          <a:ln xmlns:a="http://schemas.openxmlformats.org/drawingml/2006/main" w="158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Straight Connector 9"/>
          <cdr:cNvCxnSpPr/>
        </cdr:nvCxnSpPr>
        <cdr:spPr>
          <a:xfrm xmlns:a="http://schemas.openxmlformats.org/drawingml/2006/main" flipH="1" flipV="1">
            <a:off x="3663932" y="1479540"/>
            <a:ext cx="12720" cy="444517"/>
          </a:xfrm>
          <a:prstGeom xmlns:a="http://schemas.openxmlformats.org/drawingml/2006/main" prst="line">
            <a:avLst/>
          </a:prstGeom>
          <a:ln xmlns:a="http://schemas.openxmlformats.org/drawingml/2006/main" w="158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Straight Connector 11"/>
          <cdr:cNvCxnSpPr/>
        </cdr:nvCxnSpPr>
        <cdr:spPr>
          <a:xfrm xmlns:a="http://schemas.openxmlformats.org/drawingml/2006/main" flipV="1">
            <a:off x="4089375" y="1435091"/>
            <a:ext cx="292128" cy="349266"/>
          </a:xfrm>
          <a:prstGeom xmlns:a="http://schemas.openxmlformats.org/drawingml/2006/main" prst="line">
            <a:avLst/>
          </a:prstGeom>
          <a:ln xmlns:a="http://schemas.openxmlformats.org/drawingml/2006/main" w="158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0.72973</cdr:x>
      <cdr:y>0.80328</cdr:y>
    </cdr:from>
    <cdr:to>
      <cdr:x>0.96375</cdr:x>
      <cdr:y>0.87882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172200" y="3733800"/>
          <a:ext cx="1979388" cy="351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effectLst/>
              <a:latin typeface="+mn-lt"/>
              <a:ea typeface="+mn-ea"/>
              <a:cs typeface="+mn-cs"/>
            </a:rPr>
            <a:t>Ce(476), Br(512) </a:t>
          </a:r>
          <a:endParaRPr lang="en-GB" sz="20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en-GB" sz="2000" dirty="0"/>
        </a:p>
      </cdr:txBody>
    </cdr:sp>
  </cdr:relSizeAnchor>
  <cdr:relSizeAnchor xmlns:cdr="http://schemas.openxmlformats.org/drawingml/2006/chartDrawing">
    <cdr:from>
      <cdr:x>0.91543</cdr:x>
      <cdr:y>0.73067</cdr:y>
    </cdr:from>
    <cdr:to>
      <cdr:x>0.9233</cdr:x>
      <cdr:y>0.81425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5246810" y="2559294"/>
          <a:ext cx="45085" cy="29273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0.84365</cdr:x>
      <cdr:y>0.61506</cdr:y>
    </cdr:from>
    <cdr:to>
      <cdr:x>0.90591</cdr:x>
      <cdr:y>0.6787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4835378" y="2154360"/>
          <a:ext cx="356870" cy="22288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0.68778</cdr:x>
      <cdr:y>0.45902</cdr:y>
    </cdr:from>
    <cdr:to>
      <cdr:x>0.92793</cdr:x>
      <cdr:y>0.63803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5817381" y="2133600"/>
          <a:ext cx="2031219" cy="832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effectLst/>
              <a:latin typeface="+mn-lt"/>
              <a:ea typeface="+mn-ea"/>
              <a:cs typeface="+mn-cs"/>
            </a:rPr>
            <a:t>B(477)</a:t>
          </a:r>
          <a:endParaRPr lang="en-GB" sz="20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r>
            <a:rPr lang="en-US" sz="2000" dirty="0">
              <a:effectLst/>
              <a:latin typeface="+mn-lt"/>
              <a:ea typeface="+mn-ea"/>
              <a:cs typeface="+mn-cs"/>
            </a:rPr>
            <a:t>Ce(476), Br(512)</a:t>
          </a:r>
          <a:endParaRPr lang="en-GB" sz="20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en-GB" sz="2000" dirty="0"/>
        </a:p>
      </cdr:txBody>
    </cdr:sp>
  </cdr:relSizeAnchor>
  <cdr:relSizeAnchor xmlns:cdr="http://schemas.openxmlformats.org/drawingml/2006/chartDrawing">
    <cdr:from>
      <cdr:x>0.39728</cdr:x>
      <cdr:y>0.43131</cdr:y>
    </cdr:from>
    <cdr:to>
      <cdr:x>0.52007</cdr:x>
      <cdr:y>0.52049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277035" y="1322294"/>
          <a:ext cx="703729" cy="273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/>
            <a:t>Br(196)</a:t>
          </a:r>
        </a:p>
      </cdr:txBody>
    </cdr:sp>
  </cdr:relSizeAnchor>
  <cdr:relSizeAnchor xmlns:cdr="http://schemas.openxmlformats.org/drawingml/2006/chartDrawing">
    <cdr:from>
      <cdr:x>0.51381</cdr:x>
      <cdr:y>0.45616</cdr:y>
    </cdr:from>
    <cdr:to>
      <cdr:x>0.63063</cdr:x>
      <cdr:y>0.52196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4345908" y="2120323"/>
          <a:ext cx="988092" cy="30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/>
            <a:t>Br(271)</a:t>
          </a:r>
        </a:p>
      </cdr:txBody>
    </cdr:sp>
  </cdr:relSizeAnchor>
  <cdr:relSizeAnchor xmlns:cdr="http://schemas.openxmlformats.org/drawingml/2006/chartDrawing">
    <cdr:from>
      <cdr:x>0.66873</cdr:x>
      <cdr:y>0.53221</cdr:y>
    </cdr:from>
    <cdr:to>
      <cdr:x>0.73357</cdr:x>
      <cdr:y>0.72811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3832835" y="1631639"/>
          <a:ext cx="371612" cy="6005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0.57811</cdr:x>
      <cdr:y>0.10214</cdr:y>
    </cdr:from>
    <cdr:to>
      <cdr:x>0.76662</cdr:x>
      <cdr:y>0.16767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3607519" y="321956"/>
          <a:ext cx="1176330" cy="206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Boron(478)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3FAEFF-5ABA-49D8-B0D9-CD20DB8C7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400" b="1" dirty="0" smtClean="0"/>
              <a:t>3-D wood block with texture and engraved text</a:t>
            </a:r>
          </a:p>
          <a:p>
            <a:pPr>
              <a:defRPr/>
            </a:pPr>
            <a:r>
              <a:rPr lang="en-US" sz="1400" dirty="0" smtClean="0"/>
              <a:t>(Advanced)</a:t>
            </a:r>
          </a:p>
          <a:p>
            <a:pPr>
              <a:defRPr/>
            </a:pPr>
            <a:endParaRPr lang="en-US" sz="14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3”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3”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Fill</a:t>
            </a:r>
            <a:r>
              <a:rPr lang="en-US" dirty="0" smtClean="0"/>
              <a:t> pane,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.  Click the button next to </a:t>
            </a:r>
            <a:r>
              <a:rPr lang="en-US" b="1" dirty="0" smtClean="0"/>
              <a:t>Texture</a:t>
            </a:r>
            <a:r>
              <a:rPr lang="en-US" dirty="0" smtClean="0"/>
              <a:t>, and then click </a:t>
            </a:r>
            <a:r>
              <a:rPr lang="en-US" b="1" dirty="0" smtClean="0"/>
              <a:t>Oak</a:t>
            </a:r>
            <a:r>
              <a:rPr lang="en-US" dirty="0" smtClean="0"/>
              <a:t> (fifth row, third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Line Color</a:t>
            </a:r>
            <a:r>
              <a:rPr lang="en-US" dirty="0" smtClean="0"/>
              <a:t> pane, then select </a:t>
            </a:r>
            <a:r>
              <a:rPr lang="en-US" b="1" dirty="0" smtClean="0"/>
              <a:t>No line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3-D Rotation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3-D Rotation</a:t>
            </a:r>
            <a:r>
              <a:rPr lang="en-US" dirty="0" smtClean="0"/>
              <a:t> pane,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Perspective</a:t>
            </a:r>
            <a:r>
              <a:rPr lang="en-US" dirty="0" smtClean="0"/>
              <a:t> click </a:t>
            </a:r>
            <a:r>
              <a:rPr lang="en-US" b="1" dirty="0" smtClean="0"/>
              <a:t>Perspective Left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X</a:t>
            </a:r>
            <a:r>
              <a:rPr lang="en-US" dirty="0" smtClean="0"/>
              <a:t> box, enter </a:t>
            </a:r>
            <a:r>
              <a:rPr lang="en-US" b="1" dirty="0" smtClean="0"/>
              <a:t>40°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Y</a:t>
            </a:r>
            <a:r>
              <a:rPr lang="en-US" dirty="0" smtClean="0"/>
              <a:t> box, enter </a:t>
            </a:r>
            <a:r>
              <a:rPr lang="en-US" b="1" dirty="0" smtClean="0"/>
              <a:t>10°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Perspective</a:t>
            </a:r>
            <a:r>
              <a:rPr lang="en-US" dirty="0" smtClean="0"/>
              <a:t> box, enter </a:t>
            </a:r>
            <a:r>
              <a:rPr lang="en-US" b="1" dirty="0" smtClean="0"/>
              <a:t>20°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3-D Format </a:t>
            </a:r>
            <a:r>
              <a:rPr lang="en-US" dirty="0" smtClean="0"/>
              <a:t> in the left pane, and then in the </a:t>
            </a:r>
            <a:r>
              <a:rPr lang="en-US" b="1" dirty="0" smtClean="0"/>
              <a:t>3-D Format</a:t>
            </a:r>
            <a:r>
              <a:rPr lang="en-US" dirty="0" smtClean="0"/>
              <a:t> pane, do the following:</a:t>
            </a:r>
          </a:p>
          <a:p>
            <a:pPr marL="6858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 click the button next to </a:t>
            </a:r>
            <a:r>
              <a:rPr lang="en-US" b="1" dirty="0" smtClean="0"/>
              <a:t>Top</a:t>
            </a:r>
            <a:r>
              <a:rPr lang="en-US" dirty="0" smtClean="0"/>
              <a:t>, and then under </a:t>
            </a:r>
            <a:r>
              <a:rPr lang="en-US" b="1" dirty="0" smtClean="0"/>
              <a:t>Bevel</a:t>
            </a:r>
            <a:r>
              <a:rPr lang="en-US" dirty="0" smtClean="0"/>
              <a:t> click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 Click the button next to </a:t>
            </a:r>
            <a:r>
              <a:rPr lang="en-US" b="1" dirty="0" smtClean="0"/>
              <a:t>Bottom</a:t>
            </a:r>
            <a:r>
              <a:rPr lang="en-US" dirty="0" smtClean="0"/>
              <a:t>, and then under </a:t>
            </a:r>
            <a:r>
              <a:rPr lang="en-US" b="1" dirty="0" smtClean="0"/>
              <a:t>Bevel</a:t>
            </a:r>
            <a:r>
              <a:rPr lang="en-US" dirty="0" smtClean="0"/>
              <a:t> click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 </a:t>
            </a:r>
          </a:p>
          <a:p>
            <a:pPr marL="6858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Depth</a:t>
            </a:r>
            <a:r>
              <a:rPr lang="en-US" dirty="0" smtClean="0"/>
              <a:t>, in the </a:t>
            </a:r>
            <a:r>
              <a:rPr lang="en-US" b="1" dirty="0" smtClean="0"/>
              <a:t>Depth</a:t>
            </a:r>
            <a:r>
              <a:rPr lang="en-US" dirty="0" smtClean="0"/>
              <a:t> box, enter </a:t>
            </a:r>
            <a:r>
              <a:rPr lang="en-US" b="1" dirty="0" smtClean="0"/>
              <a:t>200 pt</a:t>
            </a:r>
            <a:r>
              <a:rPr lang="en-US" dirty="0" smtClean="0"/>
              <a:t>. </a:t>
            </a:r>
          </a:p>
          <a:p>
            <a:pPr marL="6858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Surface</a:t>
            </a:r>
            <a:r>
              <a:rPr lang="en-US" dirty="0" smtClean="0"/>
              <a:t>, click the button next to </a:t>
            </a:r>
            <a:r>
              <a:rPr lang="en-US" b="1" dirty="0" smtClean="0"/>
              <a:t>Material</a:t>
            </a:r>
            <a:r>
              <a:rPr lang="en-US" dirty="0" smtClean="0"/>
              <a:t>, and then under </a:t>
            </a:r>
            <a:r>
              <a:rPr lang="en-US" b="1" dirty="0" smtClean="0"/>
              <a:t>Standard</a:t>
            </a:r>
            <a:r>
              <a:rPr lang="en-US" dirty="0" smtClean="0"/>
              <a:t>, click </a:t>
            </a:r>
            <a:r>
              <a:rPr lang="en-US" b="1" dirty="0" smtClean="0"/>
              <a:t>Warm Matte </a:t>
            </a:r>
            <a:r>
              <a:rPr lang="en-US" dirty="0" smtClean="0"/>
              <a:t>(second option from the left). Click the button next to </a:t>
            </a:r>
            <a:r>
              <a:rPr lang="en-US" b="1" dirty="0" smtClean="0"/>
              <a:t>Lighting</a:t>
            </a:r>
            <a:r>
              <a:rPr lang="en-US" dirty="0" smtClean="0"/>
              <a:t>, and then under </a:t>
            </a:r>
            <a:r>
              <a:rPr lang="en-US" b="1" dirty="0" smtClean="0"/>
              <a:t>Neutral</a:t>
            </a:r>
            <a:r>
              <a:rPr lang="en-US" dirty="0" smtClean="0"/>
              <a:t>, click </a:t>
            </a:r>
            <a:r>
              <a:rPr lang="en-US" b="1" dirty="0" smtClean="0"/>
              <a:t>Soft</a:t>
            </a:r>
            <a:r>
              <a:rPr lang="en-US" dirty="0" smtClean="0"/>
              <a:t> (first row, third option from the left). 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270°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pane, and then in the </a:t>
            </a:r>
            <a:r>
              <a:rPr lang="en-US" b="1" dirty="0" smtClean="0"/>
              <a:t>Shadow</a:t>
            </a:r>
            <a:r>
              <a:rPr lang="en-US" dirty="0" smtClean="0"/>
              <a:t> pane,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Perspective</a:t>
            </a:r>
            <a:r>
              <a:rPr lang="en-US" dirty="0" smtClean="0"/>
              <a:t>, click </a:t>
            </a:r>
            <a:r>
              <a:rPr lang="en-US" b="1" dirty="0" smtClean="0"/>
              <a:t>Perspective Diagonal Upper Right </a:t>
            </a:r>
            <a:r>
              <a:rPr lang="en-US" dirty="0" smtClean="0"/>
              <a:t>(first row, second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rounded rectangle, click </a:t>
            </a:r>
            <a:r>
              <a:rPr lang="en-US" b="1" dirty="0" smtClean="0"/>
              <a:t>Edit Text</a:t>
            </a:r>
            <a:r>
              <a:rPr lang="en-US" dirty="0" smtClean="0"/>
              <a:t>, then enter text.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Arial Rounded MT Bold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list, and then select </a:t>
            </a:r>
            <a:r>
              <a:rPr lang="en-US" b="1" dirty="0" smtClean="0"/>
              <a:t>36</a:t>
            </a:r>
            <a:r>
              <a:rPr lang="en-US" dirty="0" smtClean="0"/>
              <a:t> from the </a:t>
            </a:r>
            <a:r>
              <a:rPr lang="en-US" b="1" dirty="0" smtClean="0"/>
              <a:t>Font Size </a:t>
            </a:r>
            <a:r>
              <a:rPr lang="en-US" dirty="0" smtClean="0"/>
              <a:t>list.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rectangle.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WordArt 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 Text Effects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Text Effects </a:t>
            </a:r>
            <a:r>
              <a:rPr lang="en-US" dirty="0" smtClean="0"/>
              <a:t>dialog box, click </a:t>
            </a:r>
            <a:r>
              <a:rPr lang="en-US" b="1" dirty="0" smtClean="0"/>
              <a:t>Text Fill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Text Fill</a:t>
            </a:r>
            <a:r>
              <a:rPr lang="en-US" dirty="0" smtClean="0"/>
              <a:t> pane, do the following: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Solid fill</a:t>
            </a:r>
            <a:r>
              <a:rPr lang="en-US" dirty="0" smtClean="0"/>
              <a:t>. 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130</a:t>
            </a:r>
            <a:r>
              <a:rPr lang="en-US" dirty="0" smtClean="0"/>
              <a:t>, Green: </a:t>
            </a:r>
            <a:r>
              <a:rPr lang="en-US" b="1" dirty="0" smtClean="0"/>
              <a:t>101</a:t>
            </a:r>
            <a:r>
              <a:rPr lang="en-US" dirty="0" smtClean="0"/>
              <a:t>, and Blue: </a:t>
            </a:r>
            <a:r>
              <a:rPr lang="en-US" b="1" dirty="0" smtClean="0"/>
              <a:t>58</a:t>
            </a:r>
            <a:r>
              <a:rPr lang="en-US" dirty="0" smtClean="0"/>
              <a:t>.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Text Effects </a:t>
            </a:r>
            <a:r>
              <a:rPr lang="en-US" dirty="0" smtClean="0"/>
              <a:t>dialog box, click </a:t>
            </a:r>
            <a:r>
              <a:rPr lang="en-US" b="1" dirty="0" smtClean="0"/>
              <a:t>Shadow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Shadow</a:t>
            </a:r>
            <a:r>
              <a:rPr lang="en-US" dirty="0" smtClean="0"/>
              <a:t> pane, do the following: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Inner</a:t>
            </a:r>
            <a:r>
              <a:rPr lang="en-US" dirty="0" smtClean="0"/>
              <a:t> click </a:t>
            </a:r>
            <a:r>
              <a:rPr lang="en-US" b="1" dirty="0" smtClean="0"/>
              <a:t>Inside Diagonal Top Left</a:t>
            </a:r>
            <a:r>
              <a:rPr lang="en-US" dirty="0" smtClean="0"/>
              <a:t> (first row, first option from the left).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 </a:t>
            </a:r>
            <a:r>
              <a:rPr lang="en-US" dirty="0" smtClean="0"/>
              <a:t>box, enter </a:t>
            </a:r>
            <a:r>
              <a:rPr lang="en-US" b="1" dirty="0" smtClean="0"/>
              <a:t>25%</a:t>
            </a:r>
            <a:r>
              <a:rPr lang="en-US" dirty="0" smtClean="0"/>
              <a:t>.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Distance</a:t>
            </a:r>
            <a:r>
              <a:rPr lang="en-US" dirty="0" smtClean="0"/>
              <a:t> box, enter </a:t>
            </a:r>
            <a:r>
              <a:rPr lang="en-US" b="1" dirty="0" smtClean="0"/>
              <a:t>5 pt</a:t>
            </a:r>
            <a:r>
              <a:rPr lang="en-US" dirty="0" smtClean="0"/>
              <a:t>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Right-click the slide background area, and then click </a:t>
            </a:r>
            <a:r>
              <a:rPr lang="en-US" b="1" dirty="0" smtClean="0">
                <a:latin typeface="+mn-lt"/>
              </a:rPr>
              <a:t>Format Background</a:t>
            </a:r>
            <a:r>
              <a:rPr lang="en-US" dirty="0" smtClean="0">
                <a:latin typeface="+mn-lt"/>
              </a:rPr>
              <a:t>. In the </a:t>
            </a:r>
            <a:r>
              <a:rPr lang="en-US" b="1" dirty="0" smtClean="0">
                <a:latin typeface="+mn-lt"/>
              </a:rPr>
              <a:t>Format Background </a:t>
            </a:r>
            <a:r>
              <a:rPr lang="en-US" dirty="0" smtClean="0">
                <a:latin typeface="+mn-lt"/>
              </a:rPr>
              <a:t>dialog box, click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 in the left pane, select </a:t>
            </a:r>
            <a:r>
              <a:rPr lang="en-US" b="1" dirty="0" smtClean="0">
                <a:latin typeface="+mn-lt"/>
              </a:rPr>
              <a:t>Gradient fill</a:t>
            </a:r>
            <a:r>
              <a:rPr lang="en-US" dirty="0" smtClean="0">
                <a:latin typeface="+mn-lt"/>
              </a:rPr>
              <a:t> in the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, click </a:t>
            </a:r>
            <a:r>
              <a:rPr lang="en-US" b="1" dirty="0" smtClean="0">
                <a:latin typeface="+mn-lt"/>
              </a:rPr>
              <a:t>Add gradient stops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stops</a:t>
            </a:r>
            <a:r>
              <a:rPr lang="en-US" dirty="0" smtClean="0">
                <a:latin typeface="+mn-lt"/>
              </a:rPr>
              <a:t> until four stops appear in the slider.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first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196</a:t>
            </a:r>
            <a:r>
              <a:rPr lang="en-US" dirty="0" smtClean="0"/>
              <a:t>, Green: </a:t>
            </a:r>
            <a:r>
              <a:rPr lang="en-US" b="1" dirty="0" smtClean="0"/>
              <a:t>178</a:t>
            </a:r>
            <a:r>
              <a:rPr lang="en-US" dirty="0" smtClean="0"/>
              <a:t>, and Blue: </a:t>
            </a:r>
            <a:r>
              <a:rPr lang="en-US" b="1" dirty="0" smtClean="0"/>
              <a:t>152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second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45%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90% </a:t>
            </a:r>
            <a:r>
              <a:rPr lang="en-US" dirty="0" smtClean="0"/>
              <a:t>(sixth row, 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third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72%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66</a:t>
            </a:r>
            <a:r>
              <a:rPr lang="en-US" dirty="0" smtClean="0"/>
              <a:t>, Green: </a:t>
            </a:r>
            <a:r>
              <a:rPr lang="en-US" b="1" dirty="0" smtClean="0"/>
              <a:t>62</a:t>
            </a:r>
            <a:r>
              <a:rPr lang="en-US" dirty="0" smtClean="0"/>
              <a:t>, and Blue: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fourth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149</a:t>
            </a:r>
            <a:r>
              <a:rPr lang="en-US" dirty="0" smtClean="0"/>
              <a:t>, Green: </a:t>
            </a:r>
            <a:r>
              <a:rPr lang="en-US" b="1" dirty="0" smtClean="0"/>
              <a:t>128</a:t>
            </a:r>
            <a:r>
              <a:rPr lang="en-US" dirty="0" smtClean="0"/>
              <a:t>, and Blue: </a:t>
            </a:r>
            <a:r>
              <a:rPr lang="en-US" b="1" dirty="0" smtClean="0"/>
              <a:t>107</a:t>
            </a:r>
            <a:r>
              <a:rPr lang="en-US" dirty="0" smtClean="0"/>
              <a:t>.</a:t>
            </a:r>
            <a:endParaRPr lang="en-US" sz="1400" dirty="0" smtClean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171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460375"/>
            <a:ext cx="3144838" cy="2359025"/>
          </a:xfrm>
          <a:ln/>
        </p:spPr>
      </p:sp>
    </p:spTree>
    <p:extLst>
      <p:ext uri="{BB962C8B-B14F-4D97-AF65-F5344CB8AC3E}">
        <p14:creationId xmlns:p14="http://schemas.microsoft.com/office/powerpoint/2010/main" val="392458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A7B8-91F8-4C81-A152-8242FEC5F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3E61-5992-4B7A-89DF-E68B238D7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6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55F7-7561-4931-A63A-CEA3986BF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81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CC20-83B3-4E2C-9573-FCA52CF7E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16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A7E94F-E07F-4482-86A0-3BE27811150B}" type="datetimeFigureOut">
              <a:rPr lang="en-US"/>
              <a:pPr>
                <a:defRPr/>
              </a:pPr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89CDA1-9417-47E6-A99D-D9FDC108B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1BE3-4CFF-42FB-ABE7-309036759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7A5-B6D7-4A58-BBDF-1C61BE6C3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3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5676-F1AD-4026-AFC9-3842051C3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34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B653-CC08-4C6A-8469-E3F6CA33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5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8190-46A4-4642-A1D1-10E17C031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Muhammad.Younas\Desktop\index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A45BD3-4BB6-4461-B8ED-64CDA68E6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13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9B72-CECE-4A6B-AAC5-B5D3ADF31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85A0-450A-47AF-B089-34ADDE5E6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2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9144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324600"/>
            <a:ext cx="533400" cy="501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722456-1479-4283-8514-0495B320F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72" r:id="rId7"/>
    <p:sldLayoutId id="2147484767" r:id="rId8"/>
    <p:sldLayoutId id="2147484768" r:id="rId9"/>
    <p:sldLayoutId id="2147484769" r:id="rId10"/>
    <p:sldLayoutId id="2147484770" r:id="rId11"/>
    <p:sldLayoutId id="21474847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628650" indent="-6286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4000" kern="1200">
          <a:solidFill>
            <a:srgbClr val="353599"/>
          </a:solidFill>
          <a:latin typeface="+mn-lt"/>
          <a:ea typeface="+mn-ea"/>
          <a:cs typeface="+mn-cs"/>
        </a:defRPr>
      </a:lvl1pPr>
      <a:lvl2pPr marL="1143000" indent="-5143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rgbClr val="353599"/>
          </a:solidFill>
          <a:latin typeface="+mn-lt"/>
          <a:ea typeface="+mn-ea"/>
          <a:cs typeface="+mn-cs"/>
        </a:defRPr>
      </a:lvl2pPr>
      <a:lvl3pPr marL="1543050" indent="-400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53599"/>
          </a:solidFill>
          <a:latin typeface="+mn-lt"/>
          <a:ea typeface="+mn-ea"/>
          <a:cs typeface="+mn-cs"/>
        </a:defRPr>
      </a:lvl3pPr>
      <a:lvl4pPr marL="188595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53599"/>
          </a:solidFill>
          <a:latin typeface="+mn-lt"/>
          <a:ea typeface="+mn-ea"/>
          <a:cs typeface="+mn-cs"/>
        </a:defRPr>
      </a:lvl4pPr>
      <a:lvl5pPr marL="2286000" indent="-400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535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B30CC3-F77E-464E-B6AB-C1DA768F5F41}" type="datetimeFigureOut">
              <a:rPr lang="en-US"/>
              <a:pPr>
                <a:defRPr/>
              </a:pPr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4C207A-D60A-45A2-A6B9-115D2F39A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4B298"/>
            </a:gs>
            <a:gs pos="45000">
              <a:srgbClr val="1E1C11"/>
            </a:gs>
            <a:gs pos="72000">
              <a:srgbClr val="423E32"/>
            </a:gs>
            <a:gs pos="100000">
              <a:srgbClr val="9580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71600" y="1484784"/>
            <a:ext cx="4824536" cy="46805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Phy</a:t>
            </a:r>
            <a:r>
              <a:rPr lang="en-US" sz="36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 503</a:t>
            </a: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Presentation</a:t>
            </a: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dirty="0"/>
              <a:t>Boron Concentration Measurement in Water Sample using CeBr</a:t>
            </a:r>
            <a:r>
              <a:rPr lang="en-US" sz="3700" b="1" baseline="-25000" dirty="0"/>
              <a:t>3</a:t>
            </a:r>
            <a:r>
              <a:rPr lang="en-US" sz="3700" dirty="0"/>
              <a:t> </a:t>
            </a:r>
            <a:r>
              <a:rPr lang="en-US" sz="3700" dirty="0" smtClean="0"/>
              <a:t>detector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/>
              <a:t>Student: </a:t>
            </a:r>
            <a:r>
              <a:rPr lang="en-US" sz="2300" dirty="0" err="1" smtClean="0"/>
              <a:t>Abul</a:t>
            </a:r>
            <a:r>
              <a:rPr lang="en-US" sz="2300" dirty="0" smtClean="0"/>
              <a:t> </a:t>
            </a:r>
            <a:r>
              <a:rPr lang="en-US" sz="2300" dirty="0" err="1" smtClean="0"/>
              <a:t>Lais</a:t>
            </a:r>
            <a:endParaRPr lang="en-US" sz="23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/>
              <a:t>Instructor: </a:t>
            </a:r>
            <a:r>
              <a:rPr lang="en-US" sz="2300" dirty="0" err="1" smtClean="0"/>
              <a:t>Dr</a:t>
            </a:r>
            <a:r>
              <a:rPr lang="en-US" sz="2300" dirty="0" smtClean="0"/>
              <a:t> A </a:t>
            </a:r>
            <a:r>
              <a:rPr lang="en-US" sz="2300" dirty="0" err="1" smtClean="0"/>
              <a:t>A</a:t>
            </a:r>
            <a:r>
              <a:rPr lang="en-US" sz="2300" dirty="0" smtClean="0"/>
              <a:t> Naqvi</a:t>
            </a:r>
            <a:endParaRPr lang="en-GB" sz="23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807066" y="2258309"/>
              <a:ext cx="2277172" cy="113243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95781" y="3570909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664610">
              <a:off x="4365740" y="3763837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  <a:p>
              <a:pPr algn="ctr">
                <a:defRPr/>
              </a:pPr>
              <a:endParaRPr lang="en-US" sz="24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717088" y="218068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1835150" y="1284288"/>
            <a:ext cx="4813300" cy="4541837"/>
            <a:chOff x="1430445" y="990600"/>
            <a:chExt cx="5511913" cy="5201696"/>
          </a:xfrm>
        </p:grpSpPr>
        <p:grpSp>
          <p:nvGrpSpPr>
            <p:cNvPr id="3" name="Group 3"/>
            <p:cNvGrpSpPr/>
            <p:nvPr/>
          </p:nvGrpSpPr>
          <p:grpSpPr>
            <a:xfrm>
              <a:off x="1430445" y="990600"/>
              <a:ext cx="5511913" cy="5158700"/>
              <a:chOff x="1374373" y="1267124"/>
              <a:chExt cx="5511913" cy="5158700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1373220" y="4163897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3159476" y="2635633"/>
              <a:ext cx="1723549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1819116" y="3857816"/>
              <a:ext cx="2858456" cy="181050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643818">
              <a:off x="4191636" y="3689732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2820000">
            <a:off x="3908822" y="2094982"/>
            <a:ext cx="1958641" cy="913504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Experimental procedure </a:t>
            </a:r>
            <a:endParaRPr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25B30-BBF0-4CD8-AE17-E2C41DC45CFA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SG" sz="2500" dirty="0" smtClean="0"/>
              <a:t>Preparation of boron-contaminated </a:t>
            </a:r>
            <a:r>
              <a:rPr lang="en-SG" sz="2500" dirty="0"/>
              <a:t>water </a:t>
            </a:r>
            <a:r>
              <a:rPr lang="en-SG" sz="2500" dirty="0" smtClean="0"/>
              <a:t>samples</a:t>
            </a:r>
          </a:p>
          <a:p>
            <a:r>
              <a:rPr lang="en-SG" sz="2500" dirty="0" smtClean="0"/>
              <a:t>By diluting standard Boron solution </a:t>
            </a:r>
            <a:r>
              <a:rPr lang="en-SG" sz="2500" dirty="0"/>
              <a:t>in stoichiometric proportion with distilled water </a:t>
            </a:r>
            <a:endParaRPr lang="en-SG" sz="2500" dirty="0" smtClean="0"/>
          </a:p>
          <a:p>
            <a:r>
              <a:rPr lang="en-SG" sz="2500" dirty="0" smtClean="0"/>
              <a:t>5 samples prepared: </a:t>
            </a:r>
            <a:r>
              <a:rPr lang="en-SG" sz="2500" dirty="0"/>
              <a:t>0.03125 – 0.25 </a:t>
            </a:r>
            <a:r>
              <a:rPr lang="en-SG" sz="2500" dirty="0" err="1"/>
              <a:t>wt</a:t>
            </a:r>
            <a:r>
              <a:rPr lang="en-SG" sz="2500" dirty="0"/>
              <a:t>% samples </a:t>
            </a:r>
            <a:endParaRPr lang="en-SG" sz="2500" dirty="0" smtClean="0"/>
          </a:p>
          <a:p>
            <a:r>
              <a:rPr lang="en-SG" sz="2500" dirty="0" smtClean="0"/>
              <a:t>Wiped clean to avoid contamination</a:t>
            </a:r>
            <a:endParaRPr lang="en-SG" sz="2500" dirty="0"/>
          </a:p>
          <a:p>
            <a:r>
              <a:rPr lang="en-SG" sz="2500" dirty="0"/>
              <a:t>placed in </a:t>
            </a:r>
            <a:r>
              <a:rPr lang="en-SG" sz="2500" dirty="0" smtClean="0"/>
              <a:t>bottles </a:t>
            </a:r>
            <a:r>
              <a:rPr lang="en-SG" sz="2500" dirty="0"/>
              <a:t>of equal </a:t>
            </a:r>
            <a:r>
              <a:rPr lang="en-SG" sz="2500" dirty="0" smtClean="0"/>
              <a:t>dimensions </a:t>
            </a:r>
            <a:r>
              <a:rPr lang="en-SG" sz="2500" dirty="0"/>
              <a:t>to avoid </a:t>
            </a:r>
            <a:r>
              <a:rPr lang="en-SG" sz="2500" dirty="0" smtClean="0"/>
              <a:t>signal discrepancies arising from geometrical factors</a:t>
            </a:r>
          </a:p>
          <a:p>
            <a:r>
              <a:rPr lang="en-SG" sz="2500" dirty="0"/>
              <a:t>Insert sample into cavity &amp; irradiate for ~1500 s </a:t>
            </a:r>
          </a:p>
          <a:p>
            <a:r>
              <a:rPr lang="en-SG" sz="2500" dirty="0" smtClean="0"/>
              <a:t>Concentration proportional to </a:t>
            </a:r>
            <a:r>
              <a:rPr lang="en-SG" sz="2500" dirty="0"/>
              <a:t>signal intensity</a:t>
            </a:r>
            <a:endParaRPr lang="en-GB" sz="2500" dirty="0"/>
          </a:p>
          <a:p>
            <a:endParaRPr lang="en-GB" sz="2800" dirty="0"/>
          </a:p>
          <a:p>
            <a:endParaRPr lang="en-SG" sz="2500" dirty="0" smtClean="0"/>
          </a:p>
          <a:p>
            <a:endParaRPr lang="en-SG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Experimental procedure </a:t>
            </a:r>
            <a:endParaRPr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25B30-BBF0-4CD8-AE17-E2C41DC45CFA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5410200"/>
              </a:xfrm>
            </p:spPr>
            <p:txBody>
              <a:bodyPr/>
              <a:lstStyle/>
              <a:p>
                <a:r>
                  <a:rPr lang="en-SG" sz="2600" dirty="0"/>
                  <a:t>3 ‘types’ of </a:t>
                </a:r>
                <a:r>
                  <a:rPr lang="en-SG" sz="2600" dirty="0" smtClean="0"/>
                  <a:t>runs (detector always on)</a:t>
                </a:r>
                <a:endParaRPr lang="en-GB" sz="2600" dirty="0"/>
              </a:p>
              <a:p>
                <a:r>
                  <a:rPr lang="en-SG" sz="2600" dirty="0" smtClean="0">
                    <a:solidFill>
                      <a:srgbClr val="FF0000"/>
                    </a:solidFill>
                  </a:rPr>
                  <a:t>1)</a:t>
                </a:r>
                <a:r>
                  <a:rPr lang="en-SG" sz="2600" dirty="0" smtClean="0"/>
                  <a:t> n-beam </a:t>
                </a:r>
                <a:r>
                  <a:rPr lang="en-SG" sz="2600" b="1" dirty="0"/>
                  <a:t>off</a:t>
                </a:r>
                <a:r>
                  <a:rPr lang="en-SG" sz="2600" dirty="0"/>
                  <a:t>, </a:t>
                </a:r>
                <a:r>
                  <a:rPr lang="en-SG" sz="2600" dirty="0" smtClean="0"/>
                  <a:t>sample </a:t>
                </a:r>
                <a:r>
                  <a:rPr lang="en-SG" sz="2600" b="1" dirty="0" smtClean="0"/>
                  <a:t>absent</a:t>
                </a:r>
                <a:r>
                  <a:rPr lang="en-SG" sz="2600" dirty="0" smtClean="0"/>
                  <a:t> (natural </a:t>
                </a:r>
                <a:r>
                  <a:rPr lang="en-SG" sz="2600" dirty="0"/>
                  <a:t>radioisotopes in detector element</a:t>
                </a:r>
                <a:r>
                  <a:rPr lang="en-SG" sz="2600" dirty="0" smtClean="0"/>
                  <a:t>) = intrinsic </a:t>
                </a:r>
                <a:r>
                  <a:rPr lang="en-SG" sz="2600" dirty="0"/>
                  <a:t>spectrum</a:t>
                </a:r>
                <a:endParaRPr lang="en-GB" sz="2600" dirty="0"/>
              </a:p>
              <a:p>
                <a:r>
                  <a:rPr lang="en-SG" sz="2600" dirty="0" smtClean="0">
                    <a:solidFill>
                      <a:srgbClr val="FF0000"/>
                    </a:solidFill>
                  </a:rPr>
                  <a:t>2)</a:t>
                </a:r>
                <a:r>
                  <a:rPr lang="en-SG" sz="2600" dirty="0" smtClean="0"/>
                  <a:t> n-beam </a:t>
                </a:r>
                <a:r>
                  <a:rPr lang="en-SG" sz="2600" b="1" dirty="0"/>
                  <a:t>on</a:t>
                </a:r>
                <a:r>
                  <a:rPr lang="en-SG" sz="2600" dirty="0"/>
                  <a:t>, </a:t>
                </a:r>
                <a:r>
                  <a:rPr lang="en-SG" sz="2600" dirty="0" smtClean="0"/>
                  <a:t>sample </a:t>
                </a:r>
                <a:r>
                  <a:rPr lang="en-SG" sz="2600" b="1" dirty="0"/>
                  <a:t>absent</a:t>
                </a:r>
                <a:r>
                  <a:rPr lang="en-SG" sz="2600" dirty="0" smtClean="0"/>
                  <a:t> </a:t>
                </a:r>
                <a:r>
                  <a:rPr lang="en-SG" sz="2600" dirty="0"/>
                  <a:t>(n-activation of detector elements – </a:t>
                </a:r>
                <a:r>
                  <a:rPr lang="en-SG" sz="2600" dirty="0" err="1" smtClean="0"/>
                  <a:t>Ce,Br</a:t>
                </a:r>
                <a:r>
                  <a:rPr lang="en-SG" sz="2600" dirty="0" smtClean="0"/>
                  <a:t>) = detector </a:t>
                </a:r>
                <a:r>
                  <a:rPr lang="en-SG" sz="2600" dirty="0"/>
                  <a:t>activation spectrum</a:t>
                </a:r>
                <a:endParaRPr lang="en-GB" sz="2600" dirty="0"/>
              </a:p>
              <a:p>
                <a:r>
                  <a:rPr lang="en-SG" sz="2600" dirty="0" smtClean="0">
                    <a:solidFill>
                      <a:srgbClr val="FF0000"/>
                    </a:solidFill>
                  </a:rPr>
                  <a:t>3)</a:t>
                </a:r>
                <a:r>
                  <a:rPr lang="en-SG" sz="2600" dirty="0" smtClean="0"/>
                  <a:t> n-beam </a:t>
                </a:r>
                <a:r>
                  <a:rPr lang="en-SG" sz="2600" b="1" dirty="0"/>
                  <a:t>on</a:t>
                </a:r>
                <a:r>
                  <a:rPr lang="en-SG" sz="2600" dirty="0"/>
                  <a:t>, </a:t>
                </a:r>
                <a:r>
                  <a:rPr lang="en-SG" sz="2600" dirty="0" smtClean="0"/>
                  <a:t>sample </a:t>
                </a:r>
                <a:r>
                  <a:rPr lang="en-SG" sz="2600" b="1" dirty="0" smtClean="0"/>
                  <a:t>present</a:t>
                </a:r>
                <a:r>
                  <a:rPr lang="en-SG" sz="2600" dirty="0" smtClean="0"/>
                  <a:t> = sample spectrum</a:t>
                </a:r>
              </a:p>
              <a:p>
                <a:r>
                  <a:rPr lang="en-SG" sz="2600" dirty="0" smtClean="0"/>
                  <a:t>3 – 2 = integrated yield of Boron </a:t>
                </a:r>
                <a14:m>
                  <m:oMath xmlns:m="http://schemas.openxmlformats.org/officeDocument/2006/math">
                    <m:r>
                      <a:rPr lang="en-SG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sz="2600" dirty="0" smtClean="0"/>
                  <a:t> [B]       (theoretical)</a:t>
                </a:r>
              </a:p>
              <a:p>
                <a:r>
                  <a:rPr lang="en-SG" sz="2600" dirty="0" smtClean="0"/>
                  <a:t>If we get that, detector </a:t>
                </a:r>
                <a:r>
                  <a:rPr lang="en-SG" sz="2600" dirty="0"/>
                  <a:t>is working </a:t>
                </a:r>
                <a:r>
                  <a:rPr lang="en-SG" sz="2600" dirty="0" smtClean="0"/>
                  <a:t>well</a:t>
                </a:r>
              </a:p>
              <a:p>
                <a:r>
                  <a:rPr lang="en-GB" sz="2600" dirty="0"/>
                  <a:t>To </a:t>
                </a:r>
                <a:r>
                  <a:rPr lang="en-GB" sz="2600" dirty="0" smtClean="0"/>
                  <a:t>improve accuracy</a:t>
                </a:r>
                <a:r>
                  <a:rPr lang="en-GB" sz="2600" dirty="0"/>
                  <a:t>, run times of 2 &amp; 3 should approx. </a:t>
                </a:r>
                <a:r>
                  <a:rPr lang="en-GB" sz="2600" dirty="0" smtClean="0"/>
                  <a:t>equal</a:t>
                </a:r>
                <a:endParaRPr lang="en-GB" sz="2600" dirty="0"/>
              </a:p>
              <a:p>
                <a:endParaRPr lang="en-SG" sz="2500" dirty="0" smtClean="0"/>
              </a:p>
              <a:p>
                <a:endParaRPr lang="en-SG" sz="30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5410200"/>
              </a:xfrm>
              <a:blipFill rotWithShape="0">
                <a:blip r:embed="rId2"/>
                <a:stretch>
                  <a:fillRect l="-1000" b="-2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4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Experimental procedure </a:t>
            </a:r>
            <a:endParaRPr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25B30-BBF0-4CD8-AE17-E2C41DC45CFA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SG" sz="2800" dirty="0" smtClean="0"/>
              <a:t>Last issue: Calibration </a:t>
            </a:r>
            <a:endParaRPr lang="en-SG" sz="2500" dirty="0" smtClean="0"/>
          </a:p>
          <a:p>
            <a:pPr marL="0" indent="0">
              <a:buNone/>
            </a:pPr>
            <a:endParaRPr lang="en-GB" sz="2800" dirty="0"/>
          </a:p>
          <a:p>
            <a:endParaRPr lang="en-SG" sz="2500" dirty="0" smtClean="0"/>
          </a:p>
          <a:p>
            <a:endParaRPr lang="en-SG" sz="300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330646"/>
              </p:ext>
            </p:extLst>
          </p:nvPr>
        </p:nvGraphicFramePr>
        <p:xfrm>
          <a:off x="533400" y="1618462"/>
          <a:ext cx="3581400" cy="214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898169"/>
              </p:ext>
            </p:extLst>
          </p:nvPr>
        </p:nvGraphicFramePr>
        <p:xfrm>
          <a:off x="5238161" y="1618758"/>
          <a:ext cx="3581400" cy="214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Arrow 2"/>
          <p:cNvSpPr/>
          <p:nvPr/>
        </p:nvSpPr>
        <p:spPr>
          <a:xfrm>
            <a:off x="4152900" y="2535021"/>
            <a:ext cx="990600" cy="309121"/>
          </a:xfrm>
          <a:prstGeom prst="rightArrow">
            <a:avLst/>
          </a:prstGeom>
          <a:solidFill>
            <a:srgbClr val="00FF00"/>
          </a:solidFill>
          <a:ln>
            <a:solidFill>
              <a:srgbClr val="336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83485949"/>
              </p:ext>
            </p:extLst>
          </p:nvPr>
        </p:nvGraphicFramePr>
        <p:xfrm>
          <a:off x="152400" y="3986668"/>
          <a:ext cx="4343400" cy="273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61291445"/>
              </p:ext>
            </p:extLst>
          </p:nvPr>
        </p:nvGraphicFramePr>
        <p:xfrm>
          <a:off x="4648201" y="3986668"/>
          <a:ext cx="4171360" cy="273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327" y="4051944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Ba(356)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5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" grpId="0">
        <p:bldAsOne/>
      </p:bldGraphic>
      <p:bldGraphic spid="9" grpId="0">
        <p:bldAsOne/>
      </p:bldGraphic>
      <p:bldP spid="3" grpId="0" animBg="1"/>
      <p:bldGraphic spid="11" grpId="0">
        <p:bldAsOne/>
      </p:bldGraphic>
      <p:bldGraphic spid="12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697436" y="2396369"/>
              <a:ext cx="2277172" cy="113243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77570" y="3465445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448992">
              <a:off x="4365740" y="3761985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978947" y="1921091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</a:p>
          </p:txBody>
        </p:sp>
      </p:grp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1806575" y="620713"/>
            <a:ext cx="4841875" cy="4710112"/>
            <a:chOff x="1396418" y="230142"/>
            <a:chExt cx="5545940" cy="5393909"/>
          </a:xfrm>
        </p:grpSpPr>
        <p:grpSp>
          <p:nvGrpSpPr>
            <p:cNvPr id="3" name="Group 3"/>
            <p:cNvGrpSpPr/>
            <p:nvPr/>
          </p:nvGrpSpPr>
          <p:grpSpPr>
            <a:xfrm>
              <a:off x="1396418" y="230142"/>
              <a:ext cx="5545940" cy="5393909"/>
              <a:chOff x="1340346" y="506666"/>
              <a:chExt cx="5545940" cy="5393909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1340346" y="506666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140660" y="1993357"/>
              <a:ext cx="1723550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771523" y="3602146"/>
              <a:ext cx="2674845" cy="1221970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909447">
              <a:off x="4433235" y="3608908"/>
              <a:ext cx="2175809" cy="102504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2820000">
            <a:off x="4061222" y="2020714"/>
            <a:ext cx="1958641" cy="913504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295400"/>
          </a:xfrm>
        </p:spPr>
        <p:txBody>
          <a:bodyPr/>
          <a:lstStyle/>
          <a:p>
            <a:pPr algn="just">
              <a:defRPr/>
            </a:pPr>
            <a:r>
              <a:rPr lang="en-US" sz="2650" dirty="0" smtClean="0"/>
              <a:t>Type 1 - </a:t>
            </a:r>
            <a:r>
              <a:rPr lang="en-SG" sz="2800" dirty="0"/>
              <a:t>intrinsic </a:t>
            </a:r>
            <a:r>
              <a:rPr lang="en-SG" sz="2800" dirty="0" smtClean="0"/>
              <a:t>spectrum</a:t>
            </a:r>
          </a:p>
          <a:p>
            <a:pPr algn="just">
              <a:defRPr/>
            </a:pPr>
            <a:r>
              <a:rPr lang="en-SG" sz="2800" dirty="0" smtClean="0"/>
              <a:t>Due to natural radioisotopes in detector</a:t>
            </a:r>
          </a:p>
          <a:p>
            <a:pPr algn="just">
              <a:defRPr/>
            </a:pPr>
            <a:r>
              <a:rPr lang="en-SG" sz="2800" b="1" baseline="30000" dirty="0" smtClean="0"/>
              <a:t>227</a:t>
            </a:r>
            <a:r>
              <a:rPr lang="en-SG" sz="2800" dirty="0" smtClean="0"/>
              <a:t>Ac contamination with cerium (Schotanus et al)</a:t>
            </a:r>
            <a:endParaRPr lang="en-GB" sz="2800" dirty="0"/>
          </a:p>
          <a:p>
            <a:pPr algn="just">
              <a:defRPr/>
            </a:pPr>
            <a:endParaRPr lang="en-US" sz="2650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0329496"/>
              </p:ext>
            </p:extLst>
          </p:nvPr>
        </p:nvGraphicFramePr>
        <p:xfrm>
          <a:off x="894368" y="2971800"/>
          <a:ext cx="7696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"/>
          <p:cNvSpPr txBox="1"/>
          <p:nvPr/>
        </p:nvSpPr>
        <p:spPr>
          <a:xfrm>
            <a:off x="5257800" y="4191000"/>
            <a:ext cx="705210" cy="4278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effectLst/>
              </a:rPr>
              <a:t>1510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8361522" cy="3425301"/>
          </a:xfrm>
        </p:spPr>
      </p:pic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Type 2 - </a:t>
            </a:r>
            <a:r>
              <a:rPr lang="en-SG" sz="2300" dirty="0"/>
              <a:t>detector activation </a:t>
            </a:r>
            <a:r>
              <a:rPr lang="en-SG" sz="2300" dirty="0" smtClean="0"/>
              <a:t>spectrum</a:t>
            </a:r>
          </a:p>
          <a:p>
            <a:r>
              <a:rPr lang="en-SG" sz="2300" dirty="0" smtClean="0"/>
              <a:t>Neutron activation of cerium &amp; bromine atoms</a:t>
            </a:r>
          </a:p>
          <a:p>
            <a:r>
              <a:rPr lang="en-SG" sz="2300" dirty="0" smtClean="0"/>
              <a:t>No hydrogen peaks due to low amplifier settings (coarse gain = 20, fine gain = 8)</a:t>
            </a:r>
            <a:endParaRPr lang="en-GB" sz="2300" dirty="0"/>
          </a:p>
          <a:p>
            <a:pPr algn="just">
              <a:defRPr/>
            </a:pPr>
            <a:endParaRPr lang="en-US" sz="2650" dirty="0" smtClean="0"/>
          </a:p>
        </p:txBody>
      </p:sp>
    </p:spTree>
    <p:extLst>
      <p:ext uri="{BB962C8B-B14F-4D97-AF65-F5344CB8AC3E}">
        <p14:creationId xmlns:p14="http://schemas.microsoft.com/office/powerpoint/2010/main" val="25283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defRPr/>
            </a:pPr>
            <a:r>
              <a:rPr lang="en-SG" sz="2800" dirty="0" smtClean="0"/>
              <a:t>Type 2 (dotted line) &amp; Type 3 (solid line)</a:t>
            </a:r>
            <a:endParaRPr lang="en-GB" sz="2800" dirty="0"/>
          </a:p>
          <a:p>
            <a:pPr algn="just">
              <a:defRPr/>
            </a:pPr>
            <a:endParaRPr lang="en-US" sz="265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3421796"/>
              </p:ext>
            </p:extLst>
          </p:nvPr>
        </p:nvGraphicFramePr>
        <p:xfrm>
          <a:off x="304800" y="18288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50"/>
          <p:cNvSpPr txBox="1"/>
          <p:nvPr/>
        </p:nvSpPr>
        <p:spPr>
          <a:xfrm>
            <a:off x="5638800" y="3886200"/>
            <a:ext cx="1066800" cy="2641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Br(367)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 smtClean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 smtClean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 smtClean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9154551">
              <a:off x="2446225" y="2189939"/>
              <a:ext cx="2277886" cy="113207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85586" y="3522491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669327">
              <a:off x="4405590" y="3697567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100" b="1" dirty="0" smtClean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100" b="1" dirty="0" smtClean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1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978947" y="1921091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defRPr/>
            </a:pPr>
            <a:r>
              <a:rPr lang="en-SG" sz="2800" dirty="0"/>
              <a:t>Type </a:t>
            </a:r>
            <a:r>
              <a:rPr lang="en-SG" sz="2800" dirty="0" smtClean="0"/>
              <a:t>3 – sample spectrum – for 5 boron water samples</a:t>
            </a:r>
            <a:endParaRPr lang="en-SG" sz="2800" dirty="0"/>
          </a:p>
          <a:p>
            <a:pPr algn="just">
              <a:defRPr/>
            </a:pPr>
            <a:endParaRPr lang="en-US" sz="265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05702896"/>
              </p:ext>
            </p:extLst>
          </p:nvPr>
        </p:nvGraphicFramePr>
        <p:xfrm>
          <a:off x="457200" y="18288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and Discussion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1"/>
                <a:ext cx="9144000" cy="1295400"/>
              </a:xfrm>
            </p:spPr>
            <p:txBody>
              <a:bodyPr/>
              <a:lstStyle/>
              <a:p>
                <a:pPr algn="just">
                  <a:defRPr/>
                </a:pPr>
                <a:r>
                  <a:rPr lang="en-SG" sz="2800" dirty="0" smtClean="0"/>
                  <a:t>(Type </a:t>
                </a:r>
                <a:r>
                  <a:rPr lang="en-SG" sz="2800" dirty="0"/>
                  <a:t>3 </a:t>
                </a:r>
                <a:r>
                  <a:rPr lang="en-SG" sz="2800" dirty="0" smtClean="0"/>
                  <a:t>– Type 2) </a:t>
                </a:r>
                <a:r>
                  <a:rPr lang="en-SG" sz="2800" dirty="0"/>
                  <a:t>=</a:t>
                </a:r>
                <a:r>
                  <a:rPr lang="en-SG" sz="2800" dirty="0" smtClean="0"/>
                  <a:t> integrated yield (boron only)</a:t>
                </a:r>
              </a:p>
              <a:p>
                <a:pPr algn="just">
                  <a:defRPr/>
                </a:pPr>
                <a:r>
                  <a:rPr lang="en-SG" sz="2800" dirty="0" smtClean="0"/>
                  <a:t>Area under graph 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SG" sz="2800" dirty="0" smtClean="0"/>
                  <a:t> [B] in </a:t>
                </a:r>
                <a:r>
                  <a:rPr lang="en-SG" sz="2800" dirty="0" err="1" smtClean="0"/>
                  <a:t>wt</a:t>
                </a:r>
                <a:r>
                  <a:rPr lang="en-SG" sz="2800" dirty="0" smtClean="0"/>
                  <a:t>%</a:t>
                </a:r>
                <a:endParaRPr lang="en-SG" sz="2800" dirty="0"/>
              </a:p>
              <a:p>
                <a:pPr algn="just">
                  <a:defRPr/>
                </a:pP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1"/>
                <a:ext cx="9144000" cy="1295400"/>
              </a:xfrm>
              <a:blipFill rotWithShape="0">
                <a:blip r:embed="rId2"/>
                <a:stretch>
                  <a:fillRect l="-1133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95152024"/>
              </p:ext>
            </p:extLst>
          </p:nvPr>
        </p:nvGraphicFramePr>
        <p:xfrm>
          <a:off x="381000" y="2590800"/>
          <a:ext cx="81915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5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defRPr/>
            </a:pPr>
            <a:r>
              <a:rPr lang="en-US" sz="2650" dirty="0" smtClean="0"/>
              <a:t>Linear regression of integrated yield vs [B] (</a:t>
            </a:r>
            <a:r>
              <a:rPr lang="en-US" sz="2650" dirty="0" err="1" smtClean="0"/>
              <a:t>wt</a:t>
            </a:r>
            <a:r>
              <a:rPr lang="en-US" sz="2650" dirty="0" smtClean="0"/>
              <a:t>%)</a:t>
            </a:r>
          </a:p>
          <a:p>
            <a:pPr algn="just">
              <a:defRPr/>
            </a:pPr>
            <a:r>
              <a:rPr lang="en-US" sz="2650" dirty="0" smtClean="0"/>
              <a:t>Good linear fit =&gt; detector is functioning normally</a:t>
            </a:r>
          </a:p>
          <a:p>
            <a:pPr algn="just">
              <a:defRPr/>
            </a:pPr>
            <a:r>
              <a:rPr lang="en-US" sz="2650" dirty="0" smtClean="0"/>
              <a:t>Can be used to test conc. of unknown samples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75844128"/>
              </p:ext>
            </p:extLst>
          </p:nvPr>
        </p:nvGraphicFramePr>
        <p:xfrm>
          <a:off x="309121" y="2819400"/>
          <a:ext cx="84963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3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Conclusions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9160B-072E-4526-9813-1F4533E7C5F8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52" name="Rectangle 12"/>
          <p:cNvSpPr>
            <a:spLocks noChangeArrowheads="1"/>
          </p:cNvSpPr>
          <p:nvPr/>
        </p:nvSpPr>
        <p:spPr bwMode="auto">
          <a:xfrm flipV="1">
            <a:off x="0" y="990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4000">
              <a:solidFill>
                <a:srgbClr val="3535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000">
                <a:solidFill>
                  <a:srgbClr val="353599"/>
                </a:solidFill>
                <a:latin typeface="Calibri" panose="020F0502020204030204" pitchFamily="34" charset="0"/>
              </a:rPr>
              <a:t>	</a:t>
            </a:r>
            <a:endParaRPr lang="en-US" altLang="en-US"/>
          </a:p>
        </p:txBody>
      </p:sp>
      <p:sp>
        <p:nvSpPr>
          <p:cNvPr id="2054" name="Content Placeholder 1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054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Verified the performance of the detector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Useful technique for testing unknown samples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Studied the various types of curves that occur in PGNAA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A widely-applicable technique with almost unlimited applications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200" dirty="0" smtClean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</a:pPr>
            <a:endParaRPr lang="en-US" altLang="en-US" dirty="0" smtClean="0"/>
          </a:p>
        </p:txBody>
      </p:sp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F19CD1-9156-4137-ADBC-CA44EF63B7DC}" type="slidenum">
              <a:rPr lang="en-US" altLang="en-US">
                <a:solidFill>
                  <a:srgbClr val="898989"/>
                </a:solidFill>
              </a:rPr>
              <a:pPr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 flipV="1">
            <a:off x="0" y="990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4000">
              <a:solidFill>
                <a:srgbClr val="3535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000">
                <a:solidFill>
                  <a:srgbClr val="353599"/>
                </a:solidFill>
                <a:latin typeface="Calibri" panose="020F0502020204030204" pitchFamily="34" charset="0"/>
              </a:rPr>
              <a:t>	</a:t>
            </a:r>
            <a:endParaRPr lang="en-US" altLang="en-US"/>
          </a:p>
        </p:txBody>
      </p:sp>
      <p:sp>
        <p:nvSpPr>
          <p:cNvPr id="2054" name="Content Placeholder 1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0"/>
              </a:spcBef>
            </a:pPr>
            <a:endParaRPr lang="en-US" altLang="en-US" sz="8000" dirty="0" smtClean="0"/>
          </a:p>
        </p:txBody>
      </p:sp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19200" y="1219200"/>
            <a:ext cx="6858000" cy="480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3366FD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for your Attention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Detectors ahead…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SG" sz="4400" b="1" dirty="0" smtClean="0"/>
          </a:p>
          <a:p>
            <a:pPr marL="0" indent="0" algn="ctr">
              <a:buNone/>
            </a:pPr>
            <a:r>
              <a:rPr lang="en-SG" sz="9600" b="1" dirty="0" smtClean="0"/>
              <a:t>Appendix</a:t>
            </a:r>
            <a:endParaRPr lang="en-GB" sz="9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CeBr</a:t>
            </a:r>
            <a:r>
              <a:rPr lang="en-GB" altLang="en-US" baseline="-25000" dirty="0"/>
              <a:t>3</a:t>
            </a:r>
            <a:r>
              <a:rPr lang="en-GB" altLang="en-US" dirty="0"/>
              <a:t> Scintillation Detector</a:t>
            </a:r>
            <a:endParaRPr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C41EE-F86C-4139-A189-24BFCECA06C3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00" y="1219200"/>
            <a:ext cx="8715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CeBr</a:t>
            </a:r>
            <a:r>
              <a:rPr altLang="en-US" baseline="-25000" dirty="0" smtClean="0"/>
              <a:t>3</a:t>
            </a:r>
            <a:r>
              <a:rPr altLang="en-US" dirty="0" smtClean="0"/>
              <a:t> Scintillation Detector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FA3E85-9869-4179-92A0-3626D5229FEC}" type="slidenum">
              <a:rPr lang="en-US" altLang="en-US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4037" t="12545" r="18390" b="7409"/>
          <a:stretch/>
        </p:blipFill>
        <p:spPr bwMode="auto">
          <a:xfrm>
            <a:off x="685800" y="1165225"/>
            <a:ext cx="78867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34000" y="4038600"/>
            <a:ext cx="32385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4267200"/>
            <a:ext cx="6172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CeBr</a:t>
            </a:r>
            <a:r>
              <a:rPr altLang="en-US" baseline="-25000" dirty="0" smtClean="0"/>
              <a:t>3</a:t>
            </a:r>
            <a:r>
              <a:rPr altLang="en-US" dirty="0" smtClean="0"/>
              <a:t> Scintillation Detector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FA3E85-9869-4179-92A0-3626D5229FEC}" type="slidenum">
              <a:rPr lang="en-US" altLang="en-US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 smtClean="0"/>
              <a:t>Advantages:</a:t>
            </a:r>
          </a:p>
          <a:p>
            <a:r>
              <a:rPr lang="en-SG" sz="3400" dirty="0" smtClean="0"/>
              <a:t>Good-energy resolution</a:t>
            </a:r>
          </a:p>
          <a:p>
            <a:r>
              <a:rPr lang="en-SG" sz="3400" dirty="0" smtClean="0"/>
              <a:t>Easier to resolve closely spaced peaks</a:t>
            </a:r>
          </a:p>
          <a:p>
            <a:r>
              <a:rPr lang="en-SG" sz="3400" dirty="0" smtClean="0"/>
              <a:t>Drastically-reduced intrinsic activity</a:t>
            </a:r>
          </a:p>
          <a:p>
            <a:r>
              <a:rPr lang="en-SG" sz="3400" dirty="0" smtClean="0"/>
              <a:t>Good linearity</a:t>
            </a:r>
          </a:p>
          <a:p>
            <a:r>
              <a:rPr lang="en-SG" sz="3400" dirty="0" smtClean="0"/>
              <a:t>Reasonable detection efficiency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4987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Detection Efficiency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4488"/>
            <a:ext cx="6673083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" y="4895998"/>
            <a:ext cx="9045959" cy="17713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76600" y="6400800"/>
            <a:ext cx="27432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59615" y="6172200"/>
            <a:ext cx="27432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2603500" y="476250"/>
            <a:ext cx="4921250" cy="4854575"/>
            <a:chOff x="2308905" y="65206"/>
            <a:chExt cx="5636475" cy="5558845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65206"/>
              <a:ext cx="5636475" cy="5558845"/>
              <a:chOff x="2252833" y="341730"/>
              <a:chExt cx="5636475" cy="5558845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5628655" y="341730"/>
                <a:ext cx="2260653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65087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2820000">
              <a:off x="4851652" y="1131465"/>
              <a:ext cx="2243144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 bwMode="auto">
          <a:xfrm rot="19154551">
            <a:off x="2705358" y="2327949"/>
            <a:ext cx="1988568" cy="988599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 and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 </a:t>
            </a:r>
          </a:p>
        </p:txBody>
      </p:sp>
      <p:sp>
        <p:nvSpPr>
          <p:cNvPr id="19" name="TextBox 18"/>
          <p:cNvSpPr txBox="1"/>
          <p:nvPr/>
        </p:nvSpPr>
        <p:spPr bwMode="auto">
          <a:xfrm rot="2820000">
            <a:off x="4746920" y="1334994"/>
            <a:ext cx="1958853" cy="913316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20" name="TextBox 19"/>
          <p:cNvSpPr txBox="1"/>
          <p:nvPr/>
        </p:nvSpPr>
        <p:spPr bwMode="auto">
          <a:xfrm rot="18420000">
            <a:off x="4613959" y="3789531"/>
            <a:ext cx="1899662" cy="895033"/>
          </a:xfrm>
          <a:prstGeom prst="rect">
            <a:avLst/>
          </a:prstGeom>
          <a:noFill/>
          <a:scene3d>
            <a:camera prst="perspectiveContrastingRightFacing" fov="2700000">
              <a:rot lat="128711" lon="956398" rev="646286"/>
            </a:camera>
            <a:lightRig rig="threePt" dir="t"/>
          </a:scene3d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Theoretical</a:t>
            </a:r>
          </a:p>
          <a:p>
            <a:pPr algn="ctr">
              <a:defRPr/>
            </a:pPr>
            <a:r>
              <a:rPr lang="en-US" sz="21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Background </a:t>
            </a:r>
          </a:p>
        </p:txBody>
      </p:sp>
      <p:sp>
        <p:nvSpPr>
          <p:cNvPr id="21" name="TextBox 20"/>
          <p:cNvSpPr txBox="1"/>
          <p:nvPr/>
        </p:nvSpPr>
        <p:spPr bwMode="auto">
          <a:xfrm rot="2700000">
            <a:off x="2940879" y="3613970"/>
            <a:ext cx="2287540" cy="1246158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Down">
              <a:avLst>
                <a:gd name="adj" fmla="val 17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Experimental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Linearity of Response</a:t>
            </a:r>
            <a:r>
              <a:rPr lang="en-SG" dirty="0"/>
              <a:t/>
            </a:r>
            <a:br>
              <a:rPr lang="en-SG" dirty="0"/>
            </a:b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853"/>
            <a:ext cx="9144000" cy="40910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8763000" cy="1268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52400" y="6324600"/>
            <a:ext cx="6172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Introduction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0461-954C-4DFA-8741-FD915A423054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SG" sz="2800" dirty="0" smtClean="0"/>
              <a:t>PGNAA (Prompt Gamma Neutron Activation Analysis)</a:t>
            </a:r>
          </a:p>
          <a:p>
            <a:r>
              <a:rPr lang="en-SG" sz="2800" dirty="0"/>
              <a:t>Materials characterization technique </a:t>
            </a:r>
            <a:endParaRPr lang="en-SG" sz="2800" dirty="0" smtClean="0"/>
          </a:p>
          <a:p>
            <a:r>
              <a:rPr lang="en-SG" sz="2800" dirty="0" smtClean="0"/>
              <a:t>irradiate </a:t>
            </a:r>
            <a:r>
              <a:rPr lang="en-SG" sz="2800" dirty="0"/>
              <a:t>with matter/energetic particles &amp; study radiation </a:t>
            </a:r>
            <a:r>
              <a:rPr lang="en-SG" sz="2800" dirty="0" smtClean="0"/>
              <a:t>emitted</a:t>
            </a:r>
          </a:p>
          <a:p>
            <a:r>
              <a:rPr lang="en-SG" sz="2800" dirty="0" smtClean="0"/>
              <a:t>XPS/XRD/Electron </a:t>
            </a:r>
            <a:r>
              <a:rPr lang="en-SG" sz="2800" dirty="0" err="1" smtClean="0"/>
              <a:t>microsopy</a:t>
            </a:r>
            <a:r>
              <a:rPr lang="en-SG" sz="2800" dirty="0" smtClean="0"/>
              <a:t>/PGNAA =</a:t>
            </a:r>
          </a:p>
          <a:p>
            <a:pPr marL="0" indent="0">
              <a:buNone/>
            </a:pPr>
            <a:r>
              <a:rPr lang="en-SG" sz="2800" dirty="0"/>
              <a:t> </a:t>
            </a:r>
            <a:r>
              <a:rPr lang="en-SG" sz="2800" dirty="0" smtClean="0"/>
              <a:t>       family of techniques</a:t>
            </a:r>
          </a:p>
          <a:p>
            <a:r>
              <a:rPr lang="en-SG" sz="2800" dirty="0" smtClean="0"/>
              <a:t>PGNAA </a:t>
            </a:r>
            <a:r>
              <a:rPr lang="en-SG" sz="2800" dirty="0"/>
              <a:t>= elemental characterisation = identity &amp; % composition of atoms </a:t>
            </a:r>
            <a:r>
              <a:rPr lang="en-SG" sz="2800" dirty="0" smtClean="0"/>
              <a:t>present</a:t>
            </a:r>
            <a:endParaRPr lang="en-SG" sz="2800" dirty="0"/>
          </a:p>
          <a:p>
            <a:r>
              <a:rPr lang="en-SG" sz="2800" dirty="0" smtClean="0"/>
              <a:t>Many uses! E.g. food/water/brick/soil samples’ testing</a:t>
            </a:r>
          </a:p>
          <a:p>
            <a:endParaRPr lang="en-SG" sz="3000" dirty="0" smtClean="0"/>
          </a:p>
          <a:p>
            <a:endParaRPr lang="en-SG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0461-954C-4DFA-8741-FD915A423054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14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800" dirty="0"/>
              <a:t>Basic idea = irradiate with </a:t>
            </a:r>
            <a:r>
              <a:rPr lang="en-SG" sz="2800" dirty="0" smtClean="0"/>
              <a:t>thermal (why?) </a:t>
            </a:r>
            <a:r>
              <a:rPr lang="en-SG" sz="2800" dirty="0"/>
              <a:t>neutrons </a:t>
            </a:r>
            <a:endParaRPr lang="en-SG" sz="2800" dirty="0" smtClean="0"/>
          </a:p>
          <a:p>
            <a:r>
              <a:rPr lang="en-SG" sz="2800" dirty="0"/>
              <a:t>which get absorbed making nucleus unstable</a:t>
            </a:r>
            <a:endParaRPr lang="en-SG" sz="2800" dirty="0" smtClean="0"/>
          </a:p>
          <a:p>
            <a:r>
              <a:rPr lang="en-SG" sz="2800" dirty="0"/>
              <a:t>To stabilise, instant emission of PG rays within </a:t>
            </a:r>
            <a:r>
              <a:rPr lang="en-SG" sz="2800" dirty="0" smtClean="0"/>
              <a:t>fs</a:t>
            </a:r>
          </a:p>
          <a:p>
            <a:endParaRPr lang="en-SG" sz="2800" dirty="0"/>
          </a:p>
          <a:p>
            <a:endParaRPr lang="en-SG" sz="2800" dirty="0" smtClean="0"/>
          </a:p>
          <a:p>
            <a:endParaRPr lang="en-SG" sz="2800" dirty="0"/>
          </a:p>
          <a:p>
            <a:r>
              <a:rPr lang="en-SG" sz="2800" dirty="0" smtClean="0"/>
              <a:t>Peak height = </a:t>
            </a:r>
            <a:r>
              <a:rPr lang="en-SG" sz="2800" dirty="0"/>
              <a:t>density of atoms present</a:t>
            </a:r>
            <a:endParaRPr lang="en-GB" sz="2800" dirty="0"/>
          </a:p>
          <a:p>
            <a:r>
              <a:rPr lang="en-SG" sz="2800" dirty="0"/>
              <a:t>Peak </a:t>
            </a:r>
            <a:r>
              <a:rPr lang="en-SG" sz="2800" dirty="0" smtClean="0"/>
              <a:t>location </a:t>
            </a:r>
            <a:r>
              <a:rPr lang="en-SG" sz="2800" dirty="0"/>
              <a:t>= identity of atoms present</a:t>
            </a:r>
            <a:endParaRPr lang="en-GB" sz="2800" dirty="0"/>
          </a:p>
          <a:p>
            <a:r>
              <a:rPr lang="en-SG" sz="2800" dirty="0" smtClean="0"/>
              <a:t>which &amp; how </a:t>
            </a:r>
            <a:r>
              <a:rPr lang="en-SG" sz="2800" dirty="0"/>
              <a:t>much of each element present in sample</a:t>
            </a:r>
            <a:endParaRPr lang="en-SG" sz="2800" dirty="0" smtClean="0"/>
          </a:p>
        </p:txBody>
      </p:sp>
      <p:pic>
        <p:nvPicPr>
          <p:cNvPr id="29698" name="Picture 2" descr="https://www.researchgate.net/profile/Anvarhusein_Isab/publication/280113955/figure/fig5/AS:287049623064584@1445449371392/Fig-5-Prompt-gamma-ray-spectrum-due-to-activation-of-the-76-mm-A-76-mm-LaBr-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13796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77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0461-954C-4DFA-8741-FD915A423054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14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600" dirty="0" smtClean="0"/>
              <a:t>neutron generator </a:t>
            </a:r>
            <a:r>
              <a:rPr lang="en-SG" sz="2600" dirty="0"/>
              <a:t>+ moderator </a:t>
            </a:r>
            <a:r>
              <a:rPr lang="en-SG" sz="2600" dirty="0" smtClean="0"/>
              <a:t>+ sample + detector</a:t>
            </a:r>
          </a:p>
          <a:p>
            <a:r>
              <a:rPr lang="en-SG" sz="2600" dirty="0" smtClean="0"/>
              <a:t>n-gen: produce </a:t>
            </a:r>
            <a:r>
              <a:rPr lang="en-SG" sz="2600" dirty="0"/>
              <a:t>fast neutrons by </a:t>
            </a:r>
            <a:r>
              <a:rPr lang="en-SG" sz="2600" dirty="0" smtClean="0"/>
              <a:t>fusion:   </a:t>
            </a:r>
            <a:r>
              <a:rPr lang="en-SG" sz="2600" b="1" dirty="0" smtClean="0"/>
              <a:t>D </a:t>
            </a:r>
            <a:r>
              <a:rPr lang="en-SG" sz="2600" b="1" dirty="0"/>
              <a:t>+ D -&gt; He-3 + </a:t>
            </a:r>
            <a:r>
              <a:rPr lang="en-SG" sz="2600" b="1" dirty="0" smtClean="0"/>
              <a:t>n</a:t>
            </a:r>
          </a:p>
          <a:p>
            <a:r>
              <a:rPr lang="en-SG" sz="2600" dirty="0"/>
              <a:t>moderator = slow </a:t>
            </a:r>
            <a:r>
              <a:rPr lang="en-SG" sz="2600" dirty="0" smtClean="0"/>
              <a:t>to </a:t>
            </a:r>
            <a:r>
              <a:rPr lang="en-SG" sz="2600" dirty="0"/>
              <a:t>thermal n; usually polyethylene </a:t>
            </a:r>
          </a:p>
          <a:p>
            <a:r>
              <a:rPr lang="en-SG" sz="2600" dirty="0"/>
              <a:t>sample </a:t>
            </a:r>
            <a:r>
              <a:rPr lang="en-SG" sz="2600" dirty="0" smtClean="0"/>
              <a:t>e.g. </a:t>
            </a:r>
            <a:r>
              <a:rPr lang="en-SG" sz="2600" dirty="0"/>
              <a:t>boron-contaminated water </a:t>
            </a:r>
            <a:r>
              <a:rPr lang="en-SG" sz="2600" dirty="0" smtClean="0"/>
              <a:t>samples</a:t>
            </a:r>
          </a:p>
          <a:p>
            <a:r>
              <a:rPr lang="en-SG" sz="2600" dirty="0"/>
              <a:t>detector </a:t>
            </a:r>
            <a:r>
              <a:rPr lang="en-SG" sz="2600" dirty="0" smtClean="0"/>
              <a:t>= </a:t>
            </a:r>
            <a:r>
              <a:rPr lang="en-SG" sz="2600" dirty="0"/>
              <a:t>CeBR</a:t>
            </a:r>
            <a:r>
              <a:rPr lang="en-SG" sz="2600" b="1" baseline="-25000" dirty="0"/>
              <a:t>3</a:t>
            </a:r>
            <a:r>
              <a:rPr lang="en-SG" sz="2600" dirty="0"/>
              <a:t> </a:t>
            </a:r>
            <a:r>
              <a:rPr lang="en-SG" sz="2600" dirty="0" smtClean="0"/>
              <a:t>solid-state detector; </a:t>
            </a:r>
            <a:r>
              <a:rPr lang="en-SG" sz="2600" dirty="0"/>
              <a:t>counts PG rays (energy &amp; intensity) </a:t>
            </a:r>
            <a:endParaRPr lang="en-GB" sz="2600" dirty="0"/>
          </a:p>
          <a:p>
            <a:endParaRPr lang="en-GB" sz="2600" dirty="0"/>
          </a:p>
          <a:p>
            <a:endParaRPr lang="en-SG" sz="3000" dirty="0" smtClean="0"/>
          </a:p>
          <a:p>
            <a:endParaRPr lang="en-SG" sz="3000" dirty="0" smtClean="0"/>
          </a:p>
          <a:p>
            <a:endParaRPr lang="en-SG" sz="3000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19" y="3961405"/>
            <a:ext cx="6278387" cy="28342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886200" y="3961405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 smtClean="0"/>
              <a:t>CeBr</a:t>
            </a:r>
            <a:r>
              <a:rPr lang="en-SG" b="1" baseline="-25000" dirty="0" smtClean="0"/>
              <a:t>3</a:t>
            </a:r>
            <a:r>
              <a:rPr lang="en-SG" dirty="0" smtClean="0"/>
              <a:t> detector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638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 smtClean="0"/>
              <a:t>Neutron generator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37544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 smtClean="0"/>
              <a:t>Sample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5346412"/>
            <a:ext cx="990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1300" dirty="0" smtClean="0"/>
              <a:t>Moderator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59182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416909" y="2185551"/>
              <a:ext cx="2277172" cy="113243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95781" y="3552704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939555">
              <a:off x="4405208" y="3707482"/>
              <a:ext cx="2176216" cy="1024850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  <a:p>
              <a:pPr algn="ctr">
                <a:defRPr/>
              </a:pPr>
              <a:endParaRPr lang="en-US" sz="21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778380" y="218286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22375" y="5610225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2603500" y="1284288"/>
            <a:ext cx="4776788" cy="4665662"/>
            <a:chOff x="2308905" y="990600"/>
            <a:chExt cx="5471538" cy="5342144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5471538" cy="5342144"/>
              <a:chOff x="2252833" y="1267124"/>
              <a:chExt cx="5471538" cy="5342144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5463722" y="4348619"/>
                <a:ext cx="2260643" cy="2260655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b="1" dirty="0">
                  <a:solidFill>
                    <a:srgbClr val="92D050"/>
                  </a:solidFill>
                  <a:latin typeface="Arial Black" pitchFamily="34" charset="0"/>
                </a:endParaRPr>
              </a:p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  <a:p>
                <a:pPr algn="ctr">
                  <a:defRPr/>
                </a:pPr>
                <a:endParaRPr lang="en-US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854329" y="2490864"/>
              <a:ext cx="1723548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513266" y="3953165"/>
              <a:ext cx="2680193" cy="1056024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420000">
              <a:off x="5292117" y="4372442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2820000">
            <a:off x="3886137" y="2399782"/>
            <a:ext cx="1958641" cy="913504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Theoretical Background </a:t>
            </a:r>
            <a:endParaRPr lang="en-GB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200" u="sng" dirty="0" smtClean="0"/>
          </a:p>
          <a:p>
            <a:pPr>
              <a:lnSpc>
                <a:spcPct val="1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200" u="sng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533400" cy="501650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500" dirty="0" smtClean="0"/>
              <a:t>Thermal neutron strike target atoms</a:t>
            </a:r>
          </a:p>
          <a:p>
            <a:r>
              <a:rPr lang="en-SG" sz="2500" dirty="0"/>
              <a:t>Advantages of </a:t>
            </a:r>
            <a:r>
              <a:rPr lang="en-SG" sz="2500" dirty="0" smtClean="0"/>
              <a:t>PGNAA:</a:t>
            </a:r>
          </a:p>
          <a:p>
            <a:r>
              <a:rPr lang="en-SG" sz="2500" dirty="0" smtClean="0"/>
              <a:t>Fast, </a:t>
            </a:r>
            <a:r>
              <a:rPr lang="en-SG" sz="2500" dirty="0"/>
              <a:t>non-destructive</a:t>
            </a:r>
            <a:r>
              <a:rPr lang="en-SG" sz="2500" dirty="0" smtClean="0"/>
              <a:t> </a:t>
            </a:r>
          </a:p>
          <a:p>
            <a:r>
              <a:rPr lang="en-SG" sz="2500" dirty="0" smtClean="0"/>
              <a:t>&amp; </a:t>
            </a:r>
            <a:r>
              <a:rPr lang="en-SG" sz="2500" dirty="0"/>
              <a:t>always </a:t>
            </a:r>
            <a:r>
              <a:rPr lang="en-SG" sz="2500" dirty="0" smtClean="0"/>
              <a:t>works</a:t>
            </a:r>
          </a:p>
          <a:p>
            <a:endParaRPr lang="en-SG" sz="2500" dirty="0"/>
          </a:p>
          <a:p>
            <a:r>
              <a:rPr lang="en-SG" sz="2500" dirty="0" smtClean="0"/>
              <a:t>Why </a:t>
            </a:r>
            <a:r>
              <a:rPr lang="en-SG" sz="2500" dirty="0"/>
              <a:t>thermal </a:t>
            </a:r>
            <a:r>
              <a:rPr lang="en-SG" sz="2500" dirty="0" smtClean="0"/>
              <a:t>n? </a:t>
            </a:r>
            <a:r>
              <a:rPr lang="en-SG" sz="2500" dirty="0" err="1" smtClean="0"/>
              <a:t>Ramsauer</a:t>
            </a:r>
            <a:r>
              <a:rPr lang="en-SG" sz="2500" dirty="0" smtClean="0"/>
              <a:t> model: </a:t>
            </a:r>
          </a:p>
          <a:p>
            <a:r>
              <a:rPr lang="en-SG" sz="2500" dirty="0" smtClean="0"/>
              <a:t>eff. </a:t>
            </a:r>
            <a:r>
              <a:rPr lang="en-SG" sz="2500" b="1" baseline="30000" dirty="0" smtClean="0"/>
              <a:t>1</a:t>
            </a:r>
            <a:r>
              <a:rPr lang="en-SG" sz="2500" dirty="0" smtClean="0"/>
              <a:t>n </a:t>
            </a:r>
            <a:r>
              <a:rPr lang="en-SG" sz="2500" dirty="0"/>
              <a:t>size proportional to thermal DB wavelength </a:t>
            </a:r>
            <a:endParaRPr lang="en-SG" sz="2500" dirty="0" smtClean="0"/>
          </a:p>
          <a:p>
            <a:r>
              <a:rPr lang="en-SG" sz="2500" dirty="0" smtClean="0"/>
              <a:t>Which is inv</a:t>
            </a:r>
            <a:r>
              <a:rPr lang="en-SG" sz="2500" dirty="0"/>
              <a:t>. proportional to speed, </a:t>
            </a:r>
            <a:endParaRPr lang="en-SG" sz="2500" dirty="0" smtClean="0"/>
          </a:p>
          <a:p>
            <a:r>
              <a:rPr lang="en-SG" sz="2500" dirty="0" smtClean="0"/>
              <a:t>Hence slow </a:t>
            </a:r>
            <a:r>
              <a:rPr lang="en-SG" sz="2500" b="1" baseline="30000" dirty="0"/>
              <a:t>1</a:t>
            </a:r>
            <a:r>
              <a:rPr lang="en-SG" sz="2500" dirty="0"/>
              <a:t>n </a:t>
            </a:r>
            <a:r>
              <a:rPr lang="en-SG" sz="2500" dirty="0" smtClean="0"/>
              <a:t>= </a:t>
            </a:r>
            <a:r>
              <a:rPr lang="en-SG" sz="2500" dirty="0"/>
              <a:t>large DBW = large interaction cross-section = high absorption </a:t>
            </a:r>
            <a:r>
              <a:rPr lang="en-SG" sz="2500" dirty="0" smtClean="0"/>
              <a:t>probability by </a:t>
            </a:r>
            <a:r>
              <a:rPr lang="en-SG" sz="2500" dirty="0"/>
              <a:t>nucleus = stronger signals</a:t>
            </a:r>
            <a:endParaRPr lang="en-GB" sz="2500" dirty="0"/>
          </a:p>
          <a:p>
            <a:pPr marL="0" indent="0">
              <a:buNone/>
            </a:pPr>
            <a:endParaRPr lang="en-SG" sz="3000" dirty="0" smtClean="0"/>
          </a:p>
          <a:p>
            <a:endParaRPr lang="en-SG" sz="3000" dirty="0" smtClean="0"/>
          </a:p>
        </p:txBody>
      </p:sp>
      <p:pic>
        <p:nvPicPr>
          <p:cNvPr id="30722" name="Picture 2" descr="http://hosting03.snu.ac.kr/~vandegra/images/pgaa-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325833" cy="20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10577</TotalTime>
  <Words>1998</Words>
  <Application>Microsoft Office PowerPoint</Application>
  <PresentationFormat>On-screen Show (4:3)</PresentationFormat>
  <Paragraphs>325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 Rounded MT Bold</vt:lpstr>
      <vt:lpstr>Calibri</vt:lpstr>
      <vt:lpstr>Cambria Math</vt:lpstr>
      <vt:lpstr>Times New Roman</vt:lpstr>
      <vt:lpstr>Wingdings</vt:lpstr>
      <vt:lpstr>Office Theme</vt:lpstr>
      <vt:lpstr>1_Office Theme</vt:lpstr>
      <vt:lpstr>Equation</vt:lpstr>
      <vt:lpstr>PowerPoint Presentation</vt:lpstr>
      <vt:lpstr>Contents </vt:lpstr>
      <vt:lpstr>Contents </vt:lpstr>
      <vt:lpstr>Introduction</vt:lpstr>
      <vt:lpstr>Introduction</vt:lpstr>
      <vt:lpstr>Introduction</vt:lpstr>
      <vt:lpstr>Contents </vt:lpstr>
      <vt:lpstr>Contents </vt:lpstr>
      <vt:lpstr>Theoretical Background </vt:lpstr>
      <vt:lpstr>Contents </vt:lpstr>
      <vt:lpstr>Contents </vt:lpstr>
      <vt:lpstr>Experimental procedure </vt:lpstr>
      <vt:lpstr>Experimental procedure </vt:lpstr>
      <vt:lpstr>Experimental procedure </vt:lpstr>
      <vt:lpstr>Contents </vt:lpstr>
      <vt:lpstr>Contents </vt:lpstr>
      <vt:lpstr>Results and Discussion </vt:lpstr>
      <vt:lpstr>Results and Discussion </vt:lpstr>
      <vt:lpstr>Results and Discussion </vt:lpstr>
      <vt:lpstr>Results and Discussion </vt:lpstr>
      <vt:lpstr>Results and Discussion </vt:lpstr>
      <vt:lpstr>Results and Discussion </vt:lpstr>
      <vt:lpstr>Conclusions</vt:lpstr>
      <vt:lpstr>PowerPoint Presentation</vt:lpstr>
      <vt:lpstr>Detectors ahead…</vt:lpstr>
      <vt:lpstr>CeBr3 Scintillation Detector</vt:lpstr>
      <vt:lpstr>CeBr3 Scintillation Detector</vt:lpstr>
      <vt:lpstr>CeBr3 Scintillation Detector</vt:lpstr>
      <vt:lpstr> Detection Efficiency </vt:lpstr>
      <vt:lpstr> Linearity of Response 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KONDO EFFECT</dc:title>
  <dc:creator>mark one</dc:creator>
  <cp:lastModifiedBy>ABUL LAIS</cp:lastModifiedBy>
  <cp:revision>1187</cp:revision>
  <dcterms:created xsi:type="dcterms:W3CDTF">2009-09-06T05:57:57Z</dcterms:created>
  <dcterms:modified xsi:type="dcterms:W3CDTF">2016-03-03T07:43:39Z</dcterms:modified>
</cp:coreProperties>
</file>