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9" r:id="rId1"/>
    <p:sldMasterId id="2147483661" r:id="rId2"/>
  </p:sldMasterIdLst>
  <p:notesMasterIdLst>
    <p:notesMasterId r:id="rId65"/>
  </p:notesMasterIdLst>
  <p:sldIdLst>
    <p:sldId id="256" r:id="rId3"/>
    <p:sldId id="359" r:id="rId4"/>
    <p:sldId id="331" r:id="rId5"/>
    <p:sldId id="342" r:id="rId6"/>
    <p:sldId id="259" r:id="rId7"/>
    <p:sldId id="275" r:id="rId8"/>
    <p:sldId id="344" r:id="rId9"/>
    <p:sldId id="345" r:id="rId10"/>
    <p:sldId id="347" r:id="rId11"/>
    <p:sldId id="348" r:id="rId12"/>
    <p:sldId id="349" r:id="rId13"/>
    <p:sldId id="353" r:id="rId14"/>
    <p:sldId id="354" r:id="rId15"/>
    <p:sldId id="355" r:id="rId16"/>
    <p:sldId id="356" r:id="rId17"/>
    <p:sldId id="357" r:id="rId18"/>
    <p:sldId id="358" r:id="rId19"/>
    <p:sldId id="360" r:id="rId20"/>
    <p:sldId id="351" r:id="rId21"/>
    <p:sldId id="372" r:id="rId22"/>
    <p:sldId id="362" r:id="rId23"/>
    <p:sldId id="364" r:id="rId24"/>
    <p:sldId id="365" r:id="rId25"/>
    <p:sldId id="363" r:id="rId26"/>
    <p:sldId id="366" r:id="rId27"/>
    <p:sldId id="391" r:id="rId28"/>
    <p:sldId id="368" r:id="rId29"/>
    <p:sldId id="369" r:id="rId30"/>
    <p:sldId id="370" r:id="rId31"/>
    <p:sldId id="373" r:id="rId32"/>
    <p:sldId id="392" r:id="rId33"/>
    <p:sldId id="393" r:id="rId34"/>
    <p:sldId id="396" r:id="rId35"/>
    <p:sldId id="382" r:id="rId36"/>
    <p:sldId id="394" r:id="rId37"/>
    <p:sldId id="384" r:id="rId38"/>
    <p:sldId id="395" r:id="rId39"/>
    <p:sldId id="386" r:id="rId40"/>
    <p:sldId id="387" r:id="rId41"/>
    <p:sldId id="397" r:id="rId42"/>
    <p:sldId id="390" r:id="rId43"/>
    <p:sldId id="389" r:id="rId44"/>
    <p:sldId id="398" r:id="rId45"/>
    <p:sldId id="399" r:id="rId46"/>
    <p:sldId id="400" r:id="rId47"/>
    <p:sldId id="401" r:id="rId48"/>
    <p:sldId id="402" r:id="rId49"/>
    <p:sldId id="403" r:id="rId50"/>
    <p:sldId id="404" r:id="rId51"/>
    <p:sldId id="405" r:id="rId52"/>
    <p:sldId id="411" r:id="rId53"/>
    <p:sldId id="407" r:id="rId54"/>
    <p:sldId id="412" r:id="rId55"/>
    <p:sldId id="413" r:id="rId56"/>
    <p:sldId id="414" r:id="rId57"/>
    <p:sldId id="415" r:id="rId58"/>
    <p:sldId id="416" r:id="rId59"/>
    <p:sldId id="417" r:id="rId60"/>
    <p:sldId id="421" r:id="rId61"/>
    <p:sldId id="422" r:id="rId62"/>
    <p:sldId id="419" r:id="rId63"/>
    <p:sldId id="420" r:id="rId64"/>
  </p:sldIdLst>
  <p:sldSz cx="9144000" cy="6858000" type="screen4x3"/>
  <p:notesSz cx="6858000" cy="9144000"/>
  <p:defaultTextStyle>
    <a:defPPr>
      <a:defRPr lang="ar-SA"/>
    </a:defPPr>
    <a:lvl1pPr algn="ctr"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ctr"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ctr"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ctr"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ctr"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339933"/>
    <a:srgbClr val="339966"/>
    <a:srgbClr val="009999"/>
    <a:srgbClr val="006666"/>
    <a:srgbClr val="003366"/>
    <a:srgbClr val="663300"/>
    <a:srgbClr val="00CC66"/>
    <a:srgbClr val="CC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437" autoAdjust="0"/>
    <p:restoredTop sz="98152" autoAdjust="0"/>
  </p:normalViewPr>
  <p:slideViewPr>
    <p:cSldViewPr>
      <p:cViewPr>
        <p:scale>
          <a:sx n="75" d="100"/>
          <a:sy n="75" d="100"/>
        </p:scale>
        <p:origin x="-1878"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24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microsoft.com/office/2006/relationships/legacyDocTextInfo" Target="legacyDocTextInfo.bin"/></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7" Type="http://schemas.microsoft.com/office/2006/relationships/legacyDiagramText" Target="legacyDiagramText7.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drawings/_rels/vmlDrawing2.vml.rels><?xml version="1.0" encoding="UTF-8" standalone="yes"?>
<Relationships xmlns="http://schemas.openxmlformats.org/package/2006/relationships"><Relationship Id="rId1" Type="http://schemas.microsoft.com/office/2006/relationships/legacyDiagramText" Target="legacyDiagramText8.bin"/></Relationships>
</file>

<file path=ppt/drawings/_rels/vmlDrawing3.vml.rels><?xml version="1.0" encoding="UTF-8" standalone="yes"?>
<Relationships xmlns="http://schemas.openxmlformats.org/package/2006/relationships"><Relationship Id="rId3" Type="http://schemas.microsoft.com/office/2006/relationships/legacyDiagramText" Target="legacyDiagramText11.bin"/><Relationship Id="rId2" Type="http://schemas.microsoft.com/office/2006/relationships/legacyDiagramText" Target="legacyDiagramText10.bin"/><Relationship Id="rId1" Type="http://schemas.microsoft.com/office/2006/relationships/legacyDiagramText" Target="legacyDiagramText9.bin"/><Relationship Id="rId6" Type="http://schemas.microsoft.com/office/2006/relationships/legacyDiagramText" Target="legacyDiagramText14.bin"/><Relationship Id="rId5" Type="http://schemas.microsoft.com/office/2006/relationships/legacyDiagramText" Target="legacyDiagramText13.bin"/><Relationship Id="rId4" Type="http://schemas.microsoft.com/office/2006/relationships/legacyDiagramText" Target="legacyDiagramText12.bin"/></Relationships>
</file>

<file path=ppt/drawings/_rels/vmlDrawing4.vml.rels><?xml version="1.0" encoding="UTF-8" standalone="yes"?>
<Relationships xmlns="http://schemas.openxmlformats.org/package/2006/relationships"><Relationship Id="rId3" Type="http://schemas.microsoft.com/office/2006/relationships/legacyDiagramText" Target="legacyDiagramText16.bin"/><Relationship Id="rId2" Type="http://schemas.microsoft.com/office/2006/relationships/legacyDiagramText" Target="legacyDiagramText15.bin"/><Relationship Id="rId1" Type="http://schemas.openxmlformats.org/officeDocument/2006/relationships/image" Target="../media/image5.jpeg"/><Relationship Id="rId6" Type="http://schemas.microsoft.com/office/2006/relationships/legacyDiagramText" Target="legacyDiagramText19.bin"/><Relationship Id="rId5" Type="http://schemas.microsoft.com/office/2006/relationships/legacyDiagramText" Target="legacyDiagramText18.bin"/><Relationship Id="rId4" Type="http://schemas.microsoft.com/office/2006/relationships/legacyDiagramText" Target="legacyDiagramText17.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200"/>
            </a:lvl1pPr>
          </a:lstStyle>
          <a:p>
            <a:endParaRPr lang="en-US"/>
          </a:p>
        </p:txBody>
      </p:sp>
      <p:sp>
        <p:nvSpPr>
          <p:cNvPr id="90115"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eaLnBrk="1" hangingPunct="1">
              <a:defRPr sz="1200"/>
            </a:lvl1pPr>
          </a:lstStyle>
          <a:p>
            <a:endParaRPr lang="en-US"/>
          </a:p>
        </p:txBody>
      </p:sp>
      <p:sp>
        <p:nvSpPr>
          <p:cNvPr id="9011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01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US" smtClean="0"/>
          </a:p>
        </p:txBody>
      </p:sp>
      <p:sp>
        <p:nvSpPr>
          <p:cNvPr id="90118"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eaLnBrk="1" hangingPunct="1">
              <a:defRPr sz="1200"/>
            </a:lvl1pPr>
          </a:lstStyle>
          <a:p>
            <a:endParaRPr lang="en-US"/>
          </a:p>
        </p:txBody>
      </p:sp>
      <p:sp>
        <p:nvSpPr>
          <p:cNvPr id="90119"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1" eaLnBrk="1" hangingPunct="1">
              <a:defRPr sz="1200"/>
            </a:lvl1pPr>
          </a:lstStyle>
          <a:p>
            <a:fld id="{ED686981-3CEF-44E2-95C7-95E9EBC4E505}" type="slidenum">
              <a:rPr lang="ar-SA"/>
              <a:pPr/>
              <a:t>‹#›</a:t>
            </a:fld>
            <a:endParaRPr lang="en-US"/>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r" rtl="1"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r" rtl="1"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r" rtl="1"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r" rtl="1"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22882" name="Group 2"/>
          <p:cNvGrpSpPr>
            <a:grpSpLocks/>
          </p:cNvGrpSpPr>
          <p:nvPr/>
        </p:nvGrpSpPr>
        <p:grpSpPr bwMode="auto">
          <a:xfrm>
            <a:off x="0" y="0"/>
            <a:ext cx="8763000" cy="5943600"/>
            <a:chOff x="0" y="0"/>
            <a:chExt cx="5520" cy="3744"/>
          </a:xfrm>
        </p:grpSpPr>
        <p:sp>
          <p:nvSpPr>
            <p:cNvPr id="122883"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eaLnBrk="1" hangingPunct="1"/>
              <a:endParaRPr lang="en-US" sz="2400">
                <a:latin typeface="Times New Roman" pitchFamily="18" charset="0"/>
              </a:endParaRPr>
            </a:p>
          </p:txBody>
        </p:sp>
        <p:grpSp>
          <p:nvGrpSpPr>
            <p:cNvPr id="122884" name="Group 4"/>
            <p:cNvGrpSpPr>
              <a:grpSpLocks/>
            </p:cNvGrpSpPr>
            <p:nvPr userDrawn="1"/>
          </p:nvGrpSpPr>
          <p:grpSpPr bwMode="auto">
            <a:xfrm>
              <a:off x="0" y="2208"/>
              <a:ext cx="5520" cy="1536"/>
              <a:chOff x="0" y="2208"/>
              <a:chExt cx="5520" cy="1536"/>
            </a:xfrm>
          </p:grpSpPr>
          <p:sp>
            <p:nvSpPr>
              <p:cNvPr id="122885"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eaLnBrk="1" hangingPunct="1"/>
                <a:endParaRPr lang="en-US" sz="2400">
                  <a:latin typeface="Times New Roman" pitchFamily="18" charset="0"/>
                </a:endParaRPr>
              </a:p>
            </p:txBody>
          </p:sp>
          <p:sp>
            <p:nvSpPr>
              <p:cNvPr id="122886"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eaLnBrk="1" hangingPunct="1"/>
                <a:endParaRPr lang="en-US" sz="2400">
                  <a:latin typeface="Times New Roman" pitchFamily="18" charset="0"/>
                </a:endParaRPr>
              </a:p>
            </p:txBody>
          </p:sp>
          <p:sp>
            <p:nvSpPr>
              <p:cNvPr id="122887"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endParaRPr lang="ar-SA"/>
              </a:p>
            </p:txBody>
          </p:sp>
        </p:grpSp>
        <p:grpSp>
          <p:nvGrpSpPr>
            <p:cNvPr id="122888" name="Group 8"/>
            <p:cNvGrpSpPr>
              <a:grpSpLocks/>
            </p:cNvGrpSpPr>
            <p:nvPr userDrawn="1"/>
          </p:nvGrpSpPr>
          <p:grpSpPr bwMode="auto">
            <a:xfrm>
              <a:off x="400" y="336"/>
              <a:ext cx="5088" cy="192"/>
              <a:chOff x="400" y="336"/>
              <a:chExt cx="5088" cy="192"/>
            </a:xfrm>
          </p:grpSpPr>
          <p:sp>
            <p:nvSpPr>
              <p:cNvPr id="122889"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eaLnBrk="1" hangingPunct="1"/>
                <a:endParaRPr lang="en-US" sz="2400">
                  <a:latin typeface="Times New Roman" pitchFamily="18" charset="0"/>
                </a:endParaRPr>
              </a:p>
            </p:txBody>
          </p:sp>
          <p:sp>
            <p:nvSpPr>
              <p:cNvPr id="122890"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endParaRPr lang="ar-SA"/>
              </a:p>
            </p:txBody>
          </p:sp>
        </p:grpSp>
      </p:grpSp>
      <p:sp>
        <p:nvSpPr>
          <p:cNvPr id="122891" name="Rectangle 11"/>
          <p:cNvSpPr>
            <a:spLocks noGrp="1" noChangeArrowheads="1"/>
          </p:cNvSpPr>
          <p:nvPr>
            <p:ph type="ctrTitle"/>
          </p:nvPr>
        </p:nvSpPr>
        <p:spPr>
          <a:xfrm>
            <a:off x="2057400" y="1143000"/>
            <a:ext cx="6629400" cy="2209800"/>
          </a:xfrm>
        </p:spPr>
        <p:txBody>
          <a:bodyPr/>
          <a:lstStyle>
            <a:lvl1pPr>
              <a:defRPr sz="4800"/>
            </a:lvl1pPr>
          </a:lstStyle>
          <a:p>
            <a:r>
              <a:rPr lang="ar-SA"/>
              <a:t>انقر لتحرير نمط العنوان الرئيسي</a:t>
            </a:r>
          </a:p>
        </p:txBody>
      </p:sp>
      <p:sp>
        <p:nvSpPr>
          <p:cNvPr id="122892"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ar-SA"/>
              <a:t>انقر لتحرير نمط العنوان الثانوي الرئيسي</a:t>
            </a:r>
          </a:p>
        </p:txBody>
      </p:sp>
      <p:sp>
        <p:nvSpPr>
          <p:cNvPr id="122893" name="Rectangle 13"/>
          <p:cNvSpPr>
            <a:spLocks noGrp="1" noChangeArrowheads="1"/>
          </p:cNvSpPr>
          <p:nvPr>
            <p:ph type="dt" sz="half" idx="2"/>
          </p:nvPr>
        </p:nvSpPr>
        <p:spPr>
          <a:xfrm>
            <a:off x="912813" y="6251575"/>
            <a:ext cx="1905000" cy="457200"/>
          </a:xfrm>
        </p:spPr>
        <p:txBody>
          <a:bodyPr/>
          <a:lstStyle>
            <a:lvl1pPr>
              <a:defRPr/>
            </a:lvl1pPr>
          </a:lstStyle>
          <a:p>
            <a:endParaRPr lang="en-US"/>
          </a:p>
        </p:txBody>
      </p:sp>
      <p:sp>
        <p:nvSpPr>
          <p:cNvPr id="122894" name="Rectangle 14"/>
          <p:cNvSpPr>
            <a:spLocks noGrp="1" noChangeArrowheads="1"/>
          </p:cNvSpPr>
          <p:nvPr>
            <p:ph type="ftr" sz="quarter" idx="3"/>
          </p:nvPr>
        </p:nvSpPr>
        <p:spPr>
          <a:xfrm>
            <a:off x="3354388" y="6248400"/>
            <a:ext cx="2895600" cy="457200"/>
          </a:xfrm>
        </p:spPr>
        <p:txBody>
          <a:bodyPr/>
          <a:lstStyle>
            <a:lvl1pPr>
              <a:defRPr/>
            </a:lvl1pPr>
          </a:lstStyle>
          <a:p>
            <a:endParaRPr lang="en-US"/>
          </a:p>
        </p:txBody>
      </p:sp>
      <p:sp>
        <p:nvSpPr>
          <p:cNvPr id="122895" name="Rectangle 15"/>
          <p:cNvSpPr>
            <a:spLocks noGrp="1" noChangeArrowheads="1"/>
          </p:cNvSpPr>
          <p:nvPr>
            <p:ph type="sldNum" sz="quarter" idx="4"/>
          </p:nvPr>
        </p:nvSpPr>
        <p:spPr/>
        <p:txBody>
          <a:bodyPr/>
          <a:lstStyle>
            <a:lvl1pPr>
              <a:defRPr/>
            </a:lvl1pPr>
          </a:lstStyle>
          <a:p>
            <a:fld id="{CDFF1489-3A9F-4865-B14F-57FAC22B9F06}" type="slidenum">
              <a:rPr lang="ar-SA"/>
              <a:pPr/>
              <a:t>‹#›</a:t>
            </a:fld>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6BB509A8-0598-4949-BDF0-897387B78260}" type="slidenum">
              <a:rPr lang="ar-SA"/>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43700" y="277813"/>
            <a:ext cx="1943100" cy="5853112"/>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914400" y="277813"/>
            <a:ext cx="5676900" cy="585311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7AAB383A-946F-4133-8A6F-3ED33239FDC6}" type="slidenum">
              <a:rPr lang="ar-SA"/>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914400" y="277813"/>
            <a:ext cx="7772400" cy="585311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3" name="عنصر نائب للتاريخ 2"/>
          <p:cNvSpPr>
            <a:spLocks noGrp="1"/>
          </p:cNvSpPr>
          <p:nvPr>
            <p:ph type="dt" sz="half" idx="10"/>
          </p:nvPr>
        </p:nvSpPr>
        <p:spPr>
          <a:xfrm>
            <a:off x="914400" y="6251575"/>
            <a:ext cx="1981200" cy="457200"/>
          </a:xfrm>
        </p:spPr>
        <p:txBody>
          <a:bodyPr/>
          <a:lstStyle>
            <a:lvl1pPr>
              <a:defRPr/>
            </a:lvl1pPr>
          </a:lstStyle>
          <a:p>
            <a:endParaRPr lang="en-US"/>
          </a:p>
        </p:txBody>
      </p:sp>
      <p:sp>
        <p:nvSpPr>
          <p:cNvPr id="4" name="عنصر نائب للتذييل 3"/>
          <p:cNvSpPr>
            <a:spLocks noGrp="1"/>
          </p:cNvSpPr>
          <p:nvPr>
            <p:ph type="ftr" sz="quarter" idx="11"/>
          </p:nvPr>
        </p:nvSpPr>
        <p:spPr>
          <a:xfrm>
            <a:off x="3352800" y="6248400"/>
            <a:ext cx="2971800" cy="457200"/>
          </a:xfrm>
        </p:spPr>
        <p:txBody>
          <a:bodyPr/>
          <a:lstStyle>
            <a:lvl1pPr>
              <a:defRPr/>
            </a:lvl1pPr>
          </a:lstStyle>
          <a:p>
            <a:endParaRPr lang="en-US"/>
          </a:p>
        </p:txBody>
      </p:sp>
      <p:sp>
        <p:nvSpPr>
          <p:cNvPr id="5" name="عنصر نائب لرقم الشريحة 4"/>
          <p:cNvSpPr>
            <a:spLocks noGrp="1"/>
          </p:cNvSpPr>
          <p:nvPr>
            <p:ph type="sldNum" sz="quarter" idx="12"/>
          </p:nvPr>
        </p:nvSpPr>
        <p:spPr>
          <a:xfrm>
            <a:off x="6781800" y="6248400"/>
            <a:ext cx="1905000" cy="457200"/>
          </a:xfrm>
        </p:spPr>
        <p:txBody>
          <a:bodyPr/>
          <a:lstStyle>
            <a:lvl1pPr>
              <a:defRPr/>
            </a:lvl1pPr>
          </a:lstStyle>
          <a:p>
            <a:fld id="{3DC075C2-4042-41F1-AE21-7D948D2DDA14}" type="slidenum">
              <a:rPr lang="ar-SA"/>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25954" name="Rectangle 2"/>
          <p:cNvSpPr>
            <a:spLocks noGrp="1" noChangeArrowheads="1"/>
          </p:cNvSpPr>
          <p:nvPr>
            <p:ph type="ctrTitle"/>
          </p:nvPr>
        </p:nvSpPr>
        <p:spPr>
          <a:xfrm>
            <a:off x="914400" y="1524000"/>
            <a:ext cx="7623175" cy="1752600"/>
          </a:xfrm>
        </p:spPr>
        <p:txBody>
          <a:bodyPr/>
          <a:lstStyle>
            <a:lvl1pPr>
              <a:defRPr sz="5000"/>
            </a:lvl1pPr>
          </a:lstStyle>
          <a:p>
            <a:r>
              <a:rPr lang="ar-SA" altLang="en-US"/>
              <a:t>انقر لتحرير نمط العنوان الرئيسي</a:t>
            </a:r>
          </a:p>
        </p:txBody>
      </p:sp>
      <p:sp>
        <p:nvSpPr>
          <p:cNvPr id="12595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ar-SA" altLang="en-US"/>
              <a:t>انقر لتحرير نمط العنوان الثانوي الرئيسي</a:t>
            </a:r>
          </a:p>
        </p:txBody>
      </p:sp>
      <p:sp>
        <p:nvSpPr>
          <p:cNvPr id="125956" name="Rectangle 4"/>
          <p:cNvSpPr>
            <a:spLocks noGrp="1" noChangeArrowheads="1"/>
          </p:cNvSpPr>
          <p:nvPr>
            <p:ph type="dt" sz="half" idx="2"/>
          </p:nvPr>
        </p:nvSpPr>
        <p:spPr/>
        <p:txBody>
          <a:bodyPr/>
          <a:lstStyle>
            <a:lvl1pPr>
              <a:defRPr/>
            </a:lvl1pPr>
          </a:lstStyle>
          <a:p>
            <a:endParaRPr lang="en-US" altLang="en-US"/>
          </a:p>
        </p:txBody>
      </p:sp>
      <p:sp>
        <p:nvSpPr>
          <p:cNvPr id="125957"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a:p>
        </p:txBody>
      </p:sp>
      <p:sp>
        <p:nvSpPr>
          <p:cNvPr id="125958" name="Rectangle 6"/>
          <p:cNvSpPr>
            <a:spLocks noGrp="1" noChangeArrowheads="1"/>
          </p:cNvSpPr>
          <p:nvPr>
            <p:ph type="sldNum" sz="quarter" idx="4"/>
          </p:nvPr>
        </p:nvSpPr>
        <p:spPr/>
        <p:txBody>
          <a:bodyPr/>
          <a:lstStyle>
            <a:lvl1pPr>
              <a:defRPr/>
            </a:lvl1pPr>
          </a:lstStyle>
          <a:p>
            <a:fld id="{BC300E20-404E-435C-B1B2-86D1A3F78953}" type="slidenum">
              <a:rPr lang="ar-SA" altLang="en-US"/>
              <a:pPr/>
              <a:t>‹#›</a:t>
            </a:fld>
            <a:endParaRPr lang="en-US" altLang="en-US"/>
          </a:p>
        </p:txBody>
      </p:sp>
      <p:sp>
        <p:nvSpPr>
          <p:cNvPr id="125959"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ar-SA"/>
          </a:p>
        </p:txBody>
      </p:sp>
      <p:sp>
        <p:nvSpPr>
          <p:cNvPr id="125960"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ar-SA"/>
          </a:p>
        </p:txBody>
      </p:sp>
    </p:spTree>
  </p:cSld>
  <p:clrMapOvr>
    <a:masterClrMapping/>
  </p:clrMapOvr>
  <p:transition>
    <p:blinds dir="vert"/>
    <p:sndAc>
      <p:stSnd>
        <p:snd r:embed="rId1" name="type.wav"/>
      </p:stSnd>
    </p:sndAc>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endParaRPr lang="en-US" altLang="en-US"/>
          </a:p>
        </p:txBody>
      </p:sp>
      <p:sp>
        <p:nvSpPr>
          <p:cNvPr id="5" name="عنصر نائب للتذييل 4"/>
          <p:cNvSpPr>
            <a:spLocks noGrp="1"/>
          </p:cNvSpPr>
          <p:nvPr>
            <p:ph type="ftr" sz="quarter" idx="11"/>
          </p:nvPr>
        </p:nvSpPr>
        <p:spPr/>
        <p:txBody>
          <a:bodyPr/>
          <a:lstStyle>
            <a:lvl1pPr>
              <a:defRPr/>
            </a:lvl1pPr>
          </a:lstStyle>
          <a:p>
            <a:endParaRPr lang="en-US" altLang="en-US"/>
          </a:p>
        </p:txBody>
      </p:sp>
      <p:sp>
        <p:nvSpPr>
          <p:cNvPr id="6" name="عنصر نائب لرقم الشريحة 5"/>
          <p:cNvSpPr>
            <a:spLocks noGrp="1"/>
          </p:cNvSpPr>
          <p:nvPr>
            <p:ph type="sldNum" sz="quarter" idx="12"/>
          </p:nvPr>
        </p:nvSpPr>
        <p:spPr/>
        <p:txBody>
          <a:bodyPr/>
          <a:lstStyle>
            <a:lvl1pPr>
              <a:defRPr/>
            </a:lvl1pPr>
          </a:lstStyle>
          <a:p>
            <a:fld id="{67A209E4-CE01-459B-81BE-F11878590A30}" type="slidenum">
              <a:rPr lang="ar-SA" altLang="en-US"/>
              <a:pPr/>
              <a:t>‹#›</a:t>
            </a:fld>
            <a:endParaRPr lang="en-US" altLang="en-US"/>
          </a:p>
        </p:txBody>
      </p:sp>
    </p:spTree>
  </p:cSld>
  <p:clrMapOvr>
    <a:masterClrMapping/>
  </p:clrMapOvr>
  <p:transition>
    <p:blinds dir="vert"/>
    <p:sndAc>
      <p:stSnd>
        <p:snd r:embed="rId1" name="type.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altLang="en-US"/>
          </a:p>
        </p:txBody>
      </p:sp>
      <p:sp>
        <p:nvSpPr>
          <p:cNvPr id="5" name="عنصر نائب للتذييل 4"/>
          <p:cNvSpPr>
            <a:spLocks noGrp="1"/>
          </p:cNvSpPr>
          <p:nvPr>
            <p:ph type="ftr" sz="quarter" idx="11"/>
          </p:nvPr>
        </p:nvSpPr>
        <p:spPr/>
        <p:txBody>
          <a:bodyPr/>
          <a:lstStyle>
            <a:lvl1pPr>
              <a:defRPr/>
            </a:lvl1pPr>
          </a:lstStyle>
          <a:p>
            <a:endParaRPr lang="en-US" altLang="en-US"/>
          </a:p>
        </p:txBody>
      </p:sp>
      <p:sp>
        <p:nvSpPr>
          <p:cNvPr id="6" name="عنصر نائب لرقم الشريحة 5"/>
          <p:cNvSpPr>
            <a:spLocks noGrp="1"/>
          </p:cNvSpPr>
          <p:nvPr>
            <p:ph type="sldNum" sz="quarter" idx="12"/>
          </p:nvPr>
        </p:nvSpPr>
        <p:spPr/>
        <p:txBody>
          <a:bodyPr/>
          <a:lstStyle>
            <a:lvl1pPr>
              <a:defRPr/>
            </a:lvl1pPr>
          </a:lstStyle>
          <a:p>
            <a:fld id="{7A6429CE-0BF4-4219-ABFE-FD756839FF50}" type="slidenum">
              <a:rPr lang="ar-SA" altLang="en-US"/>
              <a:pPr/>
              <a:t>‹#›</a:t>
            </a:fld>
            <a:endParaRPr lang="en-US" altLang="en-US"/>
          </a:p>
        </p:txBody>
      </p:sp>
    </p:spTree>
  </p:cSld>
  <p:clrMapOvr>
    <a:masterClrMapping/>
  </p:clrMapOvr>
  <p:transition>
    <p:blinds dir="vert"/>
    <p:sndAc>
      <p:stSnd>
        <p:snd r:embed="rId1" name="type.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lvl1pPr>
              <a:defRPr/>
            </a:lvl1pPr>
          </a:lstStyle>
          <a:p>
            <a:endParaRPr lang="en-US" altLang="en-US"/>
          </a:p>
        </p:txBody>
      </p:sp>
      <p:sp>
        <p:nvSpPr>
          <p:cNvPr id="6" name="عنصر نائب للتذييل 5"/>
          <p:cNvSpPr>
            <a:spLocks noGrp="1"/>
          </p:cNvSpPr>
          <p:nvPr>
            <p:ph type="ftr" sz="quarter" idx="11"/>
          </p:nvPr>
        </p:nvSpPr>
        <p:spPr/>
        <p:txBody>
          <a:bodyPr/>
          <a:lstStyle>
            <a:lvl1pPr>
              <a:defRPr/>
            </a:lvl1pPr>
          </a:lstStyle>
          <a:p>
            <a:endParaRPr lang="en-US" altLang="en-US"/>
          </a:p>
        </p:txBody>
      </p:sp>
      <p:sp>
        <p:nvSpPr>
          <p:cNvPr id="7" name="عنصر نائب لرقم الشريحة 6"/>
          <p:cNvSpPr>
            <a:spLocks noGrp="1"/>
          </p:cNvSpPr>
          <p:nvPr>
            <p:ph type="sldNum" sz="quarter" idx="12"/>
          </p:nvPr>
        </p:nvSpPr>
        <p:spPr/>
        <p:txBody>
          <a:bodyPr/>
          <a:lstStyle>
            <a:lvl1pPr>
              <a:defRPr/>
            </a:lvl1pPr>
          </a:lstStyle>
          <a:p>
            <a:fld id="{CB202C3C-207C-4DC0-BCFF-5328EBCE3D75}" type="slidenum">
              <a:rPr lang="ar-SA" altLang="en-US"/>
              <a:pPr/>
              <a:t>‹#›</a:t>
            </a:fld>
            <a:endParaRPr lang="en-US" altLang="en-US"/>
          </a:p>
        </p:txBody>
      </p:sp>
    </p:spTree>
  </p:cSld>
  <p:clrMapOvr>
    <a:masterClrMapping/>
  </p:clrMapOvr>
  <p:transition>
    <p:blinds dir="vert"/>
    <p:sndAc>
      <p:stSnd>
        <p:snd r:embed="rId1" name="type.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lvl1pPr>
              <a:defRPr/>
            </a:lvl1pPr>
          </a:lstStyle>
          <a:p>
            <a:endParaRPr lang="en-US" altLang="en-US"/>
          </a:p>
        </p:txBody>
      </p:sp>
      <p:sp>
        <p:nvSpPr>
          <p:cNvPr id="8" name="عنصر نائب للتذييل 7"/>
          <p:cNvSpPr>
            <a:spLocks noGrp="1"/>
          </p:cNvSpPr>
          <p:nvPr>
            <p:ph type="ftr" sz="quarter" idx="11"/>
          </p:nvPr>
        </p:nvSpPr>
        <p:spPr/>
        <p:txBody>
          <a:bodyPr/>
          <a:lstStyle>
            <a:lvl1pPr>
              <a:defRPr/>
            </a:lvl1pPr>
          </a:lstStyle>
          <a:p>
            <a:endParaRPr lang="en-US" altLang="en-US"/>
          </a:p>
        </p:txBody>
      </p:sp>
      <p:sp>
        <p:nvSpPr>
          <p:cNvPr id="9" name="عنصر نائب لرقم الشريحة 8"/>
          <p:cNvSpPr>
            <a:spLocks noGrp="1"/>
          </p:cNvSpPr>
          <p:nvPr>
            <p:ph type="sldNum" sz="quarter" idx="12"/>
          </p:nvPr>
        </p:nvSpPr>
        <p:spPr/>
        <p:txBody>
          <a:bodyPr/>
          <a:lstStyle>
            <a:lvl1pPr>
              <a:defRPr/>
            </a:lvl1pPr>
          </a:lstStyle>
          <a:p>
            <a:fld id="{6A1109C5-2165-4A85-AEA0-B3D09BC15BDD}" type="slidenum">
              <a:rPr lang="ar-SA" altLang="en-US"/>
              <a:pPr/>
              <a:t>‹#›</a:t>
            </a:fld>
            <a:endParaRPr lang="en-US" altLang="en-US"/>
          </a:p>
        </p:txBody>
      </p:sp>
    </p:spTree>
  </p:cSld>
  <p:clrMapOvr>
    <a:masterClrMapping/>
  </p:clrMapOvr>
  <p:transition>
    <p:blinds dir="vert"/>
    <p:sndAc>
      <p:stSnd>
        <p:snd r:embed="rId1" name="type.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lvl1pPr>
              <a:defRPr/>
            </a:lvl1pPr>
          </a:lstStyle>
          <a:p>
            <a:endParaRPr lang="en-US" altLang="en-US"/>
          </a:p>
        </p:txBody>
      </p:sp>
      <p:sp>
        <p:nvSpPr>
          <p:cNvPr id="4" name="عنصر نائب للتذييل 3"/>
          <p:cNvSpPr>
            <a:spLocks noGrp="1"/>
          </p:cNvSpPr>
          <p:nvPr>
            <p:ph type="ftr" sz="quarter" idx="11"/>
          </p:nvPr>
        </p:nvSpPr>
        <p:spPr/>
        <p:txBody>
          <a:bodyPr/>
          <a:lstStyle>
            <a:lvl1pPr>
              <a:defRPr/>
            </a:lvl1pPr>
          </a:lstStyle>
          <a:p>
            <a:endParaRPr lang="en-US" altLang="en-US"/>
          </a:p>
        </p:txBody>
      </p:sp>
      <p:sp>
        <p:nvSpPr>
          <p:cNvPr id="5" name="عنصر نائب لرقم الشريحة 4"/>
          <p:cNvSpPr>
            <a:spLocks noGrp="1"/>
          </p:cNvSpPr>
          <p:nvPr>
            <p:ph type="sldNum" sz="quarter" idx="12"/>
          </p:nvPr>
        </p:nvSpPr>
        <p:spPr/>
        <p:txBody>
          <a:bodyPr/>
          <a:lstStyle>
            <a:lvl1pPr>
              <a:defRPr/>
            </a:lvl1pPr>
          </a:lstStyle>
          <a:p>
            <a:fld id="{F2D59A67-B64D-46E3-9CB9-1D7DCAF848D6}" type="slidenum">
              <a:rPr lang="ar-SA" altLang="en-US"/>
              <a:pPr/>
              <a:t>‹#›</a:t>
            </a:fld>
            <a:endParaRPr lang="en-US" altLang="en-US"/>
          </a:p>
        </p:txBody>
      </p:sp>
    </p:spTree>
  </p:cSld>
  <p:clrMapOvr>
    <a:masterClrMapping/>
  </p:clrMapOvr>
  <p:transition>
    <p:blinds dir="vert"/>
    <p:sndAc>
      <p:stSnd>
        <p:snd r:embed="rId1" name="type.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altLang="en-US"/>
          </a:p>
        </p:txBody>
      </p:sp>
      <p:sp>
        <p:nvSpPr>
          <p:cNvPr id="3" name="عنصر نائب للتذييل 2"/>
          <p:cNvSpPr>
            <a:spLocks noGrp="1"/>
          </p:cNvSpPr>
          <p:nvPr>
            <p:ph type="ftr" sz="quarter" idx="11"/>
          </p:nvPr>
        </p:nvSpPr>
        <p:spPr/>
        <p:txBody>
          <a:bodyPr/>
          <a:lstStyle>
            <a:lvl1pPr>
              <a:defRPr/>
            </a:lvl1pPr>
          </a:lstStyle>
          <a:p>
            <a:endParaRPr lang="en-US" altLang="en-US"/>
          </a:p>
        </p:txBody>
      </p:sp>
      <p:sp>
        <p:nvSpPr>
          <p:cNvPr id="4" name="عنصر نائب لرقم الشريحة 3"/>
          <p:cNvSpPr>
            <a:spLocks noGrp="1"/>
          </p:cNvSpPr>
          <p:nvPr>
            <p:ph type="sldNum" sz="quarter" idx="12"/>
          </p:nvPr>
        </p:nvSpPr>
        <p:spPr/>
        <p:txBody>
          <a:bodyPr/>
          <a:lstStyle>
            <a:lvl1pPr>
              <a:defRPr/>
            </a:lvl1pPr>
          </a:lstStyle>
          <a:p>
            <a:fld id="{42776D9C-8F2D-41EE-9EFC-8252DE198CDF}" type="slidenum">
              <a:rPr lang="ar-SA" altLang="en-US"/>
              <a:pPr/>
              <a:t>‹#›</a:t>
            </a:fld>
            <a:endParaRPr lang="en-US" altLang="en-US"/>
          </a:p>
        </p:txBody>
      </p:sp>
    </p:spTree>
  </p:cSld>
  <p:clrMapOvr>
    <a:masterClrMapping/>
  </p:clrMapOvr>
  <p:transition>
    <p:blinds dir="vert"/>
    <p:sndAc>
      <p:stSnd>
        <p:snd r:embed="rId1" name="typ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78F94C53-3B37-414D-A691-AF96B08CAAA1}" type="slidenum">
              <a:rPr lang="ar-SA"/>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ltLang="en-US"/>
          </a:p>
        </p:txBody>
      </p:sp>
      <p:sp>
        <p:nvSpPr>
          <p:cNvPr id="6" name="عنصر نائب للتذييل 5"/>
          <p:cNvSpPr>
            <a:spLocks noGrp="1"/>
          </p:cNvSpPr>
          <p:nvPr>
            <p:ph type="ftr" sz="quarter" idx="11"/>
          </p:nvPr>
        </p:nvSpPr>
        <p:spPr/>
        <p:txBody>
          <a:bodyPr/>
          <a:lstStyle>
            <a:lvl1pPr>
              <a:defRPr/>
            </a:lvl1pPr>
          </a:lstStyle>
          <a:p>
            <a:endParaRPr lang="en-US" altLang="en-US"/>
          </a:p>
        </p:txBody>
      </p:sp>
      <p:sp>
        <p:nvSpPr>
          <p:cNvPr id="7" name="عنصر نائب لرقم الشريحة 6"/>
          <p:cNvSpPr>
            <a:spLocks noGrp="1"/>
          </p:cNvSpPr>
          <p:nvPr>
            <p:ph type="sldNum" sz="quarter" idx="12"/>
          </p:nvPr>
        </p:nvSpPr>
        <p:spPr/>
        <p:txBody>
          <a:bodyPr/>
          <a:lstStyle>
            <a:lvl1pPr>
              <a:defRPr/>
            </a:lvl1pPr>
          </a:lstStyle>
          <a:p>
            <a:fld id="{B617B384-2266-4B0E-9690-823B08A7653A}" type="slidenum">
              <a:rPr lang="ar-SA" altLang="en-US"/>
              <a:pPr/>
              <a:t>‹#›</a:t>
            </a:fld>
            <a:endParaRPr lang="en-US" altLang="en-US"/>
          </a:p>
        </p:txBody>
      </p:sp>
    </p:spTree>
  </p:cSld>
  <p:clrMapOvr>
    <a:masterClrMapping/>
  </p:clrMapOvr>
  <p:transition>
    <p:blinds dir="vert"/>
    <p:sndAc>
      <p:stSnd>
        <p:snd r:embed="rId1" name="type.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ltLang="en-US"/>
          </a:p>
        </p:txBody>
      </p:sp>
      <p:sp>
        <p:nvSpPr>
          <p:cNvPr id="6" name="عنصر نائب للتذييل 5"/>
          <p:cNvSpPr>
            <a:spLocks noGrp="1"/>
          </p:cNvSpPr>
          <p:nvPr>
            <p:ph type="ftr" sz="quarter" idx="11"/>
          </p:nvPr>
        </p:nvSpPr>
        <p:spPr/>
        <p:txBody>
          <a:bodyPr/>
          <a:lstStyle>
            <a:lvl1pPr>
              <a:defRPr/>
            </a:lvl1pPr>
          </a:lstStyle>
          <a:p>
            <a:endParaRPr lang="en-US" altLang="en-US"/>
          </a:p>
        </p:txBody>
      </p:sp>
      <p:sp>
        <p:nvSpPr>
          <p:cNvPr id="7" name="عنصر نائب لرقم الشريحة 6"/>
          <p:cNvSpPr>
            <a:spLocks noGrp="1"/>
          </p:cNvSpPr>
          <p:nvPr>
            <p:ph type="sldNum" sz="quarter" idx="12"/>
          </p:nvPr>
        </p:nvSpPr>
        <p:spPr/>
        <p:txBody>
          <a:bodyPr/>
          <a:lstStyle>
            <a:lvl1pPr>
              <a:defRPr/>
            </a:lvl1pPr>
          </a:lstStyle>
          <a:p>
            <a:fld id="{8F0CEDDE-4A4A-40EC-9030-4496080F01B5}" type="slidenum">
              <a:rPr lang="ar-SA" altLang="en-US"/>
              <a:pPr/>
              <a:t>‹#›</a:t>
            </a:fld>
            <a:endParaRPr lang="en-US" altLang="en-US"/>
          </a:p>
        </p:txBody>
      </p:sp>
    </p:spTree>
  </p:cSld>
  <p:clrMapOvr>
    <a:masterClrMapping/>
  </p:clrMapOvr>
  <p:transition>
    <p:blinds dir="vert"/>
    <p:sndAc>
      <p:stSnd>
        <p:snd r:embed="rId1" name="type.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endParaRPr lang="en-US" altLang="en-US"/>
          </a:p>
        </p:txBody>
      </p:sp>
      <p:sp>
        <p:nvSpPr>
          <p:cNvPr id="5" name="عنصر نائب للتذييل 4"/>
          <p:cNvSpPr>
            <a:spLocks noGrp="1"/>
          </p:cNvSpPr>
          <p:nvPr>
            <p:ph type="ftr" sz="quarter" idx="11"/>
          </p:nvPr>
        </p:nvSpPr>
        <p:spPr/>
        <p:txBody>
          <a:bodyPr/>
          <a:lstStyle>
            <a:lvl1pPr>
              <a:defRPr/>
            </a:lvl1pPr>
          </a:lstStyle>
          <a:p>
            <a:endParaRPr lang="en-US" altLang="en-US"/>
          </a:p>
        </p:txBody>
      </p:sp>
      <p:sp>
        <p:nvSpPr>
          <p:cNvPr id="6" name="عنصر نائب لرقم الشريحة 5"/>
          <p:cNvSpPr>
            <a:spLocks noGrp="1"/>
          </p:cNvSpPr>
          <p:nvPr>
            <p:ph type="sldNum" sz="quarter" idx="12"/>
          </p:nvPr>
        </p:nvSpPr>
        <p:spPr/>
        <p:txBody>
          <a:bodyPr/>
          <a:lstStyle>
            <a:lvl1pPr>
              <a:defRPr/>
            </a:lvl1pPr>
          </a:lstStyle>
          <a:p>
            <a:fld id="{A80634C0-2F3F-4439-B2DB-36F7BF2D6D0C}" type="slidenum">
              <a:rPr lang="ar-SA" altLang="en-US"/>
              <a:pPr/>
              <a:t>‹#›</a:t>
            </a:fld>
            <a:endParaRPr lang="en-US" altLang="en-US"/>
          </a:p>
        </p:txBody>
      </p:sp>
    </p:spTree>
  </p:cSld>
  <p:clrMapOvr>
    <a:masterClrMapping/>
  </p:clrMapOvr>
  <p:transition>
    <p:blinds dir="vert"/>
    <p:sndAc>
      <p:stSnd>
        <p:snd r:embed="rId1" name="type.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7813"/>
            <a:ext cx="2057400" cy="5853112"/>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7813"/>
            <a:ext cx="6019800" cy="585311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endParaRPr lang="en-US" altLang="en-US"/>
          </a:p>
        </p:txBody>
      </p:sp>
      <p:sp>
        <p:nvSpPr>
          <p:cNvPr id="5" name="عنصر نائب للتذييل 4"/>
          <p:cNvSpPr>
            <a:spLocks noGrp="1"/>
          </p:cNvSpPr>
          <p:nvPr>
            <p:ph type="ftr" sz="quarter" idx="11"/>
          </p:nvPr>
        </p:nvSpPr>
        <p:spPr/>
        <p:txBody>
          <a:bodyPr/>
          <a:lstStyle>
            <a:lvl1pPr>
              <a:defRPr/>
            </a:lvl1pPr>
          </a:lstStyle>
          <a:p>
            <a:endParaRPr lang="en-US" altLang="en-US"/>
          </a:p>
        </p:txBody>
      </p:sp>
      <p:sp>
        <p:nvSpPr>
          <p:cNvPr id="6" name="عنصر نائب لرقم الشريحة 5"/>
          <p:cNvSpPr>
            <a:spLocks noGrp="1"/>
          </p:cNvSpPr>
          <p:nvPr>
            <p:ph type="sldNum" sz="quarter" idx="12"/>
          </p:nvPr>
        </p:nvSpPr>
        <p:spPr/>
        <p:txBody>
          <a:bodyPr/>
          <a:lstStyle>
            <a:lvl1pPr>
              <a:defRPr/>
            </a:lvl1pPr>
          </a:lstStyle>
          <a:p>
            <a:fld id="{50270188-6136-45DB-9D67-0422350730FB}" type="slidenum">
              <a:rPr lang="ar-SA" altLang="en-US"/>
              <a:pPr/>
              <a:t>‹#›</a:t>
            </a:fld>
            <a:endParaRPr lang="en-US" altLang="en-US"/>
          </a:p>
        </p:txBody>
      </p:sp>
    </p:spTree>
  </p:cSld>
  <p:clrMapOvr>
    <a:masterClrMapping/>
  </p:clrMapOvr>
  <p:transition>
    <p:blinds dir="vert"/>
    <p:sndAc>
      <p:stSnd>
        <p:snd r:embed="rId1" name="typ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8D2F1A18-7553-4B98-956A-71C9C34F5141}" type="slidenum">
              <a:rPr lang="ar-SA"/>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BECA9AF3-8956-4D77-89A1-0E1ECC42EF70}" type="slidenum">
              <a:rPr lang="ar-SA"/>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lvl1pPr>
              <a:defRPr/>
            </a:lvl1pPr>
          </a:lstStyle>
          <a:p>
            <a:endParaRPr lang="en-US"/>
          </a:p>
        </p:txBody>
      </p:sp>
      <p:sp>
        <p:nvSpPr>
          <p:cNvPr id="8" name="عنصر نائب للتذييل 7"/>
          <p:cNvSpPr>
            <a:spLocks noGrp="1"/>
          </p:cNvSpPr>
          <p:nvPr>
            <p:ph type="ftr" sz="quarter" idx="11"/>
          </p:nvPr>
        </p:nvSpPr>
        <p:spPr/>
        <p:txBody>
          <a:bodyPr/>
          <a:lstStyle>
            <a:lvl1pPr>
              <a:defRPr/>
            </a:lvl1pPr>
          </a:lstStyle>
          <a:p>
            <a:endParaRPr lang="en-US"/>
          </a:p>
        </p:txBody>
      </p:sp>
      <p:sp>
        <p:nvSpPr>
          <p:cNvPr id="9" name="عنصر نائب لرقم الشريحة 8"/>
          <p:cNvSpPr>
            <a:spLocks noGrp="1"/>
          </p:cNvSpPr>
          <p:nvPr>
            <p:ph type="sldNum" sz="quarter" idx="12"/>
          </p:nvPr>
        </p:nvSpPr>
        <p:spPr/>
        <p:txBody>
          <a:bodyPr/>
          <a:lstStyle>
            <a:lvl1pPr>
              <a:defRPr/>
            </a:lvl1pPr>
          </a:lstStyle>
          <a:p>
            <a:fld id="{D2DE3B1D-BAA4-4231-9EF1-1ACC876232FD}" type="slidenum">
              <a:rPr lang="ar-SA"/>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lvl1pPr>
              <a:defRPr/>
            </a:lvl1pPr>
          </a:lstStyle>
          <a:p>
            <a:endParaRPr lang="en-US"/>
          </a:p>
        </p:txBody>
      </p:sp>
      <p:sp>
        <p:nvSpPr>
          <p:cNvPr id="4" name="عنصر نائب للتذييل 3"/>
          <p:cNvSpPr>
            <a:spLocks noGrp="1"/>
          </p:cNvSpPr>
          <p:nvPr>
            <p:ph type="ftr" sz="quarter" idx="11"/>
          </p:nvPr>
        </p:nvSpPr>
        <p:spPr/>
        <p:txBody>
          <a:bodyPr/>
          <a:lstStyle>
            <a:lvl1pPr>
              <a:defRPr/>
            </a:lvl1pPr>
          </a:lstStyle>
          <a:p>
            <a:endParaRPr lang="en-US"/>
          </a:p>
        </p:txBody>
      </p:sp>
      <p:sp>
        <p:nvSpPr>
          <p:cNvPr id="5" name="عنصر نائب لرقم الشريحة 4"/>
          <p:cNvSpPr>
            <a:spLocks noGrp="1"/>
          </p:cNvSpPr>
          <p:nvPr>
            <p:ph type="sldNum" sz="quarter" idx="12"/>
          </p:nvPr>
        </p:nvSpPr>
        <p:spPr/>
        <p:txBody>
          <a:bodyPr/>
          <a:lstStyle>
            <a:lvl1pPr>
              <a:defRPr/>
            </a:lvl1pPr>
          </a:lstStyle>
          <a:p>
            <a:fld id="{6A093259-CC9C-40E6-A861-E863DC99D449}" type="slidenum">
              <a:rPr lang="ar-SA"/>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a:p>
        </p:txBody>
      </p:sp>
      <p:sp>
        <p:nvSpPr>
          <p:cNvPr id="3" name="عنصر نائب للتذييل 2"/>
          <p:cNvSpPr>
            <a:spLocks noGrp="1"/>
          </p:cNvSpPr>
          <p:nvPr>
            <p:ph type="ftr" sz="quarter" idx="11"/>
          </p:nvPr>
        </p:nvSpPr>
        <p:spPr/>
        <p:txBody>
          <a:bodyPr/>
          <a:lstStyle>
            <a:lvl1pPr>
              <a:defRPr/>
            </a:lvl1pPr>
          </a:lstStyle>
          <a:p>
            <a:endParaRPr lang="en-US"/>
          </a:p>
        </p:txBody>
      </p:sp>
      <p:sp>
        <p:nvSpPr>
          <p:cNvPr id="4" name="عنصر نائب لرقم الشريحة 3"/>
          <p:cNvSpPr>
            <a:spLocks noGrp="1"/>
          </p:cNvSpPr>
          <p:nvPr>
            <p:ph type="sldNum" sz="quarter" idx="12"/>
          </p:nvPr>
        </p:nvSpPr>
        <p:spPr/>
        <p:txBody>
          <a:bodyPr/>
          <a:lstStyle>
            <a:lvl1pPr>
              <a:defRPr/>
            </a:lvl1pPr>
          </a:lstStyle>
          <a:p>
            <a:fld id="{22207FA8-A0A4-49C7-934D-87ECAE411835}" type="slidenum">
              <a:rPr lang="ar-SA"/>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8427A3D4-C86F-4B4D-8272-848C79161D00}" type="slidenum">
              <a:rPr lang="ar-SA"/>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CC14E0AB-ADCD-41D7-9AB2-149AC24DFF23}" type="slidenum">
              <a:rPr lang="ar-SA"/>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audio" Target="../media/audio1.wav"/><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1858" name="Group 2"/>
          <p:cNvGrpSpPr>
            <a:grpSpLocks/>
          </p:cNvGrpSpPr>
          <p:nvPr/>
        </p:nvGrpSpPr>
        <p:grpSpPr bwMode="auto">
          <a:xfrm>
            <a:off x="0" y="0"/>
            <a:ext cx="8686800" cy="4876800"/>
            <a:chOff x="0" y="0"/>
            <a:chExt cx="5472" cy="3072"/>
          </a:xfrm>
        </p:grpSpPr>
        <p:sp>
          <p:nvSpPr>
            <p:cNvPr id="121859"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eaLnBrk="1" hangingPunct="1"/>
              <a:endParaRPr lang="en-US" sz="2400">
                <a:latin typeface="Times New Roman" pitchFamily="18" charset="0"/>
              </a:endParaRPr>
            </a:p>
          </p:txBody>
        </p:sp>
        <p:grpSp>
          <p:nvGrpSpPr>
            <p:cNvPr id="121860" name="Group 4"/>
            <p:cNvGrpSpPr>
              <a:grpSpLocks/>
            </p:cNvGrpSpPr>
            <p:nvPr/>
          </p:nvGrpSpPr>
          <p:grpSpPr bwMode="auto">
            <a:xfrm>
              <a:off x="240" y="893"/>
              <a:ext cx="5232" cy="115"/>
              <a:chOff x="240" y="893"/>
              <a:chExt cx="5232" cy="115"/>
            </a:xfrm>
          </p:grpSpPr>
          <p:sp>
            <p:nvSpPr>
              <p:cNvPr id="121861"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eaLnBrk="1" hangingPunct="1"/>
                <a:endParaRPr lang="en-US" sz="2400">
                  <a:latin typeface="Times New Roman" pitchFamily="18" charset="0"/>
                </a:endParaRPr>
              </a:p>
            </p:txBody>
          </p:sp>
          <p:sp>
            <p:nvSpPr>
              <p:cNvPr id="121862"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endParaRPr lang="ar-SA"/>
              </a:p>
            </p:txBody>
          </p:sp>
        </p:grpSp>
      </p:grpSp>
      <p:sp>
        <p:nvSpPr>
          <p:cNvPr id="121863"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21864"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21865"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000"/>
            </a:lvl1pPr>
          </a:lstStyle>
          <a:p>
            <a:endParaRPr lang="en-US"/>
          </a:p>
        </p:txBody>
      </p:sp>
      <p:sp>
        <p:nvSpPr>
          <p:cNvPr id="121866"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121867"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6BC74318-2A19-40B5-AED3-37C3FCB39EDE}" type="slidenum">
              <a:rPr lang="ar-SA"/>
              <a:pPr/>
              <a:t>‹#›</a:t>
            </a:fld>
            <a:endParaRPr lang="en-US"/>
          </a:p>
        </p:txBody>
      </p:sp>
      <p:sp>
        <p:nvSpPr>
          <p:cNvPr id="121868"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endParaRPr lang="ar-SA"/>
          </a:p>
        </p:txBody>
      </p:sp>
    </p:spTree>
  </p:cSld>
  <p:clrMap bg1="lt1" tx1="dk1" bg2="lt2" tx2="dk2" accent1="accent1" accent2="accent2" accent3="accent3" accent4="accent4" accent5="accent5" accent6="accent6" hlink="hlink" folHlink="folHlink"/>
  <p:sldLayoutIdLst>
    <p:sldLayoutId id="2147483660"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83" r:id="rId12"/>
  </p:sldLayoutIdLst>
  <p:transition/>
  <p:timing>
    <p:tnLst>
      <p:par>
        <p:cTn id="1" dur="indefinite" restart="never" nodeType="tmRoot"/>
      </p:par>
    </p:tnLst>
  </p:timing>
  <p:hf hdr="0" ftr="0" dt="0"/>
  <p:txStyles>
    <p:titleStyle>
      <a:lvl1pPr algn="l" rtl="1" fontAlgn="base">
        <a:spcBef>
          <a:spcPct val="0"/>
        </a:spcBef>
        <a:spcAft>
          <a:spcPct val="0"/>
        </a:spcAft>
        <a:defRPr sz="4200">
          <a:solidFill>
            <a:schemeClr val="tx2"/>
          </a:solidFill>
          <a:latin typeface="+mj-lt"/>
          <a:ea typeface="+mj-ea"/>
          <a:cs typeface="+mj-cs"/>
        </a:defRPr>
      </a:lvl1pPr>
      <a:lvl2pPr algn="l" rtl="1" fontAlgn="base">
        <a:spcBef>
          <a:spcPct val="0"/>
        </a:spcBef>
        <a:spcAft>
          <a:spcPct val="0"/>
        </a:spcAft>
        <a:defRPr sz="4200">
          <a:solidFill>
            <a:schemeClr val="tx2"/>
          </a:solidFill>
          <a:latin typeface="Times New Roman" pitchFamily="18" charset="0"/>
          <a:cs typeface="Arial" pitchFamily="34" charset="0"/>
        </a:defRPr>
      </a:lvl2pPr>
      <a:lvl3pPr algn="l" rtl="1" fontAlgn="base">
        <a:spcBef>
          <a:spcPct val="0"/>
        </a:spcBef>
        <a:spcAft>
          <a:spcPct val="0"/>
        </a:spcAft>
        <a:defRPr sz="4200">
          <a:solidFill>
            <a:schemeClr val="tx2"/>
          </a:solidFill>
          <a:latin typeface="Times New Roman" pitchFamily="18" charset="0"/>
          <a:cs typeface="Arial" pitchFamily="34" charset="0"/>
        </a:defRPr>
      </a:lvl3pPr>
      <a:lvl4pPr algn="l" rtl="1" fontAlgn="base">
        <a:spcBef>
          <a:spcPct val="0"/>
        </a:spcBef>
        <a:spcAft>
          <a:spcPct val="0"/>
        </a:spcAft>
        <a:defRPr sz="4200">
          <a:solidFill>
            <a:schemeClr val="tx2"/>
          </a:solidFill>
          <a:latin typeface="Times New Roman" pitchFamily="18" charset="0"/>
          <a:cs typeface="Arial" pitchFamily="34" charset="0"/>
        </a:defRPr>
      </a:lvl4pPr>
      <a:lvl5pPr algn="l" rtl="1" fontAlgn="base">
        <a:spcBef>
          <a:spcPct val="0"/>
        </a:spcBef>
        <a:spcAft>
          <a:spcPct val="0"/>
        </a:spcAft>
        <a:defRPr sz="4200">
          <a:solidFill>
            <a:schemeClr val="tx2"/>
          </a:solidFill>
          <a:latin typeface="Times New Roman" pitchFamily="18" charset="0"/>
          <a:cs typeface="Arial" pitchFamily="34" charset="0"/>
        </a:defRPr>
      </a:lvl5pPr>
      <a:lvl6pPr marL="457200" algn="l" rtl="1" fontAlgn="base">
        <a:spcBef>
          <a:spcPct val="0"/>
        </a:spcBef>
        <a:spcAft>
          <a:spcPct val="0"/>
        </a:spcAft>
        <a:defRPr sz="4200">
          <a:solidFill>
            <a:schemeClr val="tx2"/>
          </a:solidFill>
          <a:latin typeface="Times New Roman" pitchFamily="18" charset="0"/>
          <a:cs typeface="Arial" pitchFamily="34" charset="0"/>
        </a:defRPr>
      </a:lvl6pPr>
      <a:lvl7pPr marL="914400" algn="l" rtl="1" fontAlgn="base">
        <a:spcBef>
          <a:spcPct val="0"/>
        </a:spcBef>
        <a:spcAft>
          <a:spcPct val="0"/>
        </a:spcAft>
        <a:defRPr sz="4200">
          <a:solidFill>
            <a:schemeClr val="tx2"/>
          </a:solidFill>
          <a:latin typeface="Times New Roman" pitchFamily="18" charset="0"/>
          <a:cs typeface="Arial" pitchFamily="34" charset="0"/>
        </a:defRPr>
      </a:lvl7pPr>
      <a:lvl8pPr marL="1371600" algn="l" rtl="1" fontAlgn="base">
        <a:spcBef>
          <a:spcPct val="0"/>
        </a:spcBef>
        <a:spcAft>
          <a:spcPct val="0"/>
        </a:spcAft>
        <a:defRPr sz="4200">
          <a:solidFill>
            <a:schemeClr val="tx2"/>
          </a:solidFill>
          <a:latin typeface="Times New Roman" pitchFamily="18" charset="0"/>
          <a:cs typeface="Arial" pitchFamily="34" charset="0"/>
        </a:defRPr>
      </a:lvl8pPr>
      <a:lvl9pPr marL="1828800" algn="l" rtl="1" fontAlgn="base">
        <a:spcBef>
          <a:spcPct val="0"/>
        </a:spcBef>
        <a:spcAft>
          <a:spcPct val="0"/>
        </a:spcAft>
        <a:defRPr sz="4200">
          <a:solidFill>
            <a:schemeClr val="tx2"/>
          </a:solidFill>
          <a:latin typeface="Times New Roman" pitchFamily="18" charset="0"/>
          <a:cs typeface="Arial" pitchFamily="34" charset="0"/>
        </a:defRPr>
      </a:lvl9pPr>
    </p:titleStyle>
    <p:bodyStyle>
      <a:lvl1pPr marL="342900" indent="-342900" algn="r" rtl="1" fontAlgn="base">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r" rtl="1" fontAlgn="base">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r" rtl="1" fontAlgn="base">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altLang="en-US" smtClean="0"/>
              <a:t>انقر لتحرير نمط العنوان الرئيسي</a:t>
            </a:r>
          </a:p>
        </p:txBody>
      </p:sp>
      <p:sp>
        <p:nvSpPr>
          <p:cNvPr id="124931"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altLang="en-US" smtClean="0"/>
              <a:t>انقر لتحرير أنماط النص الرئيسي</a:t>
            </a:r>
          </a:p>
          <a:p>
            <a:pPr lvl="1"/>
            <a:r>
              <a:rPr lang="ar-SA" altLang="en-US" smtClean="0"/>
              <a:t>المستوى الثاني</a:t>
            </a:r>
          </a:p>
          <a:p>
            <a:pPr lvl="2"/>
            <a:r>
              <a:rPr lang="ar-SA" altLang="en-US" smtClean="0"/>
              <a:t>المستوى الثالث</a:t>
            </a:r>
          </a:p>
          <a:p>
            <a:pPr lvl="3"/>
            <a:r>
              <a:rPr lang="ar-SA" altLang="en-US" smtClean="0"/>
              <a:t>المستوى الرابع</a:t>
            </a:r>
          </a:p>
          <a:p>
            <a:pPr lvl="4"/>
            <a:r>
              <a:rPr lang="ar-SA" altLang="en-US" smtClean="0"/>
              <a:t>المستوى الخامس</a:t>
            </a:r>
          </a:p>
        </p:txBody>
      </p:sp>
      <p:sp>
        <p:nvSpPr>
          <p:cNvPr id="12493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mj-lt"/>
              </a:defRPr>
            </a:lvl1pPr>
          </a:lstStyle>
          <a:p>
            <a:endParaRPr lang="en-US" altLang="en-US"/>
          </a:p>
        </p:txBody>
      </p:sp>
      <p:sp>
        <p:nvSpPr>
          <p:cNvPr id="12493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endParaRPr lang="en-US" altLang="en-US"/>
          </a:p>
        </p:txBody>
      </p:sp>
      <p:sp>
        <p:nvSpPr>
          <p:cNvPr id="124934"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mj-lt"/>
              </a:defRPr>
            </a:lvl1pPr>
          </a:lstStyle>
          <a:p>
            <a:fld id="{103038B4-BC0F-4E86-AF7A-9A0C840B7689}" type="slidenum">
              <a:rPr lang="ar-SA" altLang="en-US"/>
              <a:pPr/>
              <a:t>‹#›</a:t>
            </a:fld>
            <a:endParaRPr lang="en-US" altLang="en-US"/>
          </a:p>
        </p:txBody>
      </p:sp>
      <p:sp>
        <p:nvSpPr>
          <p:cNvPr id="12493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ar-SA"/>
          </a:p>
        </p:txBody>
      </p:sp>
      <p:sp>
        <p:nvSpPr>
          <p:cNvPr id="124936"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ar-SA"/>
          </a:p>
        </p:txBody>
      </p:sp>
    </p:spTree>
  </p:cSld>
  <p:clrMap bg1="lt1" tx1="dk1" bg2="lt2" tx2="dk2" accent1="accent1" accent2="accent2" accent3="accent3" accent4="accent4" accent5="accent5" accent6="accent6" hlink="hlink" folHlink="folHlink"/>
  <p:sldLayoutIdLst>
    <p:sldLayoutId id="214748366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p:blinds dir="vert"/>
    <p:sndAc>
      <p:stSnd>
        <p:snd r:embed="rId13" name="type.wav"/>
      </p:stSnd>
    </p:sndAc>
  </p:transition>
  <p:timing>
    <p:tnLst>
      <p:par>
        <p:cTn id="1" dur="indefinite" restart="never" nodeType="tmRoot"/>
      </p:par>
    </p:tnLst>
  </p:timing>
  <p:hf hdr="0" ftr="0" dt="0"/>
  <p:txStyles>
    <p:titleStyle>
      <a:lvl1pPr algn="l" rtl="1" fontAlgn="base">
        <a:spcBef>
          <a:spcPct val="0"/>
        </a:spcBef>
        <a:spcAft>
          <a:spcPct val="0"/>
        </a:spcAft>
        <a:defRPr sz="4200">
          <a:solidFill>
            <a:schemeClr val="tx2"/>
          </a:solidFill>
          <a:latin typeface="+mj-lt"/>
          <a:ea typeface="+mj-ea"/>
          <a:cs typeface="+mj-cs"/>
        </a:defRPr>
      </a:lvl1pPr>
      <a:lvl2pPr algn="l" rtl="1" fontAlgn="base">
        <a:spcBef>
          <a:spcPct val="0"/>
        </a:spcBef>
        <a:spcAft>
          <a:spcPct val="0"/>
        </a:spcAft>
        <a:defRPr sz="4200">
          <a:solidFill>
            <a:schemeClr val="tx2"/>
          </a:solidFill>
          <a:latin typeface="Garamond" pitchFamily="18" charset="0"/>
          <a:cs typeface="Arial" pitchFamily="34" charset="0"/>
        </a:defRPr>
      </a:lvl2pPr>
      <a:lvl3pPr algn="l" rtl="1" fontAlgn="base">
        <a:spcBef>
          <a:spcPct val="0"/>
        </a:spcBef>
        <a:spcAft>
          <a:spcPct val="0"/>
        </a:spcAft>
        <a:defRPr sz="4200">
          <a:solidFill>
            <a:schemeClr val="tx2"/>
          </a:solidFill>
          <a:latin typeface="Garamond" pitchFamily="18" charset="0"/>
          <a:cs typeface="Arial" pitchFamily="34" charset="0"/>
        </a:defRPr>
      </a:lvl3pPr>
      <a:lvl4pPr algn="l" rtl="1" fontAlgn="base">
        <a:spcBef>
          <a:spcPct val="0"/>
        </a:spcBef>
        <a:spcAft>
          <a:spcPct val="0"/>
        </a:spcAft>
        <a:defRPr sz="4200">
          <a:solidFill>
            <a:schemeClr val="tx2"/>
          </a:solidFill>
          <a:latin typeface="Garamond" pitchFamily="18" charset="0"/>
          <a:cs typeface="Arial" pitchFamily="34" charset="0"/>
        </a:defRPr>
      </a:lvl4pPr>
      <a:lvl5pPr algn="l" rtl="1" fontAlgn="base">
        <a:spcBef>
          <a:spcPct val="0"/>
        </a:spcBef>
        <a:spcAft>
          <a:spcPct val="0"/>
        </a:spcAft>
        <a:defRPr sz="4200">
          <a:solidFill>
            <a:schemeClr val="tx2"/>
          </a:solidFill>
          <a:latin typeface="Garamond" pitchFamily="18" charset="0"/>
          <a:cs typeface="Arial" pitchFamily="34" charset="0"/>
        </a:defRPr>
      </a:lvl5pPr>
      <a:lvl6pPr marL="457200" algn="l" rtl="1" fontAlgn="base">
        <a:spcBef>
          <a:spcPct val="0"/>
        </a:spcBef>
        <a:spcAft>
          <a:spcPct val="0"/>
        </a:spcAft>
        <a:defRPr sz="4200">
          <a:solidFill>
            <a:schemeClr val="tx2"/>
          </a:solidFill>
          <a:latin typeface="Garamond" pitchFamily="18" charset="0"/>
          <a:cs typeface="Arial" pitchFamily="34" charset="0"/>
        </a:defRPr>
      </a:lvl6pPr>
      <a:lvl7pPr marL="914400" algn="l" rtl="1" fontAlgn="base">
        <a:spcBef>
          <a:spcPct val="0"/>
        </a:spcBef>
        <a:spcAft>
          <a:spcPct val="0"/>
        </a:spcAft>
        <a:defRPr sz="4200">
          <a:solidFill>
            <a:schemeClr val="tx2"/>
          </a:solidFill>
          <a:latin typeface="Garamond" pitchFamily="18" charset="0"/>
          <a:cs typeface="Arial" pitchFamily="34" charset="0"/>
        </a:defRPr>
      </a:lvl7pPr>
      <a:lvl8pPr marL="1371600" algn="l" rtl="1" fontAlgn="base">
        <a:spcBef>
          <a:spcPct val="0"/>
        </a:spcBef>
        <a:spcAft>
          <a:spcPct val="0"/>
        </a:spcAft>
        <a:defRPr sz="4200">
          <a:solidFill>
            <a:schemeClr val="tx2"/>
          </a:solidFill>
          <a:latin typeface="Garamond" pitchFamily="18" charset="0"/>
          <a:cs typeface="Arial" pitchFamily="34" charset="0"/>
        </a:defRPr>
      </a:lvl8pPr>
      <a:lvl9pPr marL="1828800" algn="l" rtl="1" fontAlgn="base">
        <a:spcBef>
          <a:spcPct val="0"/>
        </a:spcBef>
        <a:spcAft>
          <a:spcPct val="0"/>
        </a:spcAft>
        <a:defRPr sz="4200">
          <a:solidFill>
            <a:schemeClr val="tx2"/>
          </a:solidFill>
          <a:latin typeface="Garamond" pitchFamily="18" charset="0"/>
          <a:cs typeface="Arial" pitchFamily="34" charset="0"/>
        </a:defRPr>
      </a:lvl9pPr>
    </p:titleStyle>
    <p:bodyStyle>
      <a:lvl1pPr marL="342900" indent="-342900" algn="r" rtl="1"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r" rtl="1" fontAlgn="base">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r" rtl="1" fontAlgn="base">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r" rtl="1" fontAlgn="base">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r" rtl="1"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r" rtl="1"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r" rtl="1"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r" rtl="1"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r" rtl="1"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4.wav"/><Relationship Id="rId1" Type="http://schemas.openxmlformats.org/officeDocument/2006/relationships/slideLayout" Target="../slideLayouts/slideLayout2.xml"/><Relationship Id="rId4" Type="http://schemas.openxmlformats.org/officeDocument/2006/relationships/audio" Target="../media/audio6.wav"/></Relationships>
</file>

<file path=ppt/slides/_rels/slide13.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audio" Target="../media/audio7.wav"/><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9.wav"/><Relationship Id="rId1" Type="http://schemas.openxmlformats.org/officeDocument/2006/relationships/slideLayout" Target="../slideLayouts/slideLayout2.xml"/><Relationship Id="rId6" Type="http://schemas.openxmlformats.org/officeDocument/2006/relationships/audio" Target="../media/audio6.wav"/><Relationship Id="rId5" Type="http://schemas.openxmlformats.org/officeDocument/2006/relationships/audio" Target="../media/audio11.wav"/><Relationship Id="rId4" Type="http://schemas.openxmlformats.org/officeDocument/2006/relationships/audio" Target="../media/audio10.wav"/></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audio" Target="../media/audio2.wav"/><Relationship Id="rId2" Type="http://schemas.openxmlformats.org/officeDocument/2006/relationships/audio" Target="../media/audio9.wav"/><Relationship Id="rId1" Type="http://schemas.openxmlformats.org/officeDocument/2006/relationships/slideLayout" Target="../slideLayouts/slideLayout2.xml"/><Relationship Id="rId6" Type="http://schemas.openxmlformats.org/officeDocument/2006/relationships/audio" Target="../media/audio6.wav"/><Relationship Id="rId5" Type="http://schemas.openxmlformats.org/officeDocument/2006/relationships/audio" Target="../media/audio11.wav"/><Relationship Id="rId4" Type="http://schemas.openxmlformats.org/officeDocument/2006/relationships/audio" Target="../media/audio10.wav"/></Relationships>
</file>

<file path=ppt/slides/_rels/slide22.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4.wav"/><Relationship Id="rId1" Type="http://schemas.openxmlformats.org/officeDocument/2006/relationships/slideLayout" Target="../slideLayouts/slideLayout2.xml"/><Relationship Id="rId4" Type="http://schemas.openxmlformats.org/officeDocument/2006/relationships/audio" Target="../media/audio6.wav"/></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audio" Target="../media/audio9.wav"/><Relationship Id="rId7" Type="http://schemas.openxmlformats.org/officeDocument/2006/relationships/audio" Target="../media/audio6.wav"/><Relationship Id="rId2" Type="http://schemas.openxmlformats.org/officeDocument/2006/relationships/audio" Target="../media/audio2.wav"/><Relationship Id="rId1" Type="http://schemas.openxmlformats.org/officeDocument/2006/relationships/slideLayout" Target="../slideLayouts/slideLayout2.xml"/><Relationship Id="rId6" Type="http://schemas.openxmlformats.org/officeDocument/2006/relationships/audio" Target="../media/audio11.wav"/><Relationship Id="rId5" Type="http://schemas.openxmlformats.org/officeDocument/2006/relationships/audio" Target="../media/audio10.wav"/><Relationship Id="rId4" Type="http://schemas.openxmlformats.org/officeDocument/2006/relationships/audio" Target="../media/audio1.wav"/></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audio" Target="../media/audio2.wav"/><Relationship Id="rId2" Type="http://schemas.openxmlformats.org/officeDocument/2006/relationships/audio" Target="../media/audio9.wav"/><Relationship Id="rId1" Type="http://schemas.openxmlformats.org/officeDocument/2006/relationships/slideLayout" Target="../slideLayouts/slideLayout2.xml"/><Relationship Id="rId6" Type="http://schemas.openxmlformats.org/officeDocument/2006/relationships/audio" Target="../media/audio6.wav"/><Relationship Id="rId5" Type="http://schemas.openxmlformats.org/officeDocument/2006/relationships/audio" Target="../media/audio11.wav"/><Relationship Id="rId4" Type="http://schemas.openxmlformats.org/officeDocument/2006/relationships/audio" Target="../media/audio10.wav"/></Relationships>
</file>

<file path=ppt/slides/_rels/slide3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10.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10.wav"/><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audio" Target="../media/audio1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3.vml"/></Relationships>
</file>

<file path=ppt/slides/_rels/slide42.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audio" Target="../media/audio12.wav"/><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audio" Target="../media/audio2.wav"/><Relationship Id="rId2" Type="http://schemas.openxmlformats.org/officeDocument/2006/relationships/audio" Target="../media/audio9.wav"/><Relationship Id="rId1" Type="http://schemas.openxmlformats.org/officeDocument/2006/relationships/slideLayout" Target="../slideLayouts/slideLayout2.xml"/><Relationship Id="rId6" Type="http://schemas.openxmlformats.org/officeDocument/2006/relationships/audio" Target="../media/audio6.wav"/><Relationship Id="rId5" Type="http://schemas.openxmlformats.org/officeDocument/2006/relationships/audio" Target="../media/audio11.wav"/><Relationship Id="rId4" Type="http://schemas.openxmlformats.org/officeDocument/2006/relationships/audio" Target="../media/audio10.wav"/></Relationships>
</file>

<file path=ppt/slides/_rels/slide4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audio" Target="../media/audio10.wav"/><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1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10.wav"/><Relationship Id="rId1" Type="http://schemas.openxmlformats.org/officeDocument/2006/relationships/slideLayout" Target="../slideLayouts/slideLayout2.xml"/><Relationship Id="rId4" Type="http://schemas.openxmlformats.org/officeDocument/2006/relationships/audio" Target="../media/audio3.wav"/></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audio" Target="../media/audio12.wav"/><Relationship Id="rId2" Type="http://schemas.openxmlformats.org/officeDocument/2006/relationships/audio" Target="../media/audio9.wav"/><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audio" Target="../media/audio2.wav"/><Relationship Id="rId2" Type="http://schemas.openxmlformats.org/officeDocument/2006/relationships/audio" Target="../media/audio9.wav"/><Relationship Id="rId1" Type="http://schemas.openxmlformats.org/officeDocument/2006/relationships/slideLayout" Target="../slideLayouts/slideLayout2.xml"/><Relationship Id="rId6" Type="http://schemas.openxmlformats.org/officeDocument/2006/relationships/audio" Target="../media/audio6.wav"/><Relationship Id="rId5" Type="http://schemas.openxmlformats.org/officeDocument/2006/relationships/audio" Target="../media/audio11.wav"/><Relationship Id="rId4" Type="http://schemas.openxmlformats.org/officeDocument/2006/relationships/audio" Target="../media/audio10.wav"/></Relationships>
</file>

<file path=ppt/slides/_rels/slide5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5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6"/>
          <p:cNvSpPr>
            <a:spLocks noGrp="1" noChangeArrowheads="1"/>
          </p:cNvSpPr>
          <p:nvPr>
            <p:ph type="sldNum" sz="quarter" idx="4"/>
          </p:nvPr>
        </p:nvSpPr>
        <p:spPr/>
        <p:txBody>
          <a:bodyPr/>
          <a:lstStyle/>
          <a:p>
            <a:fld id="{246838A2-A634-4011-839C-B9678E720563}" type="slidenum">
              <a:rPr lang="ar-SA" altLang="en-US"/>
              <a:pPr/>
              <a:t>1</a:t>
            </a:fld>
            <a:endParaRPr lang="en-US" altLang="en-US"/>
          </a:p>
        </p:txBody>
      </p:sp>
      <p:sp>
        <p:nvSpPr>
          <p:cNvPr id="2055" name="WordArt 7"/>
          <p:cNvSpPr>
            <a:spLocks noChangeArrowheads="1" noChangeShapeType="1" noTextEdit="1"/>
          </p:cNvSpPr>
          <p:nvPr/>
        </p:nvSpPr>
        <p:spPr bwMode="auto">
          <a:xfrm>
            <a:off x="1341438" y="1196975"/>
            <a:ext cx="5894387" cy="1657350"/>
          </a:xfrm>
          <a:prstGeom prst="rect">
            <a:avLst/>
          </a:prstGeom>
        </p:spPr>
        <p:txBody>
          <a:bodyPr wrap="none" fromWordArt="1">
            <a:prstTxWarp prst="textPlain">
              <a:avLst>
                <a:gd name="adj" fmla="val 50000"/>
              </a:avLst>
            </a:prstTxWarp>
            <a:scene3d>
              <a:camera prst="legacyPerspectiveFront">
                <a:rot lat="120000" lon="1080000" rev="0"/>
              </a:camera>
              <a:lightRig rig="legacyHarsh2" dir="b"/>
            </a:scene3d>
            <a:sp3d extrusionH="430200" prstMaterial="legacyMatte">
              <a:extrusionClr>
                <a:schemeClr val="bg1"/>
              </a:extrusionClr>
            </a:sp3d>
          </a:bodyPr>
          <a:lstStyle/>
          <a:p>
            <a:pPr algn="l" rtl="1"/>
            <a:r>
              <a:rPr lang="ar-SA" sz="4400" b="1" kern="10">
                <a:ln w="9525">
                  <a:round/>
                  <a:headEnd/>
                  <a:tailEnd/>
                </a:ln>
                <a:gradFill rotWithShape="0">
                  <a:gsLst>
                    <a:gs pos="0">
                      <a:srgbClr val="FFE701"/>
                    </a:gs>
                    <a:gs pos="100000">
                      <a:srgbClr val="FE3E02"/>
                    </a:gs>
                  </a:gsLst>
                  <a:lin ang="5400000" scaled="1"/>
                </a:gradFill>
                <a:latin typeface="Impact"/>
              </a:rPr>
              <a:t>عرض تعليمي لمادة  الإيمان  وثمراته</a:t>
            </a:r>
          </a:p>
        </p:txBody>
      </p:sp>
      <p:sp>
        <p:nvSpPr>
          <p:cNvPr id="2059" name="Rectangle 11"/>
          <p:cNvSpPr>
            <a:spLocks noChangeArrowheads="1"/>
          </p:cNvSpPr>
          <p:nvPr/>
        </p:nvSpPr>
        <p:spPr bwMode="auto">
          <a:xfrm>
            <a:off x="8959850" y="4398963"/>
            <a:ext cx="184150" cy="366712"/>
          </a:xfrm>
          <a:prstGeom prst="rect">
            <a:avLst/>
          </a:prstGeom>
          <a:noFill/>
          <a:ln w="9525">
            <a:noFill/>
            <a:miter lim="800000"/>
            <a:headEnd/>
            <a:tailEnd/>
          </a:ln>
          <a:effectLst/>
        </p:spPr>
        <p:txBody>
          <a:bodyPr wrap="none" anchor="ctr">
            <a:spAutoFit/>
          </a:bodyPr>
          <a:lstStyle/>
          <a:p>
            <a:pPr algn="r" rtl="1" eaLnBrk="1" hangingPunct="1"/>
            <a:endParaRPr lang="en-US"/>
          </a:p>
        </p:txBody>
      </p:sp>
      <p:sp>
        <p:nvSpPr>
          <p:cNvPr id="2062" name="WordArt 14"/>
          <p:cNvSpPr>
            <a:spLocks noChangeArrowheads="1" noChangeShapeType="1" noTextEdit="1"/>
          </p:cNvSpPr>
          <p:nvPr/>
        </p:nvSpPr>
        <p:spPr bwMode="auto">
          <a:xfrm>
            <a:off x="4140200" y="4419600"/>
            <a:ext cx="504825" cy="304800"/>
          </a:xfrm>
          <a:prstGeom prst="rect">
            <a:avLst/>
          </a:prstGeom>
        </p:spPr>
        <p:txBody>
          <a:bodyPr wrap="none" fromWordArt="1">
            <a:prstTxWarp prst="textPlain">
              <a:avLst>
                <a:gd name="adj" fmla="val 50000"/>
              </a:avLst>
            </a:prstTxWarp>
          </a:bodyPr>
          <a:lstStyle/>
          <a:p>
            <a:pPr algn="l" rtl="1"/>
            <a:r>
              <a:rPr lang="ar-SA" sz="2000" kern="10">
                <a:ln w="9525">
                  <a:solidFill>
                    <a:srgbClr val="000000"/>
                  </a:solidFill>
                  <a:round/>
                  <a:headEnd/>
                  <a:tailEnd/>
                </a:ln>
                <a:solidFill>
                  <a:srgbClr val="000000"/>
                </a:solidFill>
                <a:latin typeface="Boutros Ads Condensed"/>
              </a:rPr>
              <a:t>إعداد </a:t>
            </a:r>
          </a:p>
        </p:txBody>
      </p:sp>
      <p:sp>
        <p:nvSpPr>
          <p:cNvPr id="2063" name="WordArt 15"/>
          <p:cNvSpPr>
            <a:spLocks noChangeArrowheads="1" noChangeShapeType="1" noTextEdit="1"/>
          </p:cNvSpPr>
          <p:nvPr/>
        </p:nvSpPr>
        <p:spPr bwMode="auto">
          <a:xfrm>
            <a:off x="2749550" y="4941888"/>
            <a:ext cx="3190875" cy="361950"/>
          </a:xfrm>
          <a:prstGeom prst="rect">
            <a:avLst/>
          </a:prstGeom>
        </p:spPr>
        <p:txBody>
          <a:bodyPr wrap="none" fromWordArt="1">
            <a:prstTxWarp prst="textPlain">
              <a:avLst>
                <a:gd name="adj" fmla="val 50000"/>
              </a:avLst>
            </a:prstTxWarp>
            <a:scene3d>
              <a:camera prst="legacyObliqueTopRight">
                <a:rot lat="20099999" lon="0" rev="0"/>
              </a:camera>
              <a:lightRig rig="legacyFlat3" dir="b"/>
            </a:scene3d>
            <a:sp3d extrusionH="430200" prstMaterial="legacyMatte">
              <a:extrusionClr>
                <a:srgbClr val="E4D2BA"/>
              </a:extrusionClr>
            </a:sp3d>
          </a:bodyPr>
          <a:lstStyle/>
          <a:p>
            <a:pPr rtl="1"/>
            <a:r>
              <a:rPr lang="ar-SA" sz="2000" kern="10">
                <a:ln w="9525">
                  <a:round/>
                  <a:headEnd/>
                  <a:tailEnd/>
                </a:ln>
                <a:solidFill>
                  <a:srgbClr val="339966"/>
                </a:solidFill>
                <a:latin typeface="Arial Black"/>
              </a:rPr>
              <a:t>خالد بن عبد العزيز سليمان آل سليمان</a:t>
            </a:r>
          </a:p>
        </p:txBody>
      </p:sp>
      <p:sp>
        <p:nvSpPr>
          <p:cNvPr id="2067" name="Rectangle 19"/>
          <p:cNvSpPr>
            <a:spLocks noChangeArrowheads="1"/>
          </p:cNvSpPr>
          <p:nvPr/>
        </p:nvSpPr>
        <p:spPr bwMode="auto">
          <a:xfrm>
            <a:off x="0" y="3216275"/>
            <a:ext cx="9144000" cy="0"/>
          </a:xfrm>
          <a:prstGeom prst="rect">
            <a:avLst/>
          </a:prstGeom>
          <a:noFill/>
          <a:ln w="9525" algn="ctr">
            <a:noFill/>
            <a:miter lim="800000"/>
            <a:headEnd/>
            <a:tailEnd/>
          </a:ln>
          <a:effectLst/>
        </p:spPr>
        <p:txBody>
          <a:bodyPr wrap="none" lIns="90000" tIns="46800" rIns="90000" bIns="46800" anchor="ctr">
            <a:spAutoFit/>
          </a:bodyPr>
          <a:lstStyle/>
          <a:p>
            <a:endParaRPr lang="ar-SA"/>
          </a:p>
        </p:txBody>
      </p:sp>
      <p:pic>
        <p:nvPicPr>
          <p:cNvPr id="2070" name="Picture 22"/>
          <p:cNvPicPr>
            <a:picLocks noChangeAspect="1" noChangeArrowheads="1"/>
          </p:cNvPicPr>
          <p:nvPr/>
        </p:nvPicPr>
        <p:blipFill>
          <a:blip r:embed="rId3" cstate="print"/>
          <a:srcRect/>
          <a:stretch>
            <a:fillRect/>
          </a:stretch>
        </p:blipFill>
        <p:spPr bwMode="auto">
          <a:xfrm>
            <a:off x="179388" y="765175"/>
            <a:ext cx="1008062" cy="830263"/>
          </a:xfrm>
          <a:prstGeom prst="rect">
            <a:avLst/>
          </a:prstGeom>
          <a:solidFill>
            <a:srgbClr val="FFFF99"/>
          </a:solidFill>
          <a:ln w="9525" algn="ctr">
            <a:noFill/>
            <a:miter lim="800000"/>
            <a:headEnd/>
            <a:tailEnd/>
          </a:ln>
          <a:effectLst/>
        </p:spPr>
      </p:pic>
      <p:sp>
        <p:nvSpPr>
          <p:cNvPr id="2073" name="WordArt 25"/>
          <p:cNvSpPr>
            <a:spLocks noChangeArrowheads="1" noChangeShapeType="1" noTextEdit="1"/>
          </p:cNvSpPr>
          <p:nvPr/>
        </p:nvSpPr>
        <p:spPr bwMode="auto">
          <a:xfrm>
            <a:off x="1395413" y="3217863"/>
            <a:ext cx="6715125" cy="428625"/>
          </a:xfrm>
          <a:prstGeom prst="rect">
            <a:avLst/>
          </a:prstGeom>
        </p:spPr>
        <p:txBody>
          <a:bodyPr wrap="none" fromWordArt="1">
            <a:prstTxWarp prst="textPlain">
              <a:avLst>
                <a:gd name="adj" fmla="val 50000"/>
              </a:avLst>
            </a:prstTxWarp>
          </a:bodyPr>
          <a:lstStyle/>
          <a:p>
            <a:pPr rtl="1"/>
            <a:r>
              <a:rPr lang="ar-SA" sz="24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يتضمن عرض عناصر دراسة هذه المادة وإعطاء نبذة مختصرة عنها </a:t>
            </a:r>
          </a:p>
        </p:txBody>
      </p:sp>
      <p:sp>
        <p:nvSpPr>
          <p:cNvPr id="2074" name="WordArt 26"/>
          <p:cNvSpPr>
            <a:spLocks noChangeArrowheads="1" noChangeShapeType="1" noTextEdit="1"/>
          </p:cNvSpPr>
          <p:nvPr/>
        </p:nvSpPr>
        <p:spPr bwMode="auto">
          <a:xfrm>
            <a:off x="2795588" y="3933825"/>
            <a:ext cx="3505200" cy="361950"/>
          </a:xfrm>
          <a:prstGeom prst="rect">
            <a:avLst/>
          </a:prstGeom>
        </p:spPr>
        <p:txBody>
          <a:bodyPr wrap="none" fromWordArt="1">
            <a:prstTxWarp prst="textPlain">
              <a:avLst>
                <a:gd name="adj" fmla="val 50000"/>
              </a:avLst>
            </a:prstTxWarp>
          </a:bodyPr>
          <a:lstStyle/>
          <a:p>
            <a:pPr rtl="1"/>
            <a:r>
              <a:rPr lang="ar-SA" sz="20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rPr>
              <a:t>من كتاب الإيمان أركانه وثمراته للدكتور محمد هنادي</a:t>
            </a:r>
          </a:p>
        </p:txBody>
      </p:sp>
    </p:spTree>
  </p:cSld>
  <p:clrMapOvr>
    <a:masterClrMapping/>
  </p:clrMapOvr>
  <p:transition>
    <p:blinds dir="vert"/>
    <p:sndAc>
      <p:stSnd>
        <p:snd r:embed="rId2" name="typ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070"/>
                                        </p:tgtEl>
                                        <p:attrNameLst>
                                          <p:attrName>style.visibility</p:attrName>
                                        </p:attrNameLst>
                                      </p:cBhvr>
                                      <p:to>
                                        <p:strVal val="visible"/>
                                      </p:to>
                                    </p:set>
                                    <p:animEffect transition="in" filter="wheel(4)">
                                      <p:cBhvr>
                                        <p:cTn id="7" dur="2000"/>
                                        <p:tgtEl>
                                          <p:spTgt spid="2070"/>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2070"/>
                                        </p:tgtEl>
                                      </p:cBhvr>
                                    </p:animEffect>
                                    <p:animScale>
                                      <p:cBhvr>
                                        <p:cTn id="12" dur="250" autoRev="1" fill="hold"/>
                                        <p:tgtEl>
                                          <p:spTgt spid="2070"/>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055"/>
                                        </p:tgtEl>
                                        <p:attrNameLst>
                                          <p:attrName>style.visibility</p:attrName>
                                        </p:attrNameLst>
                                      </p:cBhvr>
                                      <p:to>
                                        <p:strVal val="visible"/>
                                      </p:to>
                                    </p:set>
                                    <p:anim calcmode="lin" valueType="num">
                                      <p:cBhvr additive="base">
                                        <p:cTn id="17" dur="500" fill="hold"/>
                                        <p:tgtEl>
                                          <p:spTgt spid="2055"/>
                                        </p:tgtEl>
                                        <p:attrNameLst>
                                          <p:attrName>ppt_x</p:attrName>
                                        </p:attrNameLst>
                                      </p:cBhvr>
                                      <p:tavLst>
                                        <p:tav tm="0">
                                          <p:val>
                                            <p:strVal val="#ppt_x"/>
                                          </p:val>
                                        </p:tav>
                                        <p:tav tm="100000">
                                          <p:val>
                                            <p:strVal val="#ppt_x"/>
                                          </p:val>
                                        </p:tav>
                                      </p:tavLst>
                                    </p:anim>
                                    <p:anim calcmode="lin" valueType="num">
                                      <p:cBhvr additive="base">
                                        <p:cTn id="18" dur="500" fill="hold"/>
                                        <p:tgtEl>
                                          <p:spTgt spid="205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grpId="1" nodeType="clickEffect">
                                  <p:stCondLst>
                                    <p:cond delay="0"/>
                                  </p:stCondLst>
                                  <p:childTnLst>
                                    <p:animRot by="21600000">
                                      <p:cBhvr>
                                        <p:cTn id="22" dur="2000" fill="hold"/>
                                        <p:tgtEl>
                                          <p:spTgt spid="2055"/>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073"/>
                                        </p:tgtEl>
                                        <p:attrNameLst>
                                          <p:attrName>style.visibility</p:attrName>
                                        </p:attrNameLst>
                                      </p:cBhvr>
                                      <p:to>
                                        <p:strVal val="visible"/>
                                      </p:to>
                                    </p:set>
                                    <p:anim calcmode="lin" valueType="num">
                                      <p:cBhvr additive="base">
                                        <p:cTn id="27" dur="500" fill="hold"/>
                                        <p:tgtEl>
                                          <p:spTgt spid="2073"/>
                                        </p:tgtEl>
                                        <p:attrNameLst>
                                          <p:attrName>ppt_x</p:attrName>
                                        </p:attrNameLst>
                                      </p:cBhvr>
                                      <p:tavLst>
                                        <p:tav tm="0">
                                          <p:val>
                                            <p:strVal val="#ppt_x"/>
                                          </p:val>
                                        </p:tav>
                                        <p:tav tm="100000">
                                          <p:val>
                                            <p:strVal val="#ppt_x"/>
                                          </p:val>
                                        </p:tav>
                                      </p:tavLst>
                                    </p:anim>
                                    <p:anim calcmode="lin" valueType="num">
                                      <p:cBhvr additive="base">
                                        <p:cTn id="28" dur="500" fill="hold"/>
                                        <p:tgtEl>
                                          <p:spTgt spid="207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grpId="0" nodeType="clickEffect">
                                  <p:stCondLst>
                                    <p:cond delay="0"/>
                                  </p:stCondLst>
                                  <p:childTnLst>
                                    <p:set>
                                      <p:cBhvr>
                                        <p:cTn id="32" dur="1" fill="hold">
                                          <p:stCondLst>
                                            <p:cond delay="0"/>
                                          </p:stCondLst>
                                        </p:cTn>
                                        <p:tgtEl>
                                          <p:spTgt spid="2074"/>
                                        </p:tgtEl>
                                        <p:attrNameLst>
                                          <p:attrName>style.visibility</p:attrName>
                                        </p:attrNameLst>
                                      </p:cBhvr>
                                      <p:to>
                                        <p:strVal val="visible"/>
                                      </p:to>
                                    </p:set>
                                    <p:animEffect transition="in" filter="wheel(4)">
                                      <p:cBhvr>
                                        <p:cTn id="33" dur="2000"/>
                                        <p:tgtEl>
                                          <p:spTgt spid="2074"/>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062"/>
                                        </p:tgtEl>
                                        <p:attrNameLst>
                                          <p:attrName>style.visibility</p:attrName>
                                        </p:attrNameLst>
                                      </p:cBhvr>
                                      <p:to>
                                        <p:strVal val="visible"/>
                                      </p:to>
                                    </p:set>
                                    <p:anim calcmode="lin" valueType="num">
                                      <p:cBhvr additive="base">
                                        <p:cTn id="38" dur="500" fill="hold"/>
                                        <p:tgtEl>
                                          <p:spTgt spid="2062"/>
                                        </p:tgtEl>
                                        <p:attrNameLst>
                                          <p:attrName>ppt_x</p:attrName>
                                        </p:attrNameLst>
                                      </p:cBhvr>
                                      <p:tavLst>
                                        <p:tav tm="0">
                                          <p:val>
                                            <p:strVal val="#ppt_x"/>
                                          </p:val>
                                        </p:tav>
                                        <p:tav tm="100000">
                                          <p:val>
                                            <p:strVal val="#ppt_x"/>
                                          </p:val>
                                        </p:tav>
                                      </p:tavLst>
                                    </p:anim>
                                    <p:anim calcmode="lin" valueType="num">
                                      <p:cBhvr additive="base">
                                        <p:cTn id="39" dur="500" fill="hold"/>
                                        <p:tgtEl>
                                          <p:spTgt spid="2062"/>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063"/>
                                        </p:tgtEl>
                                        <p:attrNameLst>
                                          <p:attrName>style.visibility</p:attrName>
                                        </p:attrNameLst>
                                      </p:cBhvr>
                                      <p:to>
                                        <p:strVal val="visible"/>
                                      </p:to>
                                    </p:set>
                                    <p:anim calcmode="lin" valueType="num">
                                      <p:cBhvr additive="base">
                                        <p:cTn id="44" dur="500" fill="hold"/>
                                        <p:tgtEl>
                                          <p:spTgt spid="2063"/>
                                        </p:tgtEl>
                                        <p:attrNameLst>
                                          <p:attrName>ppt_x</p:attrName>
                                        </p:attrNameLst>
                                      </p:cBhvr>
                                      <p:tavLst>
                                        <p:tav tm="0">
                                          <p:val>
                                            <p:strVal val="#ppt_x"/>
                                          </p:val>
                                        </p:tav>
                                        <p:tav tm="100000">
                                          <p:val>
                                            <p:strVal val="#ppt_x"/>
                                          </p:val>
                                        </p:tav>
                                      </p:tavLst>
                                    </p:anim>
                                    <p:anim calcmode="lin" valueType="num">
                                      <p:cBhvr additive="base">
                                        <p:cTn id="45" dur="500" fill="hold"/>
                                        <p:tgtEl>
                                          <p:spTgt spid="20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5" grpId="0" animBg="1"/>
      <p:bldP spid="2055" grpId="1" animBg="1"/>
      <p:bldP spid="2062" grpId="0" animBg="1"/>
      <p:bldP spid="2063" grpId="0" animBg="1"/>
      <p:bldP spid="2073" grpId="0" animBg="1"/>
      <p:bldP spid="207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3"/>
          <p:cNvSpPr>
            <a:spLocks noGrp="1"/>
          </p:cNvSpPr>
          <p:nvPr>
            <p:ph type="sldNum" sz="quarter" idx="12"/>
          </p:nvPr>
        </p:nvSpPr>
        <p:spPr/>
        <p:txBody>
          <a:bodyPr/>
          <a:lstStyle/>
          <a:p>
            <a:fld id="{EB64B103-1564-4758-8C3A-BB21206183D5}" type="slidenum">
              <a:rPr lang="ar-SA"/>
              <a:pPr/>
              <a:t>10</a:t>
            </a:fld>
            <a:endParaRPr lang="en-US"/>
          </a:p>
        </p:txBody>
      </p:sp>
      <p:sp>
        <p:nvSpPr>
          <p:cNvPr id="186372" name="Text Box 4"/>
          <p:cNvSpPr txBox="1">
            <a:spLocks noChangeArrowheads="1"/>
          </p:cNvSpPr>
          <p:nvPr/>
        </p:nvSpPr>
        <p:spPr bwMode="auto">
          <a:xfrm rot="201495">
            <a:off x="1336675" y="404813"/>
            <a:ext cx="7007225" cy="5902325"/>
          </a:xfrm>
          <a:prstGeom prst="rect">
            <a:avLst/>
          </a:prstGeom>
          <a:solidFill>
            <a:schemeClr val="accent1"/>
          </a:solidFill>
          <a:ln w="9525" cap="rnd">
            <a:solidFill>
              <a:srgbClr val="FFFF00"/>
            </a:solidFill>
            <a:prstDash val="sysDot"/>
            <a:miter lim="800000"/>
            <a:headEnd/>
            <a:tailEnd/>
          </a:ln>
        </p:spPr>
        <p:txBody>
          <a:bodyPr/>
          <a:lstStyle/>
          <a:p>
            <a:pPr algn="just" rtl="1">
              <a:buFontTx/>
              <a:buChar char="•"/>
            </a:pPr>
            <a:r>
              <a:rPr lang="ar-SA" sz="1900" b="1">
                <a:sym typeface="AGA Arabesque" pitchFamily="2" charset="2"/>
              </a:rPr>
              <a:t> ومن خلال دراسة أحد العلماء الغربيين - وهو فرانك ألن- لطرق المعرفة توصل إلى إثبات وجود الله بدليل عقلي، ويمكن الاستفادة مما ذكره في صياغة الدليل على النحو الآتي: عند النظر في تفسير نشأة الكون يلحظ –عقلا – أنه لا يخرج عن أربعة احتمالات:</a:t>
            </a:r>
            <a:endParaRPr lang="en-US" sz="1900" b="1">
              <a:sym typeface="AGA Arabesque" pitchFamily="2" charset="2"/>
            </a:endParaRPr>
          </a:p>
          <a:p>
            <a:pPr algn="just" rtl="1">
              <a:buFontTx/>
              <a:buAutoNum type="arabicPeriod"/>
            </a:pPr>
            <a:r>
              <a:rPr lang="ar-SA" sz="1900" b="1">
                <a:sym typeface="AGA Arabesque" pitchFamily="2" charset="2"/>
              </a:rPr>
              <a:t> أن هذا الكون مجرد خيال.</a:t>
            </a:r>
          </a:p>
          <a:p>
            <a:pPr algn="just" rtl="1">
              <a:buFontTx/>
              <a:buAutoNum type="arabicPeriod"/>
            </a:pPr>
            <a:r>
              <a:rPr lang="ar-SA" sz="1900" b="1">
                <a:sym typeface="AGA Arabesque" pitchFamily="2" charset="2"/>
              </a:rPr>
              <a:t> أنه نشأ صدفة.</a:t>
            </a:r>
          </a:p>
          <a:p>
            <a:pPr algn="just" rtl="1">
              <a:buFontTx/>
              <a:buAutoNum type="arabicPeriod"/>
            </a:pPr>
            <a:r>
              <a:rPr lang="ar-SA" sz="1900" b="1">
                <a:sym typeface="AGA Arabesque" pitchFamily="2" charset="2"/>
              </a:rPr>
              <a:t> أنه أزلي وليس لنشأته بداية.</a:t>
            </a:r>
          </a:p>
          <a:p>
            <a:pPr algn="just" rtl="1">
              <a:buFontTx/>
              <a:buAutoNum type="arabicPeriod"/>
            </a:pPr>
            <a:r>
              <a:rPr lang="ar-SA" sz="1900" b="1">
                <a:sym typeface="AGA Arabesque" pitchFamily="2" charset="2"/>
              </a:rPr>
              <a:t> أن هذا الكون حادث وله محدث وخالق واحد. (وهذا الشق الأول من الدليل وهو ما يسمى في أصول الفقه بالتقسيم، أما الشق الثاني فهو ما يسمى بالسبر؛ بأن تختبر جميع الاحتمالات فتسقط إلا واحداً فيكون هو المعتبر)، ولسبر هذه الاحتمالات يقال: </a:t>
            </a:r>
          </a:p>
          <a:p>
            <a:pPr algn="just" rtl="1"/>
            <a:r>
              <a:rPr lang="ar-SA" sz="1900" b="1">
                <a:sym typeface="AGA Arabesque" pitchFamily="2" charset="2"/>
              </a:rPr>
              <a:t>	إن الاحتمال الأول ساقط؛ إذ كيف يكون هذا الكون موجودا ندركه بحواسنا، ثم يقال إنه وهم وخيال!!!</a:t>
            </a:r>
          </a:p>
          <a:p>
            <a:pPr algn="just" rtl="1"/>
            <a:r>
              <a:rPr lang="ar-SA" sz="1900" b="1">
                <a:sym typeface="AGA Arabesque" pitchFamily="2" charset="2"/>
              </a:rPr>
              <a:t>	أما الاحتمال الثاني، فلا يمكن أن يقبله عاقل في أدنى مخلوقات الله؛ فكيف هذا الكون بكواكبه ونجومه ومجراته!!!</a:t>
            </a:r>
          </a:p>
          <a:p>
            <a:pPr algn="just" rtl="1"/>
            <a:r>
              <a:rPr lang="ar-SA" sz="1900" b="1">
                <a:sym typeface="AGA Arabesque" pitchFamily="2" charset="2"/>
              </a:rPr>
              <a:t>	أما الاحتمال الثالث فممّا يسقطه: ما يسمى بدليل التمانع المتمثل في قوله تعالى</a:t>
            </a:r>
            <a:r>
              <a:rPr lang="ar-SA" sz="1900" b="1">
                <a:sym typeface="Wingdings" pitchFamily="2" charset="2"/>
              </a:rPr>
              <a:t>: (</a:t>
            </a:r>
            <a:r>
              <a:rPr lang="ar-SA" b="1">
                <a:sym typeface="AGA Arabesque" pitchFamily="2" charset="2"/>
              </a:rPr>
              <a:t>لَوْ كَانَ فِيهِمَا آَلِهَةٌ إلا اللَّهُ لَفَسَدَتَا</a:t>
            </a:r>
            <a:r>
              <a:rPr lang="ar-SA" sz="1900" b="1">
                <a:sym typeface="Wingdings" pitchFamily="2" charset="2"/>
              </a:rPr>
              <a:t>)؛ إذ بقاء السماوات والأرض وعدم فسادهما يمنع من وجود إله آخر، ومن باب أولى يمنع تعدد الآلهة بحيث يكون كل شيء خلق نفسه منذ الأزل</a:t>
            </a:r>
            <a:r>
              <a:rPr lang="ar-SA" sz="1900" b="1">
                <a:sym typeface="AGA Arabesque" pitchFamily="2" charset="2"/>
              </a:rPr>
              <a:t>. </a:t>
            </a:r>
          </a:p>
          <a:p>
            <a:pPr algn="just" rtl="1"/>
            <a:r>
              <a:rPr lang="ar-SA" sz="1900" b="1">
                <a:sym typeface="AGA Arabesque" pitchFamily="2" charset="2"/>
              </a:rPr>
              <a:t>	فلم يبقَ إلا الاحتمال الرابع، وهو أن هذا الكون حادث وله محدث وخالق واحد، فتعين أن يكون هو المراد، وهذا الخالق هو الله تعالى.</a:t>
            </a:r>
            <a:endParaRPr lang="en-US" sz="1900" b="1">
              <a:sym typeface="AGA Arabesque" pitchFamily="2" charset="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86372">
                                            <p:bg/>
                                          </p:spTgt>
                                        </p:tgtEl>
                                        <p:attrNameLst>
                                          <p:attrName>style.visibility</p:attrName>
                                        </p:attrNameLst>
                                      </p:cBhvr>
                                      <p:to>
                                        <p:strVal val="visible"/>
                                      </p:to>
                                    </p:set>
                                    <p:animEffect transition="in" filter="wheel(4)">
                                      <p:cBhvr>
                                        <p:cTn id="7" dur="2000"/>
                                        <p:tgtEl>
                                          <p:spTgt spid="186372">
                                            <p:bg/>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iterate type="wd">
                                    <p:tmPct val="0"/>
                                  </p:iterate>
                                  <p:childTnLst>
                                    <p:set>
                                      <p:cBhvr>
                                        <p:cTn id="11" dur="1" fill="hold">
                                          <p:stCondLst>
                                            <p:cond delay="0"/>
                                          </p:stCondLst>
                                        </p:cTn>
                                        <p:tgtEl>
                                          <p:spTgt spid="186372">
                                            <p:txEl>
                                              <p:pRg st="0" end="0"/>
                                            </p:txEl>
                                          </p:spTgt>
                                        </p:tgtEl>
                                        <p:attrNameLst>
                                          <p:attrName>style.visibility</p:attrName>
                                        </p:attrNameLst>
                                      </p:cBhvr>
                                      <p:to>
                                        <p:strVal val="visible"/>
                                      </p:to>
                                    </p:set>
                                    <p:anim calcmode="lin" valueType="num">
                                      <p:cBhvr additive="base">
                                        <p:cTn id="12" dur="500" fill="hold"/>
                                        <p:tgtEl>
                                          <p:spTgt spid="18637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637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86372">
                                            <p:txEl>
                                              <p:pRg st="1" end="1"/>
                                            </p:txEl>
                                          </p:spTgt>
                                        </p:tgtEl>
                                        <p:attrNameLst>
                                          <p:attrName>style.visibility</p:attrName>
                                        </p:attrNameLst>
                                      </p:cBhvr>
                                      <p:to>
                                        <p:strVal val="visible"/>
                                      </p:to>
                                    </p:set>
                                    <p:anim calcmode="lin" valueType="num">
                                      <p:cBhvr additive="base">
                                        <p:cTn id="18" dur="500" fill="hold"/>
                                        <p:tgtEl>
                                          <p:spTgt spid="186372">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8637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86372">
                                            <p:txEl>
                                              <p:pRg st="2" end="2"/>
                                            </p:txEl>
                                          </p:spTgt>
                                        </p:tgtEl>
                                        <p:attrNameLst>
                                          <p:attrName>style.visibility</p:attrName>
                                        </p:attrNameLst>
                                      </p:cBhvr>
                                      <p:to>
                                        <p:strVal val="visible"/>
                                      </p:to>
                                    </p:set>
                                    <p:anim calcmode="lin" valueType="num">
                                      <p:cBhvr additive="base">
                                        <p:cTn id="24" dur="500" fill="hold"/>
                                        <p:tgtEl>
                                          <p:spTgt spid="186372">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8637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86372">
                                            <p:txEl>
                                              <p:pRg st="3" end="3"/>
                                            </p:txEl>
                                          </p:spTgt>
                                        </p:tgtEl>
                                        <p:attrNameLst>
                                          <p:attrName>style.visibility</p:attrName>
                                        </p:attrNameLst>
                                      </p:cBhvr>
                                      <p:to>
                                        <p:strVal val="visible"/>
                                      </p:to>
                                    </p:set>
                                    <p:anim calcmode="lin" valueType="num">
                                      <p:cBhvr additive="base">
                                        <p:cTn id="30" dur="500" fill="hold"/>
                                        <p:tgtEl>
                                          <p:spTgt spid="186372">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8637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86372">
                                            <p:txEl>
                                              <p:pRg st="4" end="4"/>
                                            </p:txEl>
                                          </p:spTgt>
                                        </p:tgtEl>
                                        <p:attrNameLst>
                                          <p:attrName>style.visibility</p:attrName>
                                        </p:attrNameLst>
                                      </p:cBhvr>
                                      <p:to>
                                        <p:strVal val="visible"/>
                                      </p:to>
                                    </p:set>
                                    <p:anim calcmode="lin" valueType="num">
                                      <p:cBhvr additive="base">
                                        <p:cTn id="36" dur="500" fill="hold"/>
                                        <p:tgtEl>
                                          <p:spTgt spid="186372">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8637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0" presetClass="entr" presetSubtype="0" fill="hold" nodeType="clickEffect">
                                  <p:stCondLst>
                                    <p:cond delay="0"/>
                                  </p:stCondLst>
                                  <p:childTnLst>
                                    <p:set>
                                      <p:cBhvr>
                                        <p:cTn id="41" dur="1" fill="hold">
                                          <p:stCondLst>
                                            <p:cond delay="0"/>
                                          </p:stCondLst>
                                        </p:cTn>
                                        <p:tgtEl>
                                          <p:spTgt spid="186372">
                                            <p:txEl>
                                              <p:pRg st="5" end="5"/>
                                            </p:txEl>
                                          </p:spTgt>
                                        </p:tgtEl>
                                        <p:attrNameLst>
                                          <p:attrName>style.visibility</p:attrName>
                                        </p:attrNameLst>
                                      </p:cBhvr>
                                      <p:to>
                                        <p:strVal val="visible"/>
                                      </p:to>
                                    </p:set>
                                    <p:animEffect transition="in" filter="wedge">
                                      <p:cBhvr>
                                        <p:cTn id="42" dur="2000"/>
                                        <p:tgtEl>
                                          <p:spTgt spid="186372">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0" presetClass="entr" presetSubtype="0" fill="hold" nodeType="clickEffect">
                                  <p:stCondLst>
                                    <p:cond delay="0"/>
                                  </p:stCondLst>
                                  <p:childTnLst>
                                    <p:set>
                                      <p:cBhvr>
                                        <p:cTn id="46" dur="1" fill="hold">
                                          <p:stCondLst>
                                            <p:cond delay="0"/>
                                          </p:stCondLst>
                                        </p:cTn>
                                        <p:tgtEl>
                                          <p:spTgt spid="186372">
                                            <p:txEl>
                                              <p:pRg st="6" end="6"/>
                                            </p:txEl>
                                          </p:spTgt>
                                        </p:tgtEl>
                                        <p:attrNameLst>
                                          <p:attrName>style.visibility</p:attrName>
                                        </p:attrNameLst>
                                      </p:cBhvr>
                                      <p:to>
                                        <p:strVal val="visible"/>
                                      </p:to>
                                    </p:set>
                                    <p:animEffect transition="in" filter="wedge">
                                      <p:cBhvr>
                                        <p:cTn id="47" dur="2000"/>
                                        <p:tgtEl>
                                          <p:spTgt spid="186372">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0" presetClass="entr" presetSubtype="0" fill="hold" nodeType="clickEffect">
                                  <p:stCondLst>
                                    <p:cond delay="0"/>
                                  </p:stCondLst>
                                  <p:childTnLst>
                                    <p:set>
                                      <p:cBhvr>
                                        <p:cTn id="51" dur="1" fill="hold">
                                          <p:stCondLst>
                                            <p:cond delay="0"/>
                                          </p:stCondLst>
                                        </p:cTn>
                                        <p:tgtEl>
                                          <p:spTgt spid="186372">
                                            <p:txEl>
                                              <p:pRg st="7" end="7"/>
                                            </p:txEl>
                                          </p:spTgt>
                                        </p:tgtEl>
                                        <p:attrNameLst>
                                          <p:attrName>style.visibility</p:attrName>
                                        </p:attrNameLst>
                                      </p:cBhvr>
                                      <p:to>
                                        <p:strVal val="visible"/>
                                      </p:to>
                                    </p:set>
                                    <p:animEffect transition="in" filter="wedge">
                                      <p:cBhvr>
                                        <p:cTn id="52" dur="2000"/>
                                        <p:tgtEl>
                                          <p:spTgt spid="186372">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0" presetClass="entr" presetSubtype="0" fill="hold" nodeType="clickEffect">
                                  <p:stCondLst>
                                    <p:cond delay="0"/>
                                  </p:stCondLst>
                                  <p:childTnLst>
                                    <p:set>
                                      <p:cBhvr>
                                        <p:cTn id="56" dur="1" fill="hold">
                                          <p:stCondLst>
                                            <p:cond delay="0"/>
                                          </p:stCondLst>
                                        </p:cTn>
                                        <p:tgtEl>
                                          <p:spTgt spid="186372">
                                            <p:txEl>
                                              <p:pRg st="8" end="8"/>
                                            </p:txEl>
                                          </p:spTgt>
                                        </p:tgtEl>
                                        <p:attrNameLst>
                                          <p:attrName>style.visibility</p:attrName>
                                        </p:attrNameLst>
                                      </p:cBhvr>
                                      <p:to>
                                        <p:strVal val="visible"/>
                                      </p:to>
                                    </p:set>
                                    <p:animEffect transition="in" filter="wedge">
                                      <p:cBhvr>
                                        <p:cTn id="57" dur="2000"/>
                                        <p:tgtEl>
                                          <p:spTgt spid="186372">
                                            <p:txEl>
                                              <p:pRg st="8" end="8"/>
                                            </p:txEl>
                                          </p:spTgt>
                                        </p:tgtEl>
                                      </p:cBhvr>
                                    </p:animEffect>
                                  </p:childTnLst>
                                </p:cTn>
                              </p:par>
                              <p:par>
                                <p:cTn id="58" presetID="21" presetClass="entr" presetSubtype="4" fill="hold" grpId="0" nodeType="withEffect">
                                  <p:stCondLst>
                                    <p:cond delay="0"/>
                                  </p:stCondLst>
                                  <p:childTnLst>
                                    <p:set>
                                      <p:cBhvr>
                                        <p:cTn id="59" dur="1" fill="hold">
                                          <p:stCondLst>
                                            <p:cond delay="0"/>
                                          </p:stCondLst>
                                        </p:cTn>
                                        <p:tgtEl>
                                          <p:spTgt spid="186372">
                                            <p:txEl>
                                              <p:pRg st="1" end="1"/>
                                            </p:txEl>
                                          </p:spTgt>
                                        </p:tgtEl>
                                        <p:attrNameLst>
                                          <p:attrName>style.visibility</p:attrName>
                                        </p:attrNameLst>
                                      </p:cBhvr>
                                      <p:to>
                                        <p:strVal val="visible"/>
                                      </p:to>
                                    </p:set>
                                    <p:animEffect transition="in" filter="wheel(4)">
                                      <p:cBhvr>
                                        <p:cTn id="60" dur="2000"/>
                                        <p:tgtEl>
                                          <p:spTgt spid="186372">
                                            <p:txEl>
                                              <p:pRg st="1" end="1"/>
                                            </p:txEl>
                                          </p:spTgt>
                                        </p:tgtEl>
                                      </p:cBhvr>
                                    </p:animEffect>
                                  </p:childTnLst>
                                </p:cTn>
                              </p:par>
                              <p:par>
                                <p:cTn id="61" presetID="21" presetClass="entr" presetSubtype="4" fill="hold" grpId="0" nodeType="withEffect">
                                  <p:stCondLst>
                                    <p:cond delay="0"/>
                                  </p:stCondLst>
                                  <p:childTnLst>
                                    <p:set>
                                      <p:cBhvr>
                                        <p:cTn id="62" dur="1" fill="hold">
                                          <p:stCondLst>
                                            <p:cond delay="0"/>
                                          </p:stCondLst>
                                        </p:cTn>
                                        <p:tgtEl>
                                          <p:spTgt spid="186372">
                                            <p:txEl>
                                              <p:pRg st="2" end="2"/>
                                            </p:txEl>
                                          </p:spTgt>
                                        </p:tgtEl>
                                        <p:attrNameLst>
                                          <p:attrName>style.visibility</p:attrName>
                                        </p:attrNameLst>
                                      </p:cBhvr>
                                      <p:to>
                                        <p:strVal val="visible"/>
                                      </p:to>
                                    </p:set>
                                    <p:animEffect transition="in" filter="wheel(4)">
                                      <p:cBhvr>
                                        <p:cTn id="63" dur="2000"/>
                                        <p:tgtEl>
                                          <p:spTgt spid="186372">
                                            <p:txEl>
                                              <p:pRg st="2" end="2"/>
                                            </p:txEl>
                                          </p:spTgt>
                                        </p:tgtEl>
                                      </p:cBhvr>
                                    </p:animEffect>
                                  </p:childTnLst>
                                </p:cTn>
                              </p:par>
                              <p:par>
                                <p:cTn id="64" presetID="21" presetClass="entr" presetSubtype="4" fill="hold" grpId="0" nodeType="withEffect">
                                  <p:stCondLst>
                                    <p:cond delay="0"/>
                                  </p:stCondLst>
                                  <p:childTnLst>
                                    <p:set>
                                      <p:cBhvr>
                                        <p:cTn id="65" dur="1" fill="hold">
                                          <p:stCondLst>
                                            <p:cond delay="0"/>
                                          </p:stCondLst>
                                        </p:cTn>
                                        <p:tgtEl>
                                          <p:spTgt spid="186372">
                                            <p:txEl>
                                              <p:pRg st="3" end="3"/>
                                            </p:txEl>
                                          </p:spTgt>
                                        </p:tgtEl>
                                        <p:attrNameLst>
                                          <p:attrName>style.visibility</p:attrName>
                                        </p:attrNameLst>
                                      </p:cBhvr>
                                      <p:to>
                                        <p:strVal val="visible"/>
                                      </p:to>
                                    </p:set>
                                    <p:animEffect transition="in" filter="wheel(4)">
                                      <p:cBhvr>
                                        <p:cTn id="66" dur="2000"/>
                                        <p:tgtEl>
                                          <p:spTgt spid="18637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2" grpId="0" uiExpand="1"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3"/>
          <p:cNvSpPr>
            <a:spLocks noGrp="1"/>
          </p:cNvSpPr>
          <p:nvPr>
            <p:ph type="sldNum" sz="quarter" idx="12"/>
          </p:nvPr>
        </p:nvSpPr>
        <p:spPr/>
        <p:txBody>
          <a:bodyPr/>
          <a:lstStyle/>
          <a:p>
            <a:fld id="{729A51FE-BC1B-49A3-B370-A1E9353172AE}" type="slidenum">
              <a:rPr lang="ar-SA"/>
              <a:pPr/>
              <a:t>11</a:t>
            </a:fld>
            <a:endParaRPr lang="en-US"/>
          </a:p>
        </p:txBody>
      </p:sp>
      <p:sp>
        <p:nvSpPr>
          <p:cNvPr id="187396" name="Text Box 4"/>
          <p:cNvSpPr txBox="1">
            <a:spLocks noChangeArrowheads="1"/>
          </p:cNvSpPr>
          <p:nvPr/>
        </p:nvSpPr>
        <p:spPr bwMode="auto">
          <a:xfrm rot="-379274">
            <a:off x="1193800" y="1050925"/>
            <a:ext cx="7058025" cy="5256213"/>
          </a:xfrm>
          <a:prstGeom prst="rect">
            <a:avLst/>
          </a:prstGeom>
          <a:solidFill>
            <a:srgbClr val="FFFF99"/>
          </a:solidFill>
          <a:ln w="9525" cap="rnd">
            <a:solidFill>
              <a:schemeClr val="accent1"/>
            </a:solidFill>
            <a:prstDash val="sysDot"/>
            <a:miter lim="800000"/>
            <a:headEnd/>
            <a:tailEnd/>
          </a:ln>
        </p:spPr>
        <p:txBody>
          <a:bodyPr/>
          <a:lstStyle/>
          <a:p>
            <a:pPr algn="just" rtl="1">
              <a:buFontTx/>
              <a:buChar char="•"/>
            </a:pPr>
            <a:r>
              <a:rPr lang="ar-SA" sz="2000" b="1">
                <a:sym typeface="AGA Arabesque" pitchFamily="2" charset="2"/>
              </a:rPr>
              <a:t> ومما يدعو إلى الإيمان الاكتشافات العلمية الحديثة التي سبق إليها القرآن الكريم قبل أربعة عشر قرنا؛ ومن ذلك ما جاء في قوله تعالى: (أَيَحْسَبُ الإْنسَانُ أَلَّنْ نَجْمَعَ عِظَامَهُ بَلَى قَادِرِينَ عَلَى أَنْ نُسَوِّيَ بَنَانَهُ)، فقد تحيَّر بعض من المفسرين في تفسر هذه الآية، إذ كيف يُستدل على إمكانية إعادة خلق الكل (الإنسان) بإمكانية إعادة خلق الجزء (البنان)، فالشأن العكس! ومن خلال العلم الحديث اتضح سبب هذا الاستدلال؛ إذ بصمة بنان الإنسان لا يشترك معه فيها غيره؛ مما يجعل إعادة خلقها صعباً، فالله سبحانه قادر حتى على إعادة خلق هذه البصمة نفسها، فمن باب أولى باقي أجزاء الجسم؛ فمن أين عرف نبينا </a:t>
            </a:r>
            <a:r>
              <a:rPr lang="ar-SA" sz="1400" b="1">
                <a:sym typeface="AGA Arabesque" pitchFamily="2" charset="2"/>
              </a:rPr>
              <a:t>صلى الله عليه وسلم</a:t>
            </a:r>
            <a:r>
              <a:rPr lang="ar-SA" sz="2000" b="1">
                <a:sym typeface="AGA Arabesque" pitchFamily="2" charset="2"/>
              </a:rPr>
              <a:t> هذه الحقيقة!! </a:t>
            </a:r>
          </a:p>
          <a:p>
            <a:pPr algn="just" rtl="1"/>
            <a:r>
              <a:rPr lang="ar-SA" sz="2000" b="1">
                <a:sym typeface="AGA Arabesque" pitchFamily="2" charset="2"/>
              </a:rPr>
              <a:t> والنصوص التي من هذا القبيل كثيرة، وسيأتي ذكر طائفة منها في مناسبات أخرى.</a:t>
            </a:r>
          </a:p>
          <a:p>
            <a:pPr algn="just" rtl="1">
              <a:buFontTx/>
              <a:buChar char="•"/>
            </a:pPr>
            <a:r>
              <a:rPr lang="ar-SA" sz="2000" b="1">
                <a:sym typeface="AGA Arabesque" pitchFamily="2" charset="2"/>
              </a:rPr>
              <a:t> وأيضا ما توصل إليه العلماء من نتائج باهرة توضح جانبا من الاتقان في خلق الكون؛ ممّا يدل على أن لهذا الخلق خالقاً واحداً وهو الله تعالى، ومن أمثلة ذلك: أن الأرض لو كانت أصغر حجما مما هي عليه، أو اقتربت من الشمس، أو ابتعدت عنها، أو ابتعد القمر عن الأرض؛ لاستحالة الحياة عليها... </a:t>
            </a:r>
          </a:p>
          <a:p>
            <a:pPr algn="just" rtl="1"/>
            <a:r>
              <a:rPr lang="ar-SA" sz="2000" b="1">
                <a:sym typeface="AGA Arabesque" pitchFamily="2" charset="2"/>
              </a:rPr>
              <a:t>	</a:t>
            </a:r>
            <a:r>
              <a:rPr lang="ar-SA" sz="2000" b="1">
                <a:solidFill>
                  <a:schemeClr val="accent2"/>
                </a:solidFill>
                <a:sym typeface="AGA Arabesque" pitchFamily="2" charset="2"/>
              </a:rPr>
              <a:t>وأمثلة الإتقان في الكون كثيرة؛ لهذا يمكن أن تفرد كدليل رابع على وجود الله تعالى.</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iterate type="wd">
                                    <p:tmPct val="10000"/>
                                  </p:iterate>
                                  <p:childTnLst>
                                    <p:set>
                                      <p:cBhvr>
                                        <p:cTn id="6" dur="1" fill="hold">
                                          <p:stCondLst>
                                            <p:cond delay="0"/>
                                          </p:stCondLst>
                                        </p:cTn>
                                        <p:tgtEl>
                                          <p:spTgt spid="187396">
                                            <p:bg/>
                                          </p:spTgt>
                                        </p:tgtEl>
                                        <p:attrNameLst>
                                          <p:attrName>style.visibility</p:attrName>
                                        </p:attrNameLst>
                                      </p:cBhvr>
                                      <p:to>
                                        <p:strVal val="visible"/>
                                      </p:to>
                                    </p:set>
                                    <p:anim calcmode="lin" valueType="num">
                                      <p:cBhvr>
                                        <p:cTn id="7" dur="1000" fill="hold"/>
                                        <p:tgtEl>
                                          <p:spTgt spid="187396">
                                            <p:bg/>
                                          </p:spTgt>
                                        </p:tgtEl>
                                        <p:attrNameLst>
                                          <p:attrName>ppt_x</p:attrName>
                                        </p:attrNameLst>
                                      </p:cBhvr>
                                      <p:tavLst>
                                        <p:tav tm="0">
                                          <p:val>
                                            <p:strVal val="#ppt_x-.2"/>
                                          </p:val>
                                        </p:tav>
                                        <p:tav tm="100000">
                                          <p:val>
                                            <p:strVal val="#ppt_x"/>
                                          </p:val>
                                        </p:tav>
                                      </p:tavLst>
                                    </p:anim>
                                    <p:anim calcmode="lin" valueType="num">
                                      <p:cBhvr>
                                        <p:cTn id="8" dur="1000" fill="hold"/>
                                        <p:tgtEl>
                                          <p:spTgt spid="187396">
                                            <p:bg/>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87396">
                                            <p:bg/>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10" fill="hold">
                      <p:stCondLst>
                        <p:cond delay="indefinite"/>
                      </p:stCondLst>
                      <p:childTnLst>
                        <p:par>
                          <p:cTn id="11" fill="hold">
                            <p:stCondLst>
                              <p:cond delay="0"/>
                            </p:stCondLst>
                            <p:childTnLst>
                              <p:par>
                                <p:cTn id="12" presetID="51" presetClass="entr" presetSubtype="0" fill="hold" nodeType="clickEffect">
                                  <p:stCondLst>
                                    <p:cond delay="0"/>
                                  </p:stCondLst>
                                  <p:iterate type="wd">
                                    <p:tmPct val="0"/>
                                  </p:iterate>
                                  <p:childTnLst>
                                    <p:set>
                                      <p:cBhvr>
                                        <p:cTn id="13" dur="1" fill="hold">
                                          <p:stCondLst>
                                            <p:cond delay="0"/>
                                          </p:stCondLst>
                                        </p:cTn>
                                        <p:tgtEl>
                                          <p:spTgt spid="187396">
                                            <p:txEl>
                                              <p:pRg st="0" end="0"/>
                                            </p:txEl>
                                          </p:spTgt>
                                        </p:tgtEl>
                                        <p:attrNameLst>
                                          <p:attrName>style.visibility</p:attrName>
                                        </p:attrNameLst>
                                      </p:cBhvr>
                                      <p:to>
                                        <p:strVal val="visible"/>
                                      </p:to>
                                    </p:set>
                                    <p:animEffect transition="in" filter="fade">
                                      <p:cBhvr>
                                        <p:cTn id="14" dur="770" decel="100000"/>
                                        <p:tgtEl>
                                          <p:spTgt spid="187396">
                                            <p:txEl>
                                              <p:pRg st="0" end="0"/>
                                            </p:txEl>
                                          </p:spTgt>
                                        </p:tgtEl>
                                      </p:cBhvr>
                                    </p:animEffect>
                                    <p:animScale>
                                      <p:cBhvr>
                                        <p:cTn id="15" dur="770" decel="100000"/>
                                        <p:tgtEl>
                                          <p:spTgt spid="187396">
                                            <p:txEl>
                                              <p:pRg st="0" end="0"/>
                                            </p:txEl>
                                          </p:spTgt>
                                        </p:tgtEl>
                                      </p:cBhvr>
                                      <p:from x="10000" y="10000"/>
                                      <p:to x="200000" y="450000"/>
                                    </p:animScale>
                                    <p:animScale>
                                      <p:cBhvr>
                                        <p:cTn id="16" dur="1230" accel="100000" fill="hold">
                                          <p:stCondLst>
                                            <p:cond delay="770"/>
                                          </p:stCondLst>
                                        </p:cTn>
                                        <p:tgtEl>
                                          <p:spTgt spid="187396">
                                            <p:txEl>
                                              <p:pRg st="0" end="0"/>
                                            </p:txEl>
                                          </p:spTgt>
                                        </p:tgtEl>
                                      </p:cBhvr>
                                      <p:from x="200000" y="450000"/>
                                      <p:to x="100000" y="100000"/>
                                    </p:animScale>
                                    <p:set>
                                      <p:cBhvr>
                                        <p:cTn id="17" dur="770" fill="hold"/>
                                        <p:tgtEl>
                                          <p:spTgt spid="187396">
                                            <p:txEl>
                                              <p:pRg st="0" end="0"/>
                                            </p:txEl>
                                          </p:spTgt>
                                        </p:tgtEl>
                                        <p:attrNameLst>
                                          <p:attrName>ppt_x</p:attrName>
                                        </p:attrNameLst>
                                      </p:cBhvr>
                                      <p:to>
                                        <p:strVal val="(0.5)"/>
                                      </p:to>
                                    </p:set>
                                    <p:anim from="(0.5)" to="(#ppt_x)" calcmode="lin" valueType="num">
                                      <p:cBhvr>
                                        <p:cTn id="18" dur="1230" accel="100000" fill="hold">
                                          <p:stCondLst>
                                            <p:cond delay="770"/>
                                          </p:stCondLst>
                                        </p:cTn>
                                        <p:tgtEl>
                                          <p:spTgt spid="187396">
                                            <p:txEl>
                                              <p:pRg st="0" end="0"/>
                                            </p:txEl>
                                          </p:spTgt>
                                        </p:tgtEl>
                                        <p:attrNameLst>
                                          <p:attrName>ppt_x</p:attrName>
                                        </p:attrNameLst>
                                      </p:cBhvr>
                                    </p:anim>
                                    <p:set>
                                      <p:cBhvr>
                                        <p:cTn id="19" dur="770" fill="hold"/>
                                        <p:tgtEl>
                                          <p:spTgt spid="187396">
                                            <p:txEl>
                                              <p:pRg st="0" end="0"/>
                                            </p:txEl>
                                          </p:spTgt>
                                        </p:tgtEl>
                                        <p:attrNameLst>
                                          <p:attrName>ppt_y</p:attrName>
                                        </p:attrNameLst>
                                      </p:cBhvr>
                                      <p:to>
                                        <p:strVal val="(#ppt_y+0.4)"/>
                                      </p:to>
                                    </p:set>
                                    <p:anim from="(#ppt_y+0.4)" to="(#ppt_y)" calcmode="lin" valueType="num">
                                      <p:cBhvr>
                                        <p:cTn id="20" dur="1230" accel="100000" fill="hold">
                                          <p:stCondLst>
                                            <p:cond delay="770"/>
                                          </p:stCondLst>
                                        </p:cTn>
                                        <p:tgtEl>
                                          <p:spTgt spid="187396">
                                            <p:txEl>
                                              <p:pRg st="0" end="0"/>
                                            </p:txEl>
                                          </p:spTgt>
                                        </p:tgtEl>
                                        <p:attrNameLst>
                                          <p:attrName>ppt_y</p:attrName>
                                        </p:attrNameLst>
                                      </p:cBhvr>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7396">
                                            <p:txEl>
                                              <p:pRg st="1" end="1"/>
                                            </p:txEl>
                                          </p:spTgt>
                                        </p:tgtEl>
                                        <p:attrNameLst>
                                          <p:attrName>style.visibility</p:attrName>
                                        </p:attrNameLst>
                                      </p:cBhvr>
                                      <p:to>
                                        <p:strVal val="visible"/>
                                      </p:to>
                                    </p:set>
                                    <p:anim calcmode="lin" valueType="num">
                                      <p:cBhvr additive="base">
                                        <p:cTn id="25" dur="500" fill="hold"/>
                                        <p:tgtEl>
                                          <p:spTgt spid="187396">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739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1" presetClass="entr" presetSubtype="0" fill="hold" nodeType="clickEffect">
                                  <p:stCondLst>
                                    <p:cond delay="0"/>
                                  </p:stCondLst>
                                  <p:childTnLst>
                                    <p:set>
                                      <p:cBhvr>
                                        <p:cTn id="30" dur="1" fill="hold">
                                          <p:stCondLst>
                                            <p:cond delay="0"/>
                                          </p:stCondLst>
                                        </p:cTn>
                                        <p:tgtEl>
                                          <p:spTgt spid="187396">
                                            <p:txEl>
                                              <p:pRg st="2" end="2"/>
                                            </p:txEl>
                                          </p:spTgt>
                                        </p:tgtEl>
                                        <p:attrNameLst>
                                          <p:attrName>style.visibility</p:attrName>
                                        </p:attrNameLst>
                                      </p:cBhvr>
                                      <p:to>
                                        <p:strVal val="visible"/>
                                      </p:to>
                                    </p:set>
                                    <p:animEffect transition="in" filter="fade">
                                      <p:cBhvr>
                                        <p:cTn id="31" dur="770" decel="100000"/>
                                        <p:tgtEl>
                                          <p:spTgt spid="187396">
                                            <p:txEl>
                                              <p:pRg st="2" end="2"/>
                                            </p:txEl>
                                          </p:spTgt>
                                        </p:tgtEl>
                                      </p:cBhvr>
                                    </p:animEffect>
                                    <p:animScale>
                                      <p:cBhvr>
                                        <p:cTn id="32" dur="770" decel="100000"/>
                                        <p:tgtEl>
                                          <p:spTgt spid="187396">
                                            <p:txEl>
                                              <p:pRg st="2" end="2"/>
                                            </p:txEl>
                                          </p:spTgt>
                                        </p:tgtEl>
                                      </p:cBhvr>
                                      <p:from x="10000" y="10000"/>
                                      <p:to x="200000" y="450000"/>
                                    </p:animScale>
                                    <p:animScale>
                                      <p:cBhvr>
                                        <p:cTn id="33" dur="1230" accel="100000" fill="hold">
                                          <p:stCondLst>
                                            <p:cond delay="770"/>
                                          </p:stCondLst>
                                        </p:cTn>
                                        <p:tgtEl>
                                          <p:spTgt spid="187396">
                                            <p:txEl>
                                              <p:pRg st="2" end="2"/>
                                            </p:txEl>
                                          </p:spTgt>
                                        </p:tgtEl>
                                      </p:cBhvr>
                                      <p:from x="200000" y="450000"/>
                                      <p:to x="100000" y="100000"/>
                                    </p:animScale>
                                    <p:set>
                                      <p:cBhvr>
                                        <p:cTn id="34" dur="770" fill="hold"/>
                                        <p:tgtEl>
                                          <p:spTgt spid="187396">
                                            <p:txEl>
                                              <p:pRg st="2" end="2"/>
                                            </p:txEl>
                                          </p:spTgt>
                                        </p:tgtEl>
                                        <p:attrNameLst>
                                          <p:attrName>ppt_x</p:attrName>
                                        </p:attrNameLst>
                                      </p:cBhvr>
                                      <p:to>
                                        <p:strVal val="(0.5)"/>
                                      </p:to>
                                    </p:set>
                                    <p:anim from="(0.5)" to="(#ppt_x)" calcmode="lin" valueType="num">
                                      <p:cBhvr>
                                        <p:cTn id="35" dur="1230" accel="100000" fill="hold">
                                          <p:stCondLst>
                                            <p:cond delay="770"/>
                                          </p:stCondLst>
                                        </p:cTn>
                                        <p:tgtEl>
                                          <p:spTgt spid="187396">
                                            <p:txEl>
                                              <p:pRg st="2" end="2"/>
                                            </p:txEl>
                                          </p:spTgt>
                                        </p:tgtEl>
                                        <p:attrNameLst>
                                          <p:attrName>ppt_x</p:attrName>
                                        </p:attrNameLst>
                                      </p:cBhvr>
                                    </p:anim>
                                    <p:set>
                                      <p:cBhvr>
                                        <p:cTn id="36" dur="770" fill="hold"/>
                                        <p:tgtEl>
                                          <p:spTgt spid="187396">
                                            <p:txEl>
                                              <p:pRg st="2" end="2"/>
                                            </p:txEl>
                                          </p:spTgt>
                                        </p:tgtEl>
                                        <p:attrNameLst>
                                          <p:attrName>ppt_y</p:attrName>
                                        </p:attrNameLst>
                                      </p:cBhvr>
                                      <p:to>
                                        <p:strVal val="(#ppt_y+0.4)"/>
                                      </p:to>
                                    </p:set>
                                    <p:anim from="(#ppt_y+0.4)" to="(#ppt_y)" calcmode="lin" valueType="num">
                                      <p:cBhvr>
                                        <p:cTn id="37" dur="1230" accel="100000" fill="hold">
                                          <p:stCondLst>
                                            <p:cond delay="770"/>
                                          </p:stCondLst>
                                        </p:cTn>
                                        <p:tgtEl>
                                          <p:spTgt spid="187396">
                                            <p:txEl>
                                              <p:pRg st="2" end="2"/>
                                            </p:txEl>
                                          </p:spTgt>
                                        </p:tgtEl>
                                        <p:attrNameLst>
                                          <p:attrName>ppt_y</p:attrName>
                                        </p:attrNameLst>
                                      </p:cBhvr>
                                    </p:anim>
                                  </p:childTnLst>
                                </p:cTn>
                              </p:par>
                            </p:childTnLst>
                          </p:cTn>
                        </p:par>
                      </p:childTnLst>
                    </p:cTn>
                  </p:par>
                  <p:par>
                    <p:cTn id="38" fill="hold">
                      <p:stCondLst>
                        <p:cond delay="indefinite"/>
                      </p:stCondLst>
                      <p:childTnLst>
                        <p:par>
                          <p:cTn id="39" fill="hold">
                            <p:stCondLst>
                              <p:cond delay="0"/>
                            </p:stCondLst>
                            <p:childTnLst>
                              <p:par>
                                <p:cTn id="40" presetID="51" presetClass="entr" presetSubtype="0" fill="hold" nodeType="clickEffect">
                                  <p:stCondLst>
                                    <p:cond delay="0"/>
                                  </p:stCondLst>
                                  <p:childTnLst>
                                    <p:set>
                                      <p:cBhvr>
                                        <p:cTn id="41" dur="1" fill="hold">
                                          <p:stCondLst>
                                            <p:cond delay="0"/>
                                          </p:stCondLst>
                                        </p:cTn>
                                        <p:tgtEl>
                                          <p:spTgt spid="187396">
                                            <p:txEl>
                                              <p:pRg st="3" end="3"/>
                                            </p:txEl>
                                          </p:spTgt>
                                        </p:tgtEl>
                                        <p:attrNameLst>
                                          <p:attrName>style.visibility</p:attrName>
                                        </p:attrNameLst>
                                      </p:cBhvr>
                                      <p:to>
                                        <p:strVal val="visible"/>
                                      </p:to>
                                    </p:set>
                                    <p:animEffect transition="in" filter="fade">
                                      <p:cBhvr>
                                        <p:cTn id="42" dur="770" decel="100000"/>
                                        <p:tgtEl>
                                          <p:spTgt spid="187396">
                                            <p:txEl>
                                              <p:pRg st="3" end="3"/>
                                            </p:txEl>
                                          </p:spTgt>
                                        </p:tgtEl>
                                      </p:cBhvr>
                                    </p:animEffect>
                                    <p:animScale>
                                      <p:cBhvr>
                                        <p:cTn id="43" dur="770" decel="100000"/>
                                        <p:tgtEl>
                                          <p:spTgt spid="187396">
                                            <p:txEl>
                                              <p:pRg st="3" end="3"/>
                                            </p:txEl>
                                          </p:spTgt>
                                        </p:tgtEl>
                                      </p:cBhvr>
                                      <p:from x="10000" y="10000"/>
                                      <p:to x="200000" y="450000"/>
                                    </p:animScale>
                                    <p:animScale>
                                      <p:cBhvr>
                                        <p:cTn id="44" dur="1230" accel="100000" fill="hold">
                                          <p:stCondLst>
                                            <p:cond delay="770"/>
                                          </p:stCondLst>
                                        </p:cTn>
                                        <p:tgtEl>
                                          <p:spTgt spid="187396">
                                            <p:txEl>
                                              <p:pRg st="3" end="3"/>
                                            </p:txEl>
                                          </p:spTgt>
                                        </p:tgtEl>
                                      </p:cBhvr>
                                      <p:from x="200000" y="450000"/>
                                      <p:to x="100000" y="100000"/>
                                    </p:animScale>
                                    <p:set>
                                      <p:cBhvr>
                                        <p:cTn id="45" dur="770" fill="hold"/>
                                        <p:tgtEl>
                                          <p:spTgt spid="187396">
                                            <p:txEl>
                                              <p:pRg st="3" end="3"/>
                                            </p:txEl>
                                          </p:spTgt>
                                        </p:tgtEl>
                                        <p:attrNameLst>
                                          <p:attrName>ppt_x</p:attrName>
                                        </p:attrNameLst>
                                      </p:cBhvr>
                                      <p:to>
                                        <p:strVal val="(0.5)"/>
                                      </p:to>
                                    </p:set>
                                    <p:anim from="(0.5)" to="(#ppt_x)" calcmode="lin" valueType="num">
                                      <p:cBhvr>
                                        <p:cTn id="46" dur="1230" accel="100000" fill="hold">
                                          <p:stCondLst>
                                            <p:cond delay="770"/>
                                          </p:stCondLst>
                                        </p:cTn>
                                        <p:tgtEl>
                                          <p:spTgt spid="187396">
                                            <p:txEl>
                                              <p:pRg st="3" end="3"/>
                                            </p:txEl>
                                          </p:spTgt>
                                        </p:tgtEl>
                                        <p:attrNameLst>
                                          <p:attrName>ppt_x</p:attrName>
                                        </p:attrNameLst>
                                      </p:cBhvr>
                                    </p:anim>
                                    <p:set>
                                      <p:cBhvr>
                                        <p:cTn id="47" dur="770" fill="hold"/>
                                        <p:tgtEl>
                                          <p:spTgt spid="187396">
                                            <p:txEl>
                                              <p:pRg st="3" end="3"/>
                                            </p:txEl>
                                          </p:spTgt>
                                        </p:tgtEl>
                                        <p:attrNameLst>
                                          <p:attrName>ppt_y</p:attrName>
                                        </p:attrNameLst>
                                      </p:cBhvr>
                                      <p:to>
                                        <p:strVal val="(#ppt_y+0.4)"/>
                                      </p:to>
                                    </p:set>
                                    <p:anim from="(#ppt_y+0.4)" to="(#ppt_y)" calcmode="lin" valueType="num">
                                      <p:cBhvr>
                                        <p:cTn id="48" dur="1230" accel="100000" fill="hold">
                                          <p:stCondLst>
                                            <p:cond delay="770"/>
                                          </p:stCondLst>
                                        </p:cTn>
                                        <p:tgtEl>
                                          <p:spTgt spid="187396">
                                            <p:txEl>
                                              <p:pRg st="3" end="3"/>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6" grpId="0" uiExpand="1" build="allAtOnce"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رقم الشريحة 5"/>
          <p:cNvSpPr>
            <a:spLocks noGrp="1"/>
          </p:cNvSpPr>
          <p:nvPr>
            <p:ph type="sldNum" sz="quarter" idx="12"/>
          </p:nvPr>
        </p:nvSpPr>
        <p:spPr/>
        <p:txBody>
          <a:bodyPr/>
          <a:lstStyle/>
          <a:p>
            <a:fld id="{5D07DD42-524E-4F6E-8F5E-073D2C680B0E}" type="slidenum">
              <a:rPr lang="ar-SA"/>
              <a:pPr/>
              <a:t>12</a:t>
            </a:fld>
            <a:endParaRPr lang="en-US"/>
          </a:p>
        </p:txBody>
      </p:sp>
      <p:sp>
        <p:nvSpPr>
          <p:cNvPr id="193538" name="Rectangle 2"/>
          <p:cNvSpPr>
            <a:spLocks noChangeArrowheads="1"/>
          </p:cNvSpPr>
          <p:nvPr/>
        </p:nvSpPr>
        <p:spPr bwMode="auto">
          <a:xfrm>
            <a:off x="1476375" y="1831975"/>
            <a:ext cx="7335838" cy="955675"/>
          </a:xfrm>
          <a:prstGeom prst="rect">
            <a:avLst/>
          </a:prstGeom>
          <a:gradFill rotWithShape="1">
            <a:gsLst>
              <a:gs pos="0">
                <a:srgbClr val="CCFFCC">
                  <a:gamma/>
                  <a:shade val="46275"/>
                  <a:invGamma/>
                </a:srgbClr>
              </a:gs>
              <a:gs pos="100000">
                <a:srgbClr val="CCFFCC"/>
              </a:gs>
            </a:gsLst>
            <a:lin ang="0" scaled="1"/>
          </a:gradFill>
          <a:ln w="9525">
            <a:solidFill>
              <a:schemeClr val="tx1"/>
            </a:solidFill>
            <a:miter lim="800000"/>
            <a:headEnd/>
            <a:tailEnd/>
          </a:ln>
          <a:effectLst/>
        </p:spPr>
        <p:txBody>
          <a:bodyPr anchor="ctr">
            <a:spAutoFit/>
          </a:bodyPr>
          <a:lstStyle/>
          <a:p>
            <a:pPr algn="r" rtl="1" eaLnBrk="1" hangingPunct="1"/>
            <a:r>
              <a:rPr lang="ar-SA" sz="2800"/>
              <a:t>1. أن العقيدة التي بينها القرآن الكريم واضحة؛ يفهمها الطفل الصغير، والأعرابي البسيط.</a:t>
            </a:r>
          </a:p>
        </p:txBody>
      </p:sp>
      <p:sp>
        <p:nvSpPr>
          <p:cNvPr id="193539" name="Rectangle 3"/>
          <p:cNvSpPr>
            <a:spLocks noChangeArrowheads="1"/>
          </p:cNvSpPr>
          <p:nvPr/>
        </p:nvSpPr>
        <p:spPr bwMode="auto">
          <a:xfrm>
            <a:off x="1116013" y="3502025"/>
            <a:ext cx="7364412" cy="588963"/>
          </a:xfrm>
          <a:prstGeom prst="rect">
            <a:avLst/>
          </a:prstGeom>
          <a:gradFill rotWithShape="1">
            <a:gsLst>
              <a:gs pos="0">
                <a:srgbClr val="CCFFCC">
                  <a:gamma/>
                  <a:shade val="46275"/>
                  <a:invGamma/>
                </a:srgbClr>
              </a:gs>
              <a:gs pos="100000">
                <a:srgbClr val="CCFFCC"/>
              </a:gs>
            </a:gsLst>
            <a:lin ang="0" scaled="1"/>
          </a:gradFill>
          <a:ln w="9525">
            <a:solidFill>
              <a:schemeClr val="tx1"/>
            </a:solidFill>
            <a:miter lim="800000"/>
            <a:headEnd/>
            <a:tailEnd/>
          </a:ln>
          <a:effectLst/>
        </p:spPr>
        <p:txBody>
          <a:bodyPr anchor="ctr">
            <a:spAutoFit/>
          </a:bodyPr>
          <a:lstStyle/>
          <a:p>
            <a:pPr algn="r" rtl="1" eaLnBrk="1" hangingPunct="1"/>
            <a:r>
              <a:rPr lang="ar-SA" sz="3200"/>
              <a:t>2. إثبات القرآن لوجود الله من خلال مخاطبة الفطرة.</a:t>
            </a:r>
          </a:p>
        </p:txBody>
      </p:sp>
      <p:sp>
        <p:nvSpPr>
          <p:cNvPr id="193540" name="Rectangle 4"/>
          <p:cNvSpPr>
            <a:spLocks noChangeArrowheads="1"/>
          </p:cNvSpPr>
          <p:nvPr/>
        </p:nvSpPr>
        <p:spPr bwMode="auto">
          <a:xfrm>
            <a:off x="900113" y="4797425"/>
            <a:ext cx="7327900" cy="1076325"/>
          </a:xfrm>
          <a:prstGeom prst="rect">
            <a:avLst/>
          </a:prstGeom>
          <a:gradFill rotWithShape="1">
            <a:gsLst>
              <a:gs pos="0">
                <a:srgbClr val="CCFFCC">
                  <a:gamma/>
                  <a:shade val="46275"/>
                  <a:invGamma/>
                </a:srgbClr>
              </a:gs>
              <a:gs pos="100000">
                <a:srgbClr val="CCFFCC"/>
              </a:gs>
            </a:gsLst>
            <a:lin ang="0" scaled="1"/>
          </a:gradFill>
          <a:ln w="9525">
            <a:solidFill>
              <a:schemeClr val="tx1"/>
            </a:solidFill>
            <a:miter lim="800000"/>
            <a:headEnd/>
            <a:tailEnd/>
          </a:ln>
          <a:effectLst/>
        </p:spPr>
        <p:txBody>
          <a:bodyPr anchor="ctr">
            <a:spAutoFit/>
          </a:bodyPr>
          <a:lstStyle/>
          <a:p>
            <a:pPr algn="r" rtl="1" eaLnBrk="1" hangingPunct="1"/>
            <a:r>
              <a:rPr lang="ar-SA" sz="3200"/>
              <a:t>3. إثبات القرآن لوجود الله من خلال مخاطبة العقل بالتفكر في مخلوقات الله تعالى. </a:t>
            </a:r>
          </a:p>
        </p:txBody>
      </p:sp>
      <p:sp>
        <p:nvSpPr>
          <p:cNvPr id="193544" name="AutoShape 8"/>
          <p:cNvSpPr>
            <a:spLocks noChangeArrowheads="1"/>
          </p:cNvSpPr>
          <p:nvPr/>
        </p:nvSpPr>
        <p:spPr bwMode="auto">
          <a:xfrm>
            <a:off x="2484438" y="188913"/>
            <a:ext cx="4102100" cy="1368425"/>
          </a:xfrm>
          <a:prstGeom prst="star32">
            <a:avLst>
              <a:gd name="adj" fmla="val 37500"/>
            </a:avLst>
          </a:prstGeom>
          <a:gradFill rotWithShape="1">
            <a:gsLst>
              <a:gs pos="0">
                <a:srgbClr val="FFFF99"/>
              </a:gs>
              <a:gs pos="100000">
                <a:srgbClr val="CCCC00"/>
              </a:gs>
            </a:gsLst>
            <a:path path="shape">
              <a:fillToRect l="50000" t="50000" r="50000" b="50000"/>
            </a:path>
          </a:gradFill>
          <a:ln w="9525">
            <a:solidFill>
              <a:srgbClr val="000000"/>
            </a:solidFill>
            <a:miter lim="800000"/>
            <a:headEnd/>
            <a:tailEnd/>
          </a:ln>
        </p:spPr>
        <p:txBody>
          <a:bodyPr/>
          <a:lstStyle/>
          <a:p>
            <a:pPr eaLnBrk="1" hangingPunct="1"/>
            <a:r>
              <a:rPr lang="ar-SA" sz="2000" b="1"/>
              <a:t>ب. منهج القرآن الكريم في إثبات وجود الله</a:t>
            </a:r>
            <a:endParaRPr lang="en-US" sz="2000" b="1">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193544"/>
                                        </p:tgtEl>
                                        <p:attrNameLst>
                                          <p:attrName>style.visibility</p:attrName>
                                        </p:attrNameLst>
                                      </p:cBhvr>
                                      <p:to>
                                        <p:strVal val="visible"/>
                                      </p:to>
                                    </p:set>
                                    <p:anim calcmode="lin" valueType="num">
                                      <p:cBhvr>
                                        <p:cTn id="7" dur="1000" fill="hold"/>
                                        <p:tgtEl>
                                          <p:spTgt spid="193544"/>
                                        </p:tgtEl>
                                        <p:attrNameLst>
                                          <p:attrName>ppt_w</p:attrName>
                                        </p:attrNameLst>
                                      </p:cBhvr>
                                      <p:tavLst>
                                        <p:tav tm="0">
                                          <p:val>
                                            <p:fltVal val="0"/>
                                          </p:val>
                                        </p:tav>
                                        <p:tav tm="100000">
                                          <p:val>
                                            <p:strVal val="#ppt_w"/>
                                          </p:val>
                                        </p:tav>
                                      </p:tavLst>
                                    </p:anim>
                                    <p:anim calcmode="lin" valueType="num">
                                      <p:cBhvr>
                                        <p:cTn id="8" dur="1000" fill="hold"/>
                                        <p:tgtEl>
                                          <p:spTgt spid="193544"/>
                                        </p:tgtEl>
                                        <p:attrNameLst>
                                          <p:attrName>ppt_h</p:attrName>
                                        </p:attrNameLst>
                                      </p:cBhvr>
                                      <p:tavLst>
                                        <p:tav tm="0">
                                          <p:val>
                                            <p:fltVal val="0"/>
                                          </p:val>
                                        </p:tav>
                                        <p:tav tm="100000">
                                          <p:val>
                                            <p:strVal val="#ppt_h"/>
                                          </p:val>
                                        </p:tav>
                                      </p:tavLst>
                                    </p:anim>
                                    <p:anim calcmode="lin" valueType="num">
                                      <p:cBhvr>
                                        <p:cTn id="9" dur="1000" fill="hold"/>
                                        <p:tgtEl>
                                          <p:spTgt spid="193544"/>
                                        </p:tgtEl>
                                        <p:attrNameLst>
                                          <p:attrName>style.rotation</p:attrName>
                                        </p:attrNameLst>
                                      </p:cBhvr>
                                      <p:tavLst>
                                        <p:tav tm="0">
                                          <p:val>
                                            <p:fltVal val="90"/>
                                          </p:val>
                                        </p:tav>
                                        <p:tav tm="100000">
                                          <p:val>
                                            <p:fltVal val="0"/>
                                          </p:val>
                                        </p:tav>
                                      </p:tavLst>
                                    </p:anim>
                                    <p:animEffect transition="in" filter="fade">
                                      <p:cBhvr>
                                        <p:cTn id="10" dur="1000"/>
                                        <p:tgtEl>
                                          <p:spTgt spid="193544"/>
                                        </p:tgtEl>
                                      </p:cBhvr>
                                    </p:animEffect>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grpId="0" nodeType="clickEffect">
                                  <p:stCondLst>
                                    <p:cond delay="0"/>
                                  </p:stCondLst>
                                  <p:iterate type="wd">
                                    <p:tmPct val="10000"/>
                                  </p:iterate>
                                  <p:childTnLst>
                                    <p:set>
                                      <p:cBhvr>
                                        <p:cTn id="14" dur="1" fill="hold">
                                          <p:stCondLst>
                                            <p:cond delay="0"/>
                                          </p:stCondLst>
                                        </p:cTn>
                                        <p:tgtEl>
                                          <p:spTgt spid="193538"/>
                                        </p:tgtEl>
                                        <p:attrNameLst>
                                          <p:attrName>style.visibility</p:attrName>
                                        </p:attrNameLst>
                                      </p:cBhvr>
                                      <p:to>
                                        <p:strVal val="visible"/>
                                      </p:to>
                                    </p:set>
                                    <p:anim calcmode="lin" valueType="num">
                                      <p:cBhvr>
                                        <p:cTn id="15" dur="500" decel="50000" fill="hold">
                                          <p:stCondLst>
                                            <p:cond delay="0"/>
                                          </p:stCondLst>
                                        </p:cTn>
                                        <p:tgtEl>
                                          <p:spTgt spid="193538"/>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193538"/>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193538"/>
                                        </p:tgtEl>
                                        <p:attrNameLst>
                                          <p:attrName>ppt_w</p:attrName>
                                        </p:attrNameLst>
                                      </p:cBhvr>
                                      <p:tavLst>
                                        <p:tav tm="0">
                                          <p:val>
                                            <p:strVal val="#ppt_w*.05"/>
                                          </p:val>
                                        </p:tav>
                                        <p:tav tm="100000">
                                          <p:val>
                                            <p:strVal val="#ppt_w"/>
                                          </p:val>
                                        </p:tav>
                                      </p:tavLst>
                                    </p:anim>
                                    <p:anim calcmode="lin" valueType="num">
                                      <p:cBhvr>
                                        <p:cTn id="18" dur="1000" fill="hold"/>
                                        <p:tgtEl>
                                          <p:spTgt spid="193538"/>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193538"/>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193538"/>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193538"/>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193538"/>
                                        </p:tgtEl>
                                      </p:cBhvr>
                                    </p:animEffect>
                                  </p:childTnLst>
                                  <p:subTnLst>
                                    <p:audio>
                                      <p:cMediaNode>
                                        <p:cTn display="0" masterRel="sameClick">
                                          <p:stCondLst>
                                            <p:cond evt="begin" delay="0">
                                              <p:tn val="13"/>
                                            </p:cond>
                                          </p:stCondLst>
                                          <p:endCondLst>
                                            <p:cond evt="onStopAudio" delay="0">
                                              <p:tgtEl>
                                                <p:sldTgt/>
                                              </p:tgtEl>
                                            </p:cond>
                                          </p:endCondLst>
                                        </p:cTn>
                                        <p:tgtEl>
                                          <p:sndTgt r:embed="rId2" name="suction.wav"/>
                                        </p:tgtEl>
                                      </p:cMediaNode>
                                    </p:audio>
                                  </p:subTnLst>
                                </p:cTn>
                              </p:par>
                            </p:childTnLst>
                          </p:cTn>
                        </p:par>
                      </p:childTnLst>
                    </p:cTn>
                  </p:par>
                  <p:par>
                    <p:cTn id="23" fill="hold">
                      <p:stCondLst>
                        <p:cond delay="indefinite"/>
                      </p:stCondLst>
                      <p:childTnLst>
                        <p:par>
                          <p:cTn id="24" fill="hold">
                            <p:stCondLst>
                              <p:cond delay="0"/>
                            </p:stCondLst>
                            <p:childTnLst>
                              <p:par>
                                <p:cTn id="25" presetID="41" presetClass="entr" presetSubtype="0" fill="hold" grpId="0" nodeType="clickEffect">
                                  <p:stCondLst>
                                    <p:cond delay="0"/>
                                  </p:stCondLst>
                                  <p:iterate type="lt">
                                    <p:tmPct val="10000"/>
                                  </p:iterate>
                                  <p:childTnLst>
                                    <p:set>
                                      <p:cBhvr>
                                        <p:cTn id="26" dur="1" fill="hold">
                                          <p:stCondLst>
                                            <p:cond delay="0"/>
                                          </p:stCondLst>
                                        </p:cTn>
                                        <p:tgtEl>
                                          <p:spTgt spid="193539"/>
                                        </p:tgtEl>
                                        <p:attrNameLst>
                                          <p:attrName>style.visibility</p:attrName>
                                        </p:attrNameLst>
                                      </p:cBhvr>
                                      <p:to>
                                        <p:strVal val="visible"/>
                                      </p:to>
                                    </p:set>
                                    <p:anim calcmode="lin" valueType="num">
                                      <p:cBhvr>
                                        <p:cTn id="27" dur="1000" fill="hold"/>
                                        <p:tgtEl>
                                          <p:spTgt spid="193539"/>
                                        </p:tgtEl>
                                        <p:attrNameLst>
                                          <p:attrName>ppt_x</p:attrName>
                                        </p:attrNameLst>
                                      </p:cBhvr>
                                      <p:tavLst>
                                        <p:tav tm="0">
                                          <p:val>
                                            <p:strVal val="#ppt_x"/>
                                          </p:val>
                                        </p:tav>
                                        <p:tav tm="50000">
                                          <p:val>
                                            <p:strVal val="#ppt_x+.1"/>
                                          </p:val>
                                        </p:tav>
                                        <p:tav tm="100000">
                                          <p:val>
                                            <p:strVal val="#ppt_x"/>
                                          </p:val>
                                        </p:tav>
                                      </p:tavLst>
                                    </p:anim>
                                    <p:anim calcmode="lin" valueType="num">
                                      <p:cBhvr>
                                        <p:cTn id="28" dur="1000" fill="hold"/>
                                        <p:tgtEl>
                                          <p:spTgt spid="193539"/>
                                        </p:tgtEl>
                                        <p:attrNameLst>
                                          <p:attrName>ppt_y</p:attrName>
                                        </p:attrNameLst>
                                      </p:cBhvr>
                                      <p:tavLst>
                                        <p:tav tm="0">
                                          <p:val>
                                            <p:strVal val="#ppt_y"/>
                                          </p:val>
                                        </p:tav>
                                        <p:tav tm="100000">
                                          <p:val>
                                            <p:strVal val="#ppt_y"/>
                                          </p:val>
                                        </p:tav>
                                      </p:tavLst>
                                    </p:anim>
                                    <p:anim calcmode="lin" valueType="num">
                                      <p:cBhvr>
                                        <p:cTn id="29" dur="1000" fill="hold"/>
                                        <p:tgtEl>
                                          <p:spTgt spid="193539"/>
                                        </p:tgtEl>
                                        <p:attrNameLst>
                                          <p:attrName>ppt_h</p:attrName>
                                        </p:attrNameLst>
                                      </p:cBhvr>
                                      <p:tavLst>
                                        <p:tav tm="0">
                                          <p:val>
                                            <p:strVal val="#ppt_h/10"/>
                                          </p:val>
                                        </p:tav>
                                        <p:tav tm="50000">
                                          <p:val>
                                            <p:strVal val="#ppt_h+.01"/>
                                          </p:val>
                                        </p:tav>
                                        <p:tav tm="100000">
                                          <p:val>
                                            <p:strVal val="#ppt_h"/>
                                          </p:val>
                                        </p:tav>
                                      </p:tavLst>
                                    </p:anim>
                                    <p:anim calcmode="lin" valueType="num">
                                      <p:cBhvr>
                                        <p:cTn id="30" dur="1000" fill="hold"/>
                                        <p:tgtEl>
                                          <p:spTgt spid="193539"/>
                                        </p:tgtEl>
                                        <p:attrNameLst>
                                          <p:attrName>ppt_w</p:attrName>
                                        </p:attrNameLst>
                                      </p:cBhvr>
                                      <p:tavLst>
                                        <p:tav tm="0">
                                          <p:val>
                                            <p:strVal val="#ppt_w/10"/>
                                          </p:val>
                                        </p:tav>
                                        <p:tav tm="50000">
                                          <p:val>
                                            <p:strVal val="#ppt_w+.01"/>
                                          </p:val>
                                        </p:tav>
                                        <p:tav tm="100000">
                                          <p:val>
                                            <p:strVal val="#ppt_w"/>
                                          </p:val>
                                        </p:tav>
                                      </p:tavLst>
                                    </p:anim>
                                    <p:animEffect transition="in" filter="fade">
                                      <p:cBhvr>
                                        <p:cTn id="31" dur="1000" tmFilter="0,0; .5, 1; 1, 1"/>
                                        <p:tgtEl>
                                          <p:spTgt spid="193539"/>
                                        </p:tgtEl>
                                      </p:cBhvr>
                                    </p:animEffect>
                                  </p:childTnLst>
                                  <p:subTnLst>
                                    <p:audio>
                                      <p:cMediaNode>
                                        <p:cTn display="0" masterRel="sameClick">
                                          <p:stCondLst>
                                            <p:cond evt="begin" delay="0">
                                              <p:tn val="25"/>
                                            </p:cond>
                                          </p:stCondLst>
                                          <p:endCondLst>
                                            <p:cond evt="onStopAudio" delay="0">
                                              <p:tgtEl>
                                                <p:sldTgt/>
                                              </p:tgtEl>
                                            </p:cond>
                                          </p:endCondLst>
                                        </p:cTn>
                                        <p:tgtEl>
                                          <p:sndTgt r:embed="rId3" name="laser.wav"/>
                                        </p:tgtEl>
                                      </p:cMediaNode>
                                    </p:audio>
                                  </p:subTnLst>
                                </p:cTn>
                              </p:par>
                            </p:childTnLst>
                          </p:cTn>
                        </p:par>
                      </p:childTnLst>
                    </p:cTn>
                  </p:par>
                  <p:par>
                    <p:cTn id="32" fill="hold">
                      <p:stCondLst>
                        <p:cond delay="indefinite"/>
                      </p:stCondLst>
                      <p:childTnLst>
                        <p:par>
                          <p:cTn id="33" fill="hold">
                            <p:stCondLst>
                              <p:cond delay="0"/>
                            </p:stCondLst>
                            <p:childTnLst>
                              <p:par>
                                <p:cTn id="34" presetID="58" presetClass="entr" presetSubtype="0" accel="100000" fill="hold" grpId="0" nodeType="clickEffect">
                                  <p:stCondLst>
                                    <p:cond delay="0"/>
                                  </p:stCondLst>
                                  <p:iterate type="wd">
                                    <p:tmPct val="10000"/>
                                  </p:iterate>
                                  <p:childTnLst>
                                    <p:set>
                                      <p:cBhvr>
                                        <p:cTn id="35" dur="1" fill="hold">
                                          <p:stCondLst>
                                            <p:cond delay="0"/>
                                          </p:stCondLst>
                                        </p:cTn>
                                        <p:tgtEl>
                                          <p:spTgt spid="193540"/>
                                        </p:tgtEl>
                                        <p:attrNameLst>
                                          <p:attrName>style.visibility</p:attrName>
                                        </p:attrNameLst>
                                      </p:cBhvr>
                                      <p:to>
                                        <p:strVal val="visible"/>
                                      </p:to>
                                    </p:set>
                                    <p:anim calcmode="lin" valueType="num">
                                      <p:cBhvr>
                                        <p:cTn id="36" dur="500" fill="hold"/>
                                        <p:tgtEl>
                                          <p:spTgt spid="193540"/>
                                        </p:tgtEl>
                                        <p:attrNameLst>
                                          <p:attrName>ppt_w</p:attrName>
                                        </p:attrNameLst>
                                      </p:cBhvr>
                                      <p:tavLst>
                                        <p:tav tm="0">
                                          <p:val>
                                            <p:strVal val="#ppt_w*2.5"/>
                                          </p:val>
                                        </p:tav>
                                        <p:tav tm="100000">
                                          <p:val>
                                            <p:strVal val="#ppt_w"/>
                                          </p:val>
                                        </p:tav>
                                      </p:tavLst>
                                    </p:anim>
                                    <p:anim calcmode="lin" valueType="num">
                                      <p:cBhvr>
                                        <p:cTn id="37" dur="500" fill="hold"/>
                                        <p:tgtEl>
                                          <p:spTgt spid="193540"/>
                                        </p:tgtEl>
                                        <p:attrNameLst>
                                          <p:attrName>ppt_h</p:attrName>
                                        </p:attrNameLst>
                                      </p:cBhvr>
                                      <p:tavLst>
                                        <p:tav tm="0">
                                          <p:val>
                                            <p:strVal val="#ppt_h*0.01"/>
                                          </p:val>
                                        </p:tav>
                                        <p:tav tm="100000">
                                          <p:val>
                                            <p:strVal val="#ppt_h"/>
                                          </p:val>
                                        </p:tav>
                                      </p:tavLst>
                                    </p:anim>
                                    <p:anim calcmode="lin" valueType="num">
                                      <p:cBhvr>
                                        <p:cTn id="38" dur="500" fill="hold"/>
                                        <p:tgtEl>
                                          <p:spTgt spid="193540"/>
                                        </p:tgtEl>
                                        <p:attrNameLst>
                                          <p:attrName>ppt_x</p:attrName>
                                        </p:attrNameLst>
                                      </p:cBhvr>
                                      <p:tavLst>
                                        <p:tav tm="0">
                                          <p:val>
                                            <p:strVal val="#ppt_x"/>
                                          </p:val>
                                        </p:tav>
                                        <p:tav tm="100000">
                                          <p:val>
                                            <p:strVal val="#ppt_x"/>
                                          </p:val>
                                        </p:tav>
                                      </p:tavLst>
                                    </p:anim>
                                    <p:anim calcmode="lin" valueType="num">
                                      <p:cBhvr>
                                        <p:cTn id="39" dur="500" fill="hold"/>
                                        <p:tgtEl>
                                          <p:spTgt spid="193540"/>
                                        </p:tgtEl>
                                        <p:attrNameLst>
                                          <p:attrName>ppt_y</p:attrName>
                                        </p:attrNameLst>
                                      </p:cBhvr>
                                      <p:tavLst>
                                        <p:tav tm="0">
                                          <p:val>
                                            <p:strVal val="#ppt_h+1"/>
                                          </p:val>
                                        </p:tav>
                                        <p:tav tm="100000">
                                          <p:val>
                                            <p:strVal val="#ppt_y"/>
                                          </p:val>
                                        </p:tav>
                                      </p:tavLst>
                                    </p:anim>
                                    <p:animEffect transition="in" filter="fade">
                                      <p:cBhvr>
                                        <p:cTn id="40" dur="500"/>
                                        <p:tgtEl>
                                          <p:spTgt spid="193540"/>
                                        </p:tgtEl>
                                      </p:cBhvr>
                                    </p:animEffect>
                                  </p:childTnLst>
                                  <p:subTnLst>
                                    <p:audio>
                                      <p:cMediaNode>
                                        <p:cTn display="0" masterRel="sameClick">
                                          <p:stCondLst>
                                            <p:cond evt="begin" delay="0">
                                              <p:tn val="34"/>
                                            </p:cond>
                                          </p:stCondLst>
                                          <p:endCondLst>
                                            <p:cond evt="onStopAudio" delay="0">
                                              <p:tgtEl>
                                                <p:sldTgt/>
                                              </p:tgtEl>
                                            </p:cond>
                                          </p:endCondLst>
                                        </p:cTn>
                                        <p:tgtEl>
                                          <p:sndTgt r:embed="rId4"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8" grpId="0" animBg="1"/>
      <p:bldP spid="193539" grpId="0" animBg="1"/>
      <p:bldP spid="193540" grpId="0" animBg="1"/>
      <p:bldP spid="19354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رقم الشريحة 4"/>
          <p:cNvSpPr>
            <a:spLocks noGrp="1"/>
          </p:cNvSpPr>
          <p:nvPr>
            <p:ph type="sldNum" sz="quarter" idx="12"/>
          </p:nvPr>
        </p:nvSpPr>
        <p:spPr/>
        <p:txBody>
          <a:bodyPr/>
          <a:lstStyle/>
          <a:p>
            <a:fld id="{00179093-6B25-4D4C-89C8-9C558FB3A427}" type="slidenum">
              <a:rPr lang="ar-SA"/>
              <a:pPr/>
              <a:t>13</a:t>
            </a:fld>
            <a:endParaRPr lang="en-US"/>
          </a:p>
        </p:txBody>
      </p:sp>
      <p:sp>
        <p:nvSpPr>
          <p:cNvPr id="194562" name="Rectangle 2"/>
          <p:cNvSpPr>
            <a:spLocks noChangeArrowheads="1"/>
          </p:cNvSpPr>
          <p:nvPr/>
        </p:nvSpPr>
        <p:spPr bwMode="auto">
          <a:xfrm>
            <a:off x="684213" y="1989138"/>
            <a:ext cx="8064500" cy="1066800"/>
          </a:xfrm>
          <a:prstGeom prst="rect">
            <a:avLst/>
          </a:prstGeom>
          <a:gradFill rotWithShape="1">
            <a:gsLst>
              <a:gs pos="0">
                <a:srgbClr val="CCFF99">
                  <a:gamma/>
                  <a:shade val="46275"/>
                  <a:invGamma/>
                </a:srgbClr>
              </a:gs>
              <a:gs pos="100000">
                <a:srgbClr val="CCFF99"/>
              </a:gs>
            </a:gsLst>
            <a:lin ang="0" scaled="1"/>
          </a:gradFill>
          <a:ln w="9525">
            <a:noFill/>
            <a:miter lim="800000"/>
            <a:headEnd/>
            <a:tailEnd/>
          </a:ln>
          <a:effectLst/>
        </p:spPr>
        <p:txBody>
          <a:bodyPr anchor="ctr">
            <a:spAutoFit/>
          </a:bodyPr>
          <a:lstStyle/>
          <a:p>
            <a:pPr algn="r" rtl="1" eaLnBrk="1" hangingPunct="1"/>
            <a:r>
              <a:rPr lang="ar-SA" sz="3200"/>
              <a:t>1. إثبات الإمام أبي حنيفة - رحمه الله -  لوجود الله من خلال التمثيل بالسفينة.</a:t>
            </a:r>
          </a:p>
        </p:txBody>
      </p:sp>
      <p:sp>
        <p:nvSpPr>
          <p:cNvPr id="194563" name="Rectangle 3"/>
          <p:cNvSpPr>
            <a:spLocks noChangeArrowheads="1"/>
          </p:cNvSpPr>
          <p:nvPr/>
        </p:nvSpPr>
        <p:spPr bwMode="auto">
          <a:xfrm rot="204421">
            <a:off x="609600" y="3438525"/>
            <a:ext cx="8191500" cy="1066800"/>
          </a:xfrm>
          <a:prstGeom prst="rect">
            <a:avLst/>
          </a:prstGeom>
          <a:gradFill rotWithShape="1">
            <a:gsLst>
              <a:gs pos="0">
                <a:srgbClr val="FFFF99">
                  <a:gamma/>
                  <a:shade val="46275"/>
                  <a:invGamma/>
                </a:srgbClr>
              </a:gs>
              <a:gs pos="100000">
                <a:srgbClr val="FFFF99"/>
              </a:gs>
            </a:gsLst>
            <a:lin ang="0" scaled="1"/>
          </a:gradFill>
          <a:ln w="9525">
            <a:noFill/>
            <a:miter lim="800000"/>
            <a:headEnd/>
            <a:tailEnd/>
          </a:ln>
          <a:effectLst/>
        </p:spPr>
        <p:txBody>
          <a:bodyPr anchor="ctr">
            <a:spAutoFit/>
          </a:bodyPr>
          <a:lstStyle/>
          <a:p>
            <a:pPr algn="r" rtl="1" eaLnBrk="1" hangingPunct="1"/>
            <a:r>
              <a:rPr lang="ar-SA" sz="3200"/>
              <a:t>2. إثبات الإمام الشافعي - رحمه الله -  لوجود الله من خلال التمثيل بورقة التوت.</a:t>
            </a:r>
          </a:p>
        </p:txBody>
      </p:sp>
      <p:sp>
        <p:nvSpPr>
          <p:cNvPr id="194564" name="Rectangle 4"/>
          <p:cNvSpPr>
            <a:spLocks noChangeArrowheads="1"/>
          </p:cNvSpPr>
          <p:nvPr/>
        </p:nvSpPr>
        <p:spPr bwMode="auto">
          <a:xfrm>
            <a:off x="684213" y="5067300"/>
            <a:ext cx="8135937" cy="1066800"/>
          </a:xfrm>
          <a:prstGeom prst="rect">
            <a:avLst/>
          </a:prstGeom>
          <a:gradFill rotWithShape="1">
            <a:gsLst>
              <a:gs pos="0">
                <a:srgbClr val="CCFF99">
                  <a:gamma/>
                  <a:shade val="46275"/>
                  <a:invGamma/>
                </a:srgbClr>
              </a:gs>
              <a:gs pos="100000">
                <a:srgbClr val="CCFF99"/>
              </a:gs>
            </a:gsLst>
            <a:lin ang="0" scaled="1"/>
          </a:gradFill>
          <a:ln w="9525">
            <a:noFill/>
            <a:miter lim="800000"/>
            <a:headEnd/>
            <a:tailEnd/>
          </a:ln>
          <a:effectLst/>
        </p:spPr>
        <p:txBody>
          <a:bodyPr anchor="ctr">
            <a:spAutoFit/>
          </a:bodyPr>
          <a:lstStyle/>
          <a:p>
            <a:pPr algn="r" rtl="1" eaLnBrk="1" hangingPunct="1"/>
            <a:r>
              <a:rPr lang="ar-SA" sz="3200"/>
              <a:t>3. إثبات الإمام أحمد - رحمه الله -  لوجود الله من خلال التمثيل بالبيضة.</a:t>
            </a:r>
          </a:p>
        </p:txBody>
      </p:sp>
      <p:sp>
        <p:nvSpPr>
          <p:cNvPr id="194566" name="AutoShape 6"/>
          <p:cNvSpPr>
            <a:spLocks noChangeArrowheads="1"/>
          </p:cNvSpPr>
          <p:nvPr/>
        </p:nvSpPr>
        <p:spPr bwMode="auto">
          <a:xfrm>
            <a:off x="2051050" y="260350"/>
            <a:ext cx="4895850" cy="1512888"/>
          </a:xfrm>
          <a:prstGeom prst="star32">
            <a:avLst>
              <a:gd name="adj" fmla="val 37500"/>
            </a:avLst>
          </a:prstGeom>
          <a:gradFill rotWithShape="1">
            <a:gsLst>
              <a:gs pos="0">
                <a:srgbClr val="FFFF99"/>
              </a:gs>
              <a:gs pos="100000">
                <a:srgbClr val="CCCC00"/>
              </a:gs>
            </a:gsLst>
            <a:path path="shape">
              <a:fillToRect l="50000" t="50000" r="50000" b="50000"/>
            </a:path>
          </a:gradFill>
          <a:ln w="9525">
            <a:solidFill>
              <a:srgbClr val="000000"/>
            </a:solidFill>
            <a:miter lim="800000"/>
            <a:headEnd/>
            <a:tailEnd/>
          </a:ln>
        </p:spPr>
        <p:txBody>
          <a:bodyPr/>
          <a:lstStyle/>
          <a:p>
            <a:r>
              <a:rPr lang="ar-SA" sz="2400"/>
              <a:t>جـ. صور عن السلف في إثبات وجود الله</a:t>
            </a:r>
            <a:r>
              <a:rPr lang="ar-SA" b="1"/>
              <a:t>:</a:t>
            </a:r>
            <a:endParaRPr lang="en-US"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194566"/>
                                        </p:tgtEl>
                                        <p:attrNameLst>
                                          <p:attrName>style.visibility</p:attrName>
                                        </p:attrNameLst>
                                      </p:cBhvr>
                                      <p:to>
                                        <p:strVal val="visible"/>
                                      </p:to>
                                    </p:set>
                                    <p:anim calcmode="lin" valueType="num">
                                      <p:cBhvr>
                                        <p:cTn id="7" dur="1000" fill="hold"/>
                                        <p:tgtEl>
                                          <p:spTgt spid="194566"/>
                                        </p:tgtEl>
                                        <p:attrNameLst>
                                          <p:attrName>ppt_w</p:attrName>
                                        </p:attrNameLst>
                                      </p:cBhvr>
                                      <p:tavLst>
                                        <p:tav tm="0">
                                          <p:val>
                                            <p:fltVal val="0"/>
                                          </p:val>
                                        </p:tav>
                                        <p:tav tm="100000">
                                          <p:val>
                                            <p:strVal val="#ppt_w"/>
                                          </p:val>
                                        </p:tav>
                                      </p:tavLst>
                                    </p:anim>
                                    <p:anim calcmode="lin" valueType="num">
                                      <p:cBhvr>
                                        <p:cTn id="8" dur="1000" fill="hold"/>
                                        <p:tgtEl>
                                          <p:spTgt spid="194566"/>
                                        </p:tgtEl>
                                        <p:attrNameLst>
                                          <p:attrName>ppt_h</p:attrName>
                                        </p:attrNameLst>
                                      </p:cBhvr>
                                      <p:tavLst>
                                        <p:tav tm="0">
                                          <p:val>
                                            <p:fltVal val="0"/>
                                          </p:val>
                                        </p:tav>
                                        <p:tav tm="100000">
                                          <p:val>
                                            <p:strVal val="#ppt_h"/>
                                          </p:val>
                                        </p:tav>
                                      </p:tavLst>
                                    </p:anim>
                                    <p:anim calcmode="lin" valueType="num">
                                      <p:cBhvr>
                                        <p:cTn id="9" dur="1000" fill="hold"/>
                                        <p:tgtEl>
                                          <p:spTgt spid="194566"/>
                                        </p:tgtEl>
                                        <p:attrNameLst>
                                          <p:attrName>style.rotation</p:attrName>
                                        </p:attrNameLst>
                                      </p:cBhvr>
                                      <p:tavLst>
                                        <p:tav tm="0">
                                          <p:val>
                                            <p:fltVal val="90"/>
                                          </p:val>
                                        </p:tav>
                                        <p:tav tm="100000">
                                          <p:val>
                                            <p:fltVal val="0"/>
                                          </p:val>
                                        </p:tav>
                                      </p:tavLst>
                                    </p:anim>
                                    <p:animEffect transition="in" filter="fade">
                                      <p:cBhvr>
                                        <p:cTn id="10" dur="1000"/>
                                        <p:tgtEl>
                                          <p:spTgt spid="194566"/>
                                        </p:tgtEl>
                                      </p:cBhvr>
                                    </p:animEffect>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iterate type="wd">
                                    <p:tmPct val="10000"/>
                                  </p:iterate>
                                  <p:childTnLst>
                                    <p:set>
                                      <p:cBhvr>
                                        <p:cTn id="14" dur="1" fill="hold">
                                          <p:stCondLst>
                                            <p:cond delay="0"/>
                                          </p:stCondLst>
                                        </p:cTn>
                                        <p:tgtEl>
                                          <p:spTgt spid="194562">
                                            <p:bg/>
                                          </p:spTgt>
                                        </p:tgtEl>
                                        <p:attrNameLst>
                                          <p:attrName>style.visibility</p:attrName>
                                        </p:attrNameLst>
                                      </p:cBhvr>
                                      <p:to>
                                        <p:strVal val="visible"/>
                                      </p:to>
                                    </p:set>
                                    <p:animEffect transition="in" filter="fade">
                                      <p:cBhvr>
                                        <p:cTn id="15" dur="1000"/>
                                        <p:tgtEl>
                                          <p:spTgt spid="194562">
                                            <p:bg/>
                                          </p:spTgt>
                                        </p:tgtEl>
                                      </p:cBhvr>
                                    </p:animEffect>
                                    <p:anim calcmode="lin" valueType="num">
                                      <p:cBhvr>
                                        <p:cTn id="16" dur="1000" fill="hold"/>
                                        <p:tgtEl>
                                          <p:spTgt spid="194562">
                                            <p:bg/>
                                          </p:spTgt>
                                        </p:tgtEl>
                                        <p:attrNameLst>
                                          <p:attrName>ppt_x</p:attrName>
                                        </p:attrNameLst>
                                      </p:cBhvr>
                                      <p:tavLst>
                                        <p:tav tm="0">
                                          <p:val>
                                            <p:strVal val="#ppt_x"/>
                                          </p:val>
                                        </p:tav>
                                        <p:tav tm="100000">
                                          <p:val>
                                            <p:strVal val="#ppt_x"/>
                                          </p:val>
                                        </p:tav>
                                      </p:tavLst>
                                    </p:anim>
                                    <p:anim calcmode="lin" valueType="num">
                                      <p:cBhvr>
                                        <p:cTn id="17" dur="900" decel="100000" fill="hold"/>
                                        <p:tgtEl>
                                          <p:spTgt spid="194562">
                                            <p:bg/>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94562">
                                            <p:bg/>
                                          </p:spTgt>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arrow.wav"/>
                                        </p:tgtEl>
                                      </p:cMediaNode>
                                    </p:audio>
                                  </p:subTnLst>
                                </p:cTn>
                              </p:par>
                            </p:childTnLst>
                          </p:cTn>
                        </p:par>
                      </p:childTnLst>
                    </p:cTn>
                  </p:par>
                  <p:par>
                    <p:cTn id="19" fill="hold">
                      <p:stCondLst>
                        <p:cond delay="indefinite"/>
                      </p:stCondLst>
                      <p:childTnLst>
                        <p:par>
                          <p:cTn id="20" fill="hold">
                            <p:stCondLst>
                              <p:cond delay="0"/>
                            </p:stCondLst>
                            <p:childTnLst>
                              <p:par>
                                <p:cTn id="21" presetID="51" presetClass="entr" presetSubtype="0" fill="hold" nodeType="clickEffect">
                                  <p:stCondLst>
                                    <p:cond delay="0"/>
                                  </p:stCondLst>
                                  <p:iterate type="wd">
                                    <p:tmPct val="0"/>
                                  </p:iterate>
                                  <p:childTnLst>
                                    <p:set>
                                      <p:cBhvr>
                                        <p:cTn id="22" dur="1" fill="hold">
                                          <p:stCondLst>
                                            <p:cond delay="0"/>
                                          </p:stCondLst>
                                        </p:cTn>
                                        <p:tgtEl>
                                          <p:spTgt spid="194562">
                                            <p:txEl>
                                              <p:pRg st="0" end="0"/>
                                            </p:txEl>
                                          </p:spTgt>
                                        </p:tgtEl>
                                        <p:attrNameLst>
                                          <p:attrName>style.visibility</p:attrName>
                                        </p:attrNameLst>
                                      </p:cBhvr>
                                      <p:to>
                                        <p:strVal val="visible"/>
                                      </p:to>
                                    </p:set>
                                    <p:animEffect transition="in" filter="fade">
                                      <p:cBhvr>
                                        <p:cTn id="23" dur="770" decel="100000"/>
                                        <p:tgtEl>
                                          <p:spTgt spid="194562">
                                            <p:txEl>
                                              <p:pRg st="0" end="0"/>
                                            </p:txEl>
                                          </p:spTgt>
                                        </p:tgtEl>
                                      </p:cBhvr>
                                    </p:animEffect>
                                    <p:animScale>
                                      <p:cBhvr>
                                        <p:cTn id="24" dur="770" decel="100000"/>
                                        <p:tgtEl>
                                          <p:spTgt spid="194562">
                                            <p:txEl>
                                              <p:pRg st="0" end="0"/>
                                            </p:txEl>
                                          </p:spTgt>
                                        </p:tgtEl>
                                      </p:cBhvr>
                                      <p:from x="10000" y="10000"/>
                                      <p:to x="200000" y="450000"/>
                                    </p:animScale>
                                    <p:animScale>
                                      <p:cBhvr>
                                        <p:cTn id="25" dur="1230" accel="100000" fill="hold">
                                          <p:stCondLst>
                                            <p:cond delay="770"/>
                                          </p:stCondLst>
                                        </p:cTn>
                                        <p:tgtEl>
                                          <p:spTgt spid="194562">
                                            <p:txEl>
                                              <p:pRg st="0" end="0"/>
                                            </p:txEl>
                                          </p:spTgt>
                                        </p:tgtEl>
                                      </p:cBhvr>
                                      <p:from x="200000" y="450000"/>
                                      <p:to x="100000" y="100000"/>
                                    </p:animScale>
                                    <p:set>
                                      <p:cBhvr>
                                        <p:cTn id="26" dur="770" fill="hold"/>
                                        <p:tgtEl>
                                          <p:spTgt spid="194562">
                                            <p:txEl>
                                              <p:pRg st="0" end="0"/>
                                            </p:txEl>
                                          </p:spTgt>
                                        </p:tgtEl>
                                        <p:attrNameLst>
                                          <p:attrName>ppt_x</p:attrName>
                                        </p:attrNameLst>
                                      </p:cBhvr>
                                      <p:to>
                                        <p:strVal val="(0.5)"/>
                                      </p:to>
                                    </p:set>
                                    <p:anim from="(0.5)" to="(#ppt_x)" calcmode="lin" valueType="num">
                                      <p:cBhvr>
                                        <p:cTn id="27" dur="1230" accel="100000" fill="hold">
                                          <p:stCondLst>
                                            <p:cond delay="770"/>
                                          </p:stCondLst>
                                        </p:cTn>
                                        <p:tgtEl>
                                          <p:spTgt spid="194562">
                                            <p:txEl>
                                              <p:pRg st="0" end="0"/>
                                            </p:txEl>
                                          </p:spTgt>
                                        </p:tgtEl>
                                        <p:attrNameLst>
                                          <p:attrName>ppt_x</p:attrName>
                                        </p:attrNameLst>
                                      </p:cBhvr>
                                    </p:anim>
                                    <p:set>
                                      <p:cBhvr>
                                        <p:cTn id="28" dur="770" fill="hold"/>
                                        <p:tgtEl>
                                          <p:spTgt spid="194562">
                                            <p:txEl>
                                              <p:pRg st="0" end="0"/>
                                            </p:txEl>
                                          </p:spTgt>
                                        </p:tgtEl>
                                        <p:attrNameLst>
                                          <p:attrName>ppt_y</p:attrName>
                                        </p:attrNameLst>
                                      </p:cBhvr>
                                      <p:to>
                                        <p:strVal val="(#ppt_y+0.4)"/>
                                      </p:to>
                                    </p:set>
                                    <p:anim from="(#ppt_y+0.4)" to="(#ppt_y)" calcmode="lin" valueType="num">
                                      <p:cBhvr>
                                        <p:cTn id="29" dur="1230" accel="100000" fill="hold">
                                          <p:stCondLst>
                                            <p:cond delay="770"/>
                                          </p:stCondLst>
                                        </p:cTn>
                                        <p:tgtEl>
                                          <p:spTgt spid="194562">
                                            <p:txEl>
                                              <p:pRg st="0" end="0"/>
                                            </p:txEl>
                                          </p:spTgt>
                                        </p:tgtEl>
                                        <p:attrNameLst>
                                          <p:attrName>ppt_y</p:attrName>
                                        </p:attrNameLst>
                                      </p:cBhvr>
                                    </p:anim>
                                  </p:childTnLst>
                                </p:cTn>
                              </p:par>
                            </p:childTnLst>
                          </p:cTn>
                        </p:par>
                      </p:childTnLst>
                    </p:cTn>
                  </p:par>
                  <p:par>
                    <p:cTn id="30" fill="hold">
                      <p:stCondLst>
                        <p:cond delay="indefinite"/>
                      </p:stCondLst>
                      <p:childTnLst>
                        <p:par>
                          <p:cTn id="31" fill="hold">
                            <p:stCondLst>
                              <p:cond delay="0"/>
                            </p:stCondLst>
                            <p:childTnLst>
                              <p:par>
                                <p:cTn id="32" presetID="51" presetClass="entr" presetSubtype="0" fill="hold" grpId="0" nodeType="clickEffect">
                                  <p:stCondLst>
                                    <p:cond delay="0"/>
                                  </p:stCondLst>
                                  <p:childTnLst>
                                    <p:set>
                                      <p:cBhvr>
                                        <p:cTn id="33" dur="1" fill="hold">
                                          <p:stCondLst>
                                            <p:cond delay="0"/>
                                          </p:stCondLst>
                                        </p:cTn>
                                        <p:tgtEl>
                                          <p:spTgt spid="194563">
                                            <p:bg/>
                                          </p:spTgt>
                                        </p:tgtEl>
                                        <p:attrNameLst>
                                          <p:attrName>style.visibility</p:attrName>
                                        </p:attrNameLst>
                                      </p:cBhvr>
                                      <p:to>
                                        <p:strVal val="visible"/>
                                      </p:to>
                                    </p:set>
                                    <p:animEffect transition="in" filter="fade">
                                      <p:cBhvr>
                                        <p:cTn id="34" dur="770" decel="100000"/>
                                        <p:tgtEl>
                                          <p:spTgt spid="194563">
                                            <p:bg/>
                                          </p:spTgt>
                                        </p:tgtEl>
                                      </p:cBhvr>
                                    </p:animEffect>
                                    <p:animScale>
                                      <p:cBhvr>
                                        <p:cTn id="35" dur="770" decel="100000"/>
                                        <p:tgtEl>
                                          <p:spTgt spid="194563">
                                            <p:bg/>
                                          </p:spTgt>
                                        </p:tgtEl>
                                      </p:cBhvr>
                                      <p:from x="10000" y="10000"/>
                                      <p:to x="200000" y="450000"/>
                                    </p:animScale>
                                    <p:animScale>
                                      <p:cBhvr>
                                        <p:cTn id="36" dur="1230" accel="100000" fill="hold">
                                          <p:stCondLst>
                                            <p:cond delay="770"/>
                                          </p:stCondLst>
                                        </p:cTn>
                                        <p:tgtEl>
                                          <p:spTgt spid="194563">
                                            <p:bg/>
                                          </p:spTgt>
                                        </p:tgtEl>
                                      </p:cBhvr>
                                      <p:from x="200000" y="450000"/>
                                      <p:to x="100000" y="100000"/>
                                    </p:animScale>
                                    <p:set>
                                      <p:cBhvr>
                                        <p:cTn id="37" dur="770" fill="hold"/>
                                        <p:tgtEl>
                                          <p:spTgt spid="194563">
                                            <p:bg/>
                                          </p:spTgt>
                                        </p:tgtEl>
                                        <p:attrNameLst>
                                          <p:attrName>ppt_x</p:attrName>
                                        </p:attrNameLst>
                                      </p:cBhvr>
                                      <p:to>
                                        <p:strVal val="(0.5)"/>
                                      </p:to>
                                    </p:set>
                                    <p:anim from="(0.5)" to="(#ppt_x)" calcmode="lin" valueType="num">
                                      <p:cBhvr>
                                        <p:cTn id="38" dur="1230" accel="100000" fill="hold">
                                          <p:stCondLst>
                                            <p:cond delay="770"/>
                                          </p:stCondLst>
                                        </p:cTn>
                                        <p:tgtEl>
                                          <p:spTgt spid="194563">
                                            <p:bg/>
                                          </p:spTgt>
                                        </p:tgtEl>
                                        <p:attrNameLst>
                                          <p:attrName>ppt_x</p:attrName>
                                        </p:attrNameLst>
                                      </p:cBhvr>
                                    </p:anim>
                                    <p:set>
                                      <p:cBhvr>
                                        <p:cTn id="39" dur="770" fill="hold"/>
                                        <p:tgtEl>
                                          <p:spTgt spid="194563">
                                            <p:bg/>
                                          </p:spTgt>
                                        </p:tgtEl>
                                        <p:attrNameLst>
                                          <p:attrName>ppt_y</p:attrName>
                                        </p:attrNameLst>
                                      </p:cBhvr>
                                      <p:to>
                                        <p:strVal val="(#ppt_y+0.4)"/>
                                      </p:to>
                                    </p:set>
                                    <p:anim from="(#ppt_y+0.4)" to="(#ppt_y)" calcmode="lin" valueType="num">
                                      <p:cBhvr>
                                        <p:cTn id="40" dur="1230" accel="100000" fill="hold">
                                          <p:stCondLst>
                                            <p:cond delay="770"/>
                                          </p:stCondLst>
                                        </p:cTn>
                                        <p:tgtEl>
                                          <p:spTgt spid="194563">
                                            <p:bg/>
                                          </p:spTgt>
                                        </p:tgtEl>
                                        <p:attrNameLst>
                                          <p:attrName>ppt_y</p:attrName>
                                        </p:attrNameLst>
                                      </p:cBhvr>
                                    </p:anim>
                                  </p:childTnLst>
                                </p:cTn>
                              </p:par>
                              <p:par>
                                <p:cTn id="41" presetID="51" presetClass="entr" presetSubtype="0" fill="hold" grpId="0" nodeType="withEffect">
                                  <p:stCondLst>
                                    <p:cond delay="0"/>
                                  </p:stCondLst>
                                  <p:iterate type="wd">
                                    <p:tmPct val="0"/>
                                  </p:iterate>
                                  <p:childTnLst>
                                    <p:set>
                                      <p:cBhvr>
                                        <p:cTn id="42" dur="1" fill="hold">
                                          <p:stCondLst>
                                            <p:cond delay="0"/>
                                          </p:stCondLst>
                                        </p:cTn>
                                        <p:tgtEl>
                                          <p:spTgt spid="194563">
                                            <p:txEl>
                                              <p:pRg st="0" end="0"/>
                                            </p:txEl>
                                          </p:spTgt>
                                        </p:tgtEl>
                                        <p:attrNameLst>
                                          <p:attrName>style.visibility</p:attrName>
                                        </p:attrNameLst>
                                      </p:cBhvr>
                                      <p:to>
                                        <p:strVal val="visible"/>
                                      </p:to>
                                    </p:set>
                                    <p:animEffect transition="in" filter="fade">
                                      <p:cBhvr>
                                        <p:cTn id="43" dur="770" decel="100000"/>
                                        <p:tgtEl>
                                          <p:spTgt spid="194563">
                                            <p:txEl>
                                              <p:pRg st="0" end="0"/>
                                            </p:txEl>
                                          </p:spTgt>
                                        </p:tgtEl>
                                      </p:cBhvr>
                                    </p:animEffect>
                                    <p:animScale>
                                      <p:cBhvr>
                                        <p:cTn id="44" dur="770" decel="100000"/>
                                        <p:tgtEl>
                                          <p:spTgt spid="194563">
                                            <p:txEl>
                                              <p:pRg st="0" end="0"/>
                                            </p:txEl>
                                          </p:spTgt>
                                        </p:tgtEl>
                                      </p:cBhvr>
                                      <p:from x="10000" y="10000"/>
                                      <p:to x="200000" y="450000"/>
                                    </p:animScale>
                                    <p:animScale>
                                      <p:cBhvr>
                                        <p:cTn id="45" dur="1230" accel="100000" fill="hold">
                                          <p:stCondLst>
                                            <p:cond delay="770"/>
                                          </p:stCondLst>
                                        </p:cTn>
                                        <p:tgtEl>
                                          <p:spTgt spid="194563">
                                            <p:txEl>
                                              <p:pRg st="0" end="0"/>
                                            </p:txEl>
                                          </p:spTgt>
                                        </p:tgtEl>
                                      </p:cBhvr>
                                      <p:from x="200000" y="450000"/>
                                      <p:to x="100000" y="100000"/>
                                    </p:animScale>
                                    <p:set>
                                      <p:cBhvr>
                                        <p:cTn id="46" dur="770" fill="hold"/>
                                        <p:tgtEl>
                                          <p:spTgt spid="194563">
                                            <p:txEl>
                                              <p:pRg st="0" end="0"/>
                                            </p:txEl>
                                          </p:spTgt>
                                        </p:tgtEl>
                                        <p:attrNameLst>
                                          <p:attrName>ppt_x</p:attrName>
                                        </p:attrNameLst>
                                      </p:cBhvr>
                                      <p:to>
                                        <p:strVal val="(0.5)"/>
                                      </p:to>
                                    </p:set>
                                    <p:anim from="(0.5)" to="(#ppt_x)" calcmode="lin" valueType="num">
                                      <p:cBhvr>
                                        <p:cTn id="47" dur="1230" accel="100000" fill="hold">
                                          <p:stCondLst>
                                            <p:cond delay="770"/>
                                          </p:stCondLst>
                                        </p:cTn>
                                        <p:tgtEl>
                                          <p:spTgt spid="194563">
                                            <p:txEl>
                                              <p:pRg st="0" end="0"/>
                                            </p:txEl>
                                          </p:spTgt>
                                        </p:tgtEl>
                                        <p:attrNameLst>
                                          <p:attrName>ppt_x</p:attrName>
                                        </p:attrNameLst>
                                      </p:cBhvr>
                                    </p:anim>
                                    <p:set>
                                      <p:cBhvr>
                                        <p:cTn id="48" dur="770" fill="hold"/>
                                        <p:tgtEl>
                                          <p:spTgt spid="194563">
                                            <p:txEl>
                                              <p:pRg st="0" end="0"/>
                                            </p:txEl>
                                          </p:spTgt>
                                        </p:tgtEl>
                                        <p:attrNameLst>
                                          <p:attrName>ppt_y</p:attrName>
                                        </p:attrNameLst>
                                      </p:cBhvr>
                                      <p:to>
                                        <p:strVal val="(#ppt_y+0.4)"/>
                                      </p:to>
                                    </p:set>
                                    <p:anim from="(#ppt_y+0.4)" to="(#ppt_y)" calcmode="lin" valueType="num">
                                      <p:cBhvr>
                                        <p:cTn id="49" dur="1230" accel="100000" fill="hold">
                                          <p:stCondLst>
                                            <p:cond delay="770"/>
                                          </p:stCondLst>
                                        </p:cTn>
                                        <p:tgtEl>
                                          <p:spTgt spid="194563">
                                            <p:txEl>
                                              <p:pRg st="0" end="0"/>
                                            </p:txEl>
                                          </p:spTgt>
                                        </p:tgtEl>
                                        <p:attrNameLst>
                                          <p:attrName>ppt_y</p:attrName>
                                        </p:attrNameLst>
                                      </p:cBhvr>
                                    </p:anim>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grpId="0" nodeType="clickEffect">
                                  <p:stCondLst>
                                    <p:cond delay="0"/>
                                  </p:stCondLst>
                                  <p:iterate type="lt">
                                    <p:tmPct val="5000"/>
                                  </p:iterate>
                                  <p:childTnLst>
                                    <p:set>
                                      <p:cBhvr>
                                        <p:cTn id="53" dur="1" fill="hold">
                                          <p:stCondLst>
                                            <p:cond delay="0"/>
                                          </p:stCondLst>
                                        </p:cTn>
                                        <p:tgtEl>
                                          <p:spTgt spid="194564"/>
                                        </p:tgtEl>
                                        <p:attrNameLst>
                                          <p:attrName>style.visibility</p:attrName>
                                        </p:attrNameLst>
                                      </p:cBhvr>
                                      <p:to>
                                        <p:strVal val="visible"/>
                                      </p:to>
                                    </p:set>
                                    <p:anim calcmode="lin" valueType="num">
                                      <p:cBhvr>
                                        <p:cTn id="54" dur="1000" fill="hold"/>
                                        <p:tgtEl>
                                          <p:spTgt spid="194564"/>
                                        </p:tgtEl>
                                        <p:attrNameLst>
                                          <p:attrName>ppt_w</p:attrName>
                                        </p:attrNameLst>
                                      </p:cBhvr>
                                      <p:tavLst>
                                        <p:tav tm="0">
                                          <p:val>
                                            <p:fltVal val="0"/>
                                          </p:val>
                                        </p:tav>
                                        <p:tav tm="100000">
                                          <p:val>
                                            <p:strVal val="#ppt_w"/>
                                          </p:val>
                                        </p:tav>
                                      </p:tavLst>
                                    </p:anim>
                                    <p:anim calcmode="lin" valueType="num">
                                      <p:cBhvr>
                                        <p:cTn id="55" dur="1000" fill="hold"/>
                                        <p:tgtEl>
                                          <p:spTgt spid="194564"/>
                                        </p:tgtEl>
                                        <p:attrNameLst>
                                          <p:attrName>ppt_h</p:attrName>
                                        </p:attrNameLst>
                                      </p:cBhvr>
                                      <p:tavLst>
                                        <p:tav tm="0">
                                          <p:val>
                                            <p:fltVal val="0"/>
                                          </p:val>
                                        </p:tav>
                                        <p:tav tm="100000">
                                          <p:val>
                                            <p:strVal val="#ppt_h"/>
                                          </p:val>
                                        </p:tav>
                                      </p:tavLst>
                                    </p:anim>
                                    <p:anim calcmode="lin" valueType="num">
                                      <p:cBhvr>
                                        <p:cTn id="56" dur="1000" fill="hold"/>
                                        <p:tgtEl>
                                          <p:spTgt spid="194564"/>
                                        </p:tgtEl>
                                        <p:attrNameLst>
                                          <p:attrName>style.rotation</p:attrName>
                                        </p:attrNameLst>
                                      </p:cBhvr>
                                      <p:tavLst>
                                        <p:tav tm="0">
                                          <p:val>
                                            <p:fltVal val="90"/>
                                          </p:val>
                                        </p:tav>
                                        <p:tav tm="100000">
                                          <p:val>
                                            <p:fltVal val="0"/>
                                          </p:val>
                                        </p:tav>
                                      </p:tavLst>
                                    </p:anim>
                                    <p:animEffect transition="in" filter="fade">
                                      <p:cBhvr>
                                        <p:cTn id="57" dur="1000"/>
                                        <p:tgtEl>
                                          <p:spTgt spid="194564"/>
                                        </p:tgtEl>
                                      </p:cBhvr>
                                    </p:animEffect>
                                  </p:childTnLst>
                                  <p:subTnLst>
                                    <p:audio>
                                      <p:cMediaNode>
                                        <p:cTn display="0" masterRel="sameClick">
                                          <p:stCondLst>
                                            <p:cond evt="begin" delay="0">
                                              <p:tn val="52"/>
                                            </p:cond>
                                          </p:stCondLst>
                                          <p:endCondLst>
                                            <p:cond evt="onStopAudio" delay="0">
                                              <p:tgtEl>
                                                <p:sldTgt/>
                                              </p:tgtEl>
                                            </p:cond>
                                          </p:endCondLst>
                                        </p:cTn>
                                        <p:tgtEl>
                                          <p:sndTgt r:embed="rId3" name="breez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2" grpId="0" uiExpand="1" build="allAtOnce" animBg="1"/>
      <p:bldP spid="194563" grpId="0" build="allAtOnce" animBg="1"/>
      <p:bldP spid="194564" grpId="0" animBg="1"/>
      <p:bldP spid="19456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عنصر نائب لرقم الشريحة 3"/>
          <p:cNvSpPr>
            <a:spLocks noGrp="1"/>
          </p:cNvSpPr>
          <p:nvPr>
            <p:ph type="sldNum" sz="quarter" idx="12"/>
          </p:nvPr>
        </p:nvSpPr>
        <p:spPr/>
        <p:txBody>
          <a:bodyPr/>
          <a:lstStyle/>
          <a:p>
            <a:fld id="{747ADD4F-EE5D-4F1E-B223-74EDD15A4688}" type="slidenum">
              <a:rPr lang="ar-SA"/>
              <a:pPr/>
              <a:t>14</a:t>
            </a:fld>
            <a:endParaRPr lang="en-US"/>
          </a:p>
        </p:txBody>
      </p:sp>
      <p:sp>
        <p:nvSpPr>
          <p:cNvPr id="195586" name="Rectangle 2"/>
          <p:cNvSpPr>
            <a:spLocks noChangeArrowheads="1"/>
          </p:cNvSpPr>
          <p:nvPr/>
        </p:nvSpPr>
        <p:spPr bwMode="auto">
          <a:xfrm>
            <a:off x="3708400" y="2924175"/>
            <a:ext cx="2808288" cy="1225550"/>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folHlink"/>
            </a:outerShdw>
          </a:effectLst>
        </p:spPr>
        <p:txBody>
          <a:bodyPr wrap="none" lIns="0" tIns="0" rIns="0" bIns="0" anchor="ctr"/>
          <a:lstStyle/>
          <a:p>
            <a:r>
              <a:rPr lang="ar-SA" sz="2400" b="1"/>
              <a:t>باقي ما يتضمنه </a:t>
            </a:r>
          </a:p>
          <a:p>
            <a:r>
              <a:rPr lang="ar-SA" sz="2400" b="1"/>
              <a:t>الإيمان بالله </a:t>
            </a:r>
          </a:p>
          <a:p>
            <a:r>
              <a:rPr lang="ar-SA" sz="2400" b="1"/>
              <a:t>(أنواع التوحيد):</a:t>
            </a:r>
            <a:endParaRPr lang="en-US" sz="2400"/>
          </a:p>
        </p:txBody>
      </p:sp>
      <p:sp>
        <p:nvSpPr>
          <p:cNvPr id="195587" name="Rectangle 3"/>
          <p:cNvSpPr>
            <a:spLocks noChangeArrowheads="1"/>
          </p:cNvSpPr>
          <p:nvPr/>
        </p:nvSpPr>
        <p:spPr bwMode="auto">
          <a:xfrm>
            <a:off x="4138613" y="1125538"/>
            <a:ext cx="1873250" cy="1130300"/>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r>
              <a:rPr lang="ar-SA" b="1"/>
              <a:t>4. الإيمان بأسمائه </a:t>
            </a:r>
          </a:p>
          <a:p>
            <a:r>
              <a:rPr lang="ar-SA" b="1"/>
              <a:t>وصفاته.</a:t>
            </a:r>
            <a:r>
              <a:rPr lang="ar-SA"/>
              <a:t> </a:t>
            </a:r>
            <a:endParaRPr lang="en-US"/>
          </a:p>
        </p:txBody>
      </p:sp>
      <p:sp>
        <p:nvSpPr>
          <p:cNvPr id="195589" name="Rectangle 5"/>
          <p:cNvSpPr>
            <a:spLocks noChangeArrowheads="1"/>
          </p:cNvSpPr>
          <p:nvPr/>
        </p:nvSpPr>
        <p:spPr bwMode="auto">
          <a:xfrm>
            <a:off x="4211638" y="5013325"/>
            <a:ext cx="1728787" cy="1058863"/>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r>
              <a:rPr lang="ar-SA" b="1"/>
              <a:t>2. الإيمان بربوبيته.</a:t>
            </a:r>
          </a:p>
          <a:p>
            <a:endParaRPr lang="en-US"/>
          </a:p>
        </p:txBody>
      </p:sp>
      <p:sp>
        <p:nvSpPr>
          <p:cNvPr id="195590" name="Rectangle 6"/>
          <p:cNvSpPr>
            <a:spLocks noChangeArrowheads="1"/>
          </p:cNvSpPr>
          <p:nvPr/>
        </p:nvSpPr>
        <p:spPr bwMode="auto">
          <a:xfrm>
            <a:off x="1330325" y="2995613"/>
            <a:ext cx="1512888" cy="1081087"/>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r>
              <a:rPr lang="ar-SA" b="1"/>
              <a:t>3. الإيمان</a:t>
            </a:r>
            <a:r>
              <a:rPr lang="ar-SA"/>
              <a:t> </a:t>
            </a:r>
            <a:r>
              <a:rPr lang="ar-SA" b="1"/>
              <a:t>بألوهيته.</a:t>
            </a:r>
          </a:p>
          <a:p>
            <a:endParaRPr lang="en-US"/>
          </a:p>
        </p:txBody>
      </p:sp>
      <p:sp>
        <p:nvSpPr>
          <p:cNvPr id="195591" name="Line 7"/>
          <p:cNvSpPr>
            <a:spLocks noChangeShapeType="1"/>
          </p:cNvSpPr>
          <p:nvPr/>
        </p:nvSpPr>
        <p:spPr bwMode="auto">
          <a:xfrm flipH="1" flipV="1">
            <a:off x="2916238" y="3500438"/>
            <a:ext cx="790575" cy="0"/>
          </a:xfrm>
          <a:prstGeom prst="line">
            <a:avLst/>
          </a:prstGeom>
          <a:noFill/>
          <a:ln w="9525">
            <a:solidFill>
              <a:schemeClr val="tx1"/>
            </a:solidFill>
            <a:round/>
            <a:headEnd/>
            <a:tailEnd type="triangle" w="med" len="med"/>
          </a:ln>
          <a:effectLst/>
        </p:spPr>
        <p:txBody>
          <a:bodyPr wrap="none" lIns="90000" tIns="46800" rIns="90000" bIns="46800" anchor="ctr"/>
          <a:lstStyle/>
          <a:p>
            <a:endParaRPr lang="ar-SA"/>
          </a:p>
        </p:txBody>
      </p:sp>
      <p:sp>
        <p:nvSpPr>
          <p:cNvPr id="195593" name="Line 9"/>
          <p:cNvSpPr>
            <a:spLocks noChangeShapeType="1"/>
          </p:cNvSpPr>
          <p:nvPr/>
        </p:nvSpPr>
        <p:spPr bwMode="auto">
          <a:xfrm flipH="1">
            <a:off x="5076825" y="4149725"/>
            <a:ext cx="0" cy="863600"/>
          </a:xfrm>
          <a:prstGeom prst="line">
            <a:avLst/>
          </a:prstGeom>
          <a:noFill/>
          <a:ln w="9525">
            <a:solidFill>
              <a:schemeClr val="tx1"/>
            </a:solidFill>
            <a:round/>
            <a:headEnd/>
            <a:tailEnd type="triangle" w="med" len="med"/>
          </a:ln>
          <a:effectLst/>
        </p:spPr>
        <p:txBody>
          <a:bodyPr wrap="none" lIns="90000" tIns="46800" rIns="90000" bIns="46800" anchor="ctr"/>
          <a:lstStyle/>
          <a:p>
            <a:endParaRPr lang="ar-SA"/>
          </a:p>
        </p:txBody>
      </p:sp>
      <p:sp>
        <p:nvSpPr>
          <p:cNvPr id="195594" name="Line 10"/>
          <p:cNvSpPr>
            <a:spLocks noChangeShapeType="1"/>
          </p:cNvSpPr>
          <p:nvPr/>
        </p:nvSpPr>
        <p:spPr bwMode="auto">
          <a:xfrm flipV="1">
            <a:off x="5076825" y="2276475"/>
            <a:ext cx="0" cy="647700"/>
          </a:xfrm>
          <a:prstGeom prst="line">
            <a:avLst/>
          </a:prstGeom>
          <a:noFill/>
          <a:ln w="9525">
            <a:solidFill>
              <a:schemeClr val="tx1"/>
            </a:solidFill>
            <a:round/>
            <a:headEnd/>
            <a:tailEnd type="triangle" w="med" len="med"/>
          </a:ln>
          <a:effectLst/>
        </p:spPr>
        <p:txBody>
          <a:bodyPr wrap="none" lIns="90000" tIns="46800" rIns="90000" bIns="46800" anchor="ctr"/>
          <a:lstStyle/>
          <a:p>
            <a:endParaRPr lang="ar-SA"/>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95586"/>
                                        </p:tgtEl>
                                        <p:attrNameLst>
                                          <p:attrName>style.visibility</p:attrName>
                                        </p:attrNameLst>
                                      </p:cBhvr>
                                      <p:to>
                                        <p:strVal val="visible"/>
                                      </p:to>
                                    </p:set>
                                    <p:animEffect transition="in" filter="barn(inHorizontal)">
                                      <p:cBhvr>
                                        <p:cTn id="7" dur="500"/>
                                        <p:tgtEl>
                                          <p:spTgt spid="19558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95593"/>
                                        </p:tgtEl>
                                        <p:attrNameLst>
                                          <p:attrName>style.visibility</p:attrName>
                                        </p:attrNameLst>
                                      </p:cBhvr>
                                      <p:to>
                                        <p:strVal val="visible"/>
                                      </p:to>
                                    </p:set>
                                    <p:animEffect transition="in" filter="box(in)">
                                      <p:cBhvr>
                                        <p:cTn id="12" dur="500"/>
                                        <p:tgtEl>
                                          <p:spTgt spid="19559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195589"/>
                                        </p:tgtEl>
                                        <p:attrNameLst>
                                          <p:attrName>style.visibility</p:attrName>
                                        </p:attrNameLst>
                                      </p:cBhvr>
                                      <p:to>
                                        <p:strVal val="visible"/>
                                      </p:to>
                                    </p:set>
                                    <p:animEffect transition="in" filter="barn(inHorizontal)">
                                      <p:cBhvr>
                                        <p:cTn id="17" dur="500"/>
                                        <p:tgtEl>
                                          <p:spTgt spid="19558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95591"/>
                                        </p:tgtEl>
                                        <p:attrNameLst>
                                          <p:attrName>style.visibility</p:attrName>
                                        </p:attrNameLst>
                                      </p:cBhvr>
                                      <p:to>
                                        <p:strVal val="visible"/>
                                      </p:to>
                                    </p:set>
                                    <p:animEffect transition="in" filter="box(in)">
                                      <p:cBhvr>
                                        <p:cTn id="22" dur="500"/>
                                        <p:tgtEl>
                                          <p:spTgt spid="195591"/>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195590"/>
                                        </p:tgtEl>
                                        <p:attrNameLst>
                                          <p:attrName>style.visibility</p:attrName>
                                        </p:attrNameLst>
                                      </p:cBhvr>
                                      <p:to>
                                        <p:strVal val="visible"/>
                                      </p:to>
                                    </p:set>
                                    <p:animEffect transition="in" filter="barn(inHorizontal)">
                                      <p:cBhvr>
                                        <p:cTn id="27" dur="500"/>
                                        <p:tgtEl>
                                          <p:spTgt spid="195590"/>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95594"/>
                                        </p:tgtEl>
                                        <p:attrNameLst>
                                          <p:attrName>style.visibility</p:attrName>
                                        </p:attrNameLst>
                                      </p:cBhvr>
                                      <p:to>
                                        <p:strVal val="visible"/>
                                      </p:to>
                                    </p:set>
                                    <p:animEffect transition="in" filter="box(in)">
                                      <p:cBhvr>
                                        <p:cTn id="32" dur="500"/>
                                        <p:tgtEl>
                                          <p:spTgt spid="195594"/>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195587"/>
                                        </p:tgtEl>
                                        <p:attrNameLst>
                                          <p:attrName>style.visibility</p:attrName>
                                        </p:attrNameLst>
                                      </p:cBhvr>
                                      <p:to>
                                        <p:strVal val="visible"/>
                                      </p:to>
                                    </p:set>
                                    <p:animEffect transition="in" filter="barn(inHorizontal)">
                                      <p:cBhvr>
                                        <p:cTn id="37" dur="500"/>
                                        <p:tgtEl>
                                          <p:spTgt spid="195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6" grpId="0" animBg="1"/>
      <p:bldP spid="195587" grpId="0" animBg="1"/>
      <p:bldP spid="195589" grpId="0" animBg="1"/>
      <p:bldP spid="195590" grpId="0" animBg="1"/>
      <p:bldP spid="195591" grpId="0" animBg="1"/>
      <p:bldP spid="195593" grpId="0" animBg="1"/>
      <p:bldP spid="19559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صر نائب لرقم الشريحة 5"/>
          <p:cNvSpPr>
            <a:spLocks noGrp="1"/>
          </p:cNvSpPr>
          <p:nvPr>
            <p:ph type="sldNum" sz="quarter" idx="12"/>
          </p:nvPr>
        </p:nvSpPr>
        <p:spPr/>
        <p:txBody>
          <a:bodyPr/>
          <a:lstStyle/>
          <a:p>
            <a:fld id="{1D1B1619-3645-44C8-87BB-454CF1AE36ED}" type="slidenum">
              <a:rPr lang="ar-SA"/>
              <a:pPr/>
              <a:t>15</a:t>
            </a:fld>
            <a:endParaRPr lang="en-US"/>
          </a:p>
        </p:txBody>
      </p:sp>
      <p:sp>
        <p:nvSpPr>
          <p:cNvPr id="196611" name="AutoShape 3"/>
          <p:cNvSpPr>
            <a:spLocks noChangeArrowheads="1"/>
          </p:cNvSpPr>
          <p:nvPr/>
        </p:nvSpPr>
        <p:spPr bwMode="auto">
          <a:xfrm>
            <a:off x="2627313" y="2276475"/>
            <a:ext cx="3600450" cy="1727200"/>
          </a:xfrm>
          <a:prstGeom prst="star32">
            <a:avLst>
              <a:gd name="adj" fmla="val 37500"/>
            </a:avLst>
          </a:prstGeom>
          <a:gradFill rotWithShape="1">
            <a:gsLst>
              <a:gs pos="0">
                <a:schemeClr val="hlink"/>
              </a:gs>
              <a:gs pos="100000">
                <a:srgbClr val="FFCC99"/>
              </a:gs>
            </a:gsLst>
            <a:path path="shape">
              <a:fillToRect l="50000" t="50000" r="50000" b="50000"/>
            </a:path>
          </a:gradFill>
          <a:ln w="9525">
            <a:solidFill>
              <a:srgbClr val="000000"/>
            </a:solidFill>
            <a:miter lim="800000"/>
            <a:headEnd/>
            <a:tailEnd/>
          </a:ln>
        </p:spPr>
        <p:txBody>
          <a:bodyPr/>
          <a:lstStyle/>
          <a:p>
            <a:pPr eaLnBrk="1" hangingPunct="1"/>
            <a:r>
              <a:rPr lang="ar-SA" sz="2400" b="1"/>
              <a:t>والحديث عن التوحيد يتضمن:</a:t>
            </a:r>
            <a:endParaRPr lang="en-US" sz="2400" b="1"/>
          </a:p>
        </p:txBody>
      </p:sp>
      <p:sp>
        <p:nvSpPr>
          <p:cNvPr id="196612" name="AutoShape 4"/>
          <p:cNvSpPr>
            <a:spLocks noChangeArrowheads="1"/>
          </p:cNvSpPr>
          <p:nvPr/>
        </p:nvSpPr>
        <p:spPr bwMode="auto">
          <a:xfrm>
            <a:off x="179388" y="1268413"/>
            <a:ext cx="2736850" cy="1873250"/>
          </a:xfrm>
          <a:prstGeom prst="cloudCallout">
            <a:avLst>
              <a:gd name="adj1" fmla="val 69375"/>
              <a:gd name="adj2" fmla="val 32968"/>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400" b="1"/>
              <a:t>هـ - نواقضه </a:t>
            </a:r>
            <a:endParaRPr lang="en-US" sz="2400" b="1"/>
          </a:p>
          <a:p>
            <a:pPr rtl="1" eaLnBrk="1" hangingPunct="1"/>
            <a:endParaRPr lang="en-US" sz="2400" b="1"/>
          </a:p>
        </p:txBody>
      </p:sp>
      <p:sp>
        <p:nvSpPr>
          <p:cNvPr id="196613" name="AutoShape 5"/>
          <p:cNvSpPr>
            <a:spLocks noChangeArrowheads="1"/>
          </p:cNvSpPr>
          <p:nvPr/>
        </p:nvSpPr>
        <p:spPr bwMode="auto">
          <a:xfrm>
            <a:off x="179388" y="3573463"/>
            <a:ext cx="2663825" cy="1655762"/>
          </a:xfrm>
          <a:prstGeom prst="cloudCallout">
            <a:avLst>
              <a:gd name="adj1" fmla="val 78009"/>
              <a:gd name="adj2" fmla="val -42523"/>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400" b="1"/>
              <a:t>د - أنواعه </a:t>
            </a:r>
            <a:endParaRPr lang="en-US" sz="2400" b="1"/>
          </a:p>
          <a:p>
            <a:pPr rtl="1" eaLnBrk="1" hangingPunct="1"/>
            <a:endParaRPr lang="en-US" sz="2400" b="1"/>
          </a:p>
        </p:txBody>
      </p:sp>
      <p:sp>
        <p:nvSpPr>
          <p:cNvPr id="196614" name="AutoShape 6"/>
          <p:cNvSpPr>
            <a:spLocks noChangeArrowheads="1"/>
          </p:cNvSpPr>
          <p:nvPr/>
        </p:nvSpPr>
        <p:spPr bwMode="auto">
          <a:xfrm>
            <a:off x="2700338" y="4508500"/>
            <a:ext cx="3600450" cy="1800225"/>
          </a:xfrm>
          <a:prstGeom prst="cloudCallout">
            <a:avLst>
              <a:gd name="adj1" fmla="val -2514"/>
              <a:gd name="adj2" fmla="val -92505"/>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400" b="1"/>
              <a:t>جـ - أهميته</a:t>
            </a:r>
            <a:endParaRPr lang="en-US" sz="2400" b="1"/>
          </a:p>
        </p:txBody>
      </p:sp>
      <p:sp>
        <p:nvSpPr>
          <p:cNvPr id="196615" name="AutoShape 7"/>
          <p:cNvSpPr>
            <a:spLocks noChangeArrowheads="1"/>
          </p:cNvSpPr>
          <p:nvPr/>
        </p:nvSpPr>
        <p:spPr bwMode="auto">
          <a:xfrm>
            <a:off x="5795963" y="1196975"/>
            <a:ext cx="2808287" cy="1511300"/>
          </a:xfrm>
          <a:prstGeom prst="cloudCallout">
            <a:avLst>
              <a:gd name="adj1" fmla="val -66449"/>
              <a:gd name="adj2" fmla="val 72060"/>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400" b="1"/>
              <a:t>أ- حقيقة التوحيد </a:t>
            </a:r>
            <a:endParaRPr lang="en-US" sz="2400" b="1"/>
          </a:p>
        </p:txBody>
      </p:sp>
      <p:sp>
        <p:nvSpPr>
          <p:cNvPr id="196616" name="AutoShape 8"/>
          <p:cNvSpPr>
            <a:spLocks noChangeArrowheads="1"/>
          </p:cNvSpPr>
          <p:nvPr/>
        </p:nvSpPr>
        <p:spPr bwMode="auto">
          <a:xfrm>
            <a:off x="6227763" y="3213100"/>
            <a:ext cx="2808287" cy="1655763"/>
          </a:xfrm>
          <a:prstGeom prst="cloudCallout">
            <a:avLst>
              <a:gd name="adj1" fmla="val -82167"/>
              <a:gd name="adj2" fmla="val -25935"/>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400" b="1"/>
              <a:t>ب - فضائله</a:t>
            </a:r>
            <a:r>
              <a:rPr lang="en-US" sz="2400" b="1"/>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wd">
                                    <p:tmPct val="5000"/>
                                  </p:iterate>
                                  <p:childTnLst>
                                    <p:set>
                                      <p:cBhvr>
                                        <p:cTn id="6" dur="1" fill="hold">
                                          <p:stCondLst>
                                            <p:cond delay="0"/>
                                          </p:stCondLst>
                                        </p:cTn>
                                        <p:tgtEl>
                                          <p:spTgt spid="196611"/>
                                        </p:tgtEl>
                                        <p:attrNameLst>
                                          <p:attrName>style.visibility</p:attrName>
                                        </p:attrNameLst>
                                      </p:cBhvr>
                                      <p:to>
                                        <p:strVal val="visible"/>
                                      </p:to>
                                    </p:set>
                                    <p:anim calcmode="lin" valueType="num">
                                      <p:cBhvr>
                                        <p:cTn id="7" dur="2000" fill="hold"/>
                                        <p:tgtEl>
                                          <p:spTgt spid="196611"/>
                                        </p:tgtEl>
                                        <p:attrNameLst>
                                          <p:attrName>ppt_w</p:attrName>
                                        </p:attrNameLst>
                                      </p:cBhvr>
                                      <p:tavLst>
                                        <p:tav tm="0">
                                          <p:val>
                                            <p:fltVal val="0"/>
                                          </p:val>
                                        </p:tav>
                                        <p:tav tm="100000">
                                          <p:val>
                                            <p:strVal val="#ppt_w"/>
                                          </p:val>
                                        </p:tav>
                                      </p:tavLst>
                                    </p:anim>
                                    <p:anim calcmode="lin" valueType="num">
                                      <p:cBhvr>
                                        <p:cTn id="8" dur="2000" fill="hold"/>
                                        <p:tgtEl>
                                          <p:spTgt spid="196611"/>
                                        </p:tgtEl>
                                        <p:attrNameLst>
                                          <p:attrName>ppt_h</p:attrName>
                                        </p:attrNameLst>
                                      </p:cBhvr>
                                      <p:tavLst>
                                        <p:tav tm="0">
                                          <p:val>
                                            <p:fltVal val="0"/>
                                          </p:val>
                                        </p:tav>
                                        <p:tav tm="100000">
                                          <p:val>
                                            <p:strVal val="#ppt_h"/>
                                          </p:val>
                                        </p:tav>
                                      </p:tavLst>
                                    </p:anim>
                                    <p:anim calcmode="lin" valueType="num">
                                      <p:cBhvr>
                                        <p:cTn id="9" dur="2000" fill="hold"/>
                                        <p:tgtEl>
                                          <p:spTgt spid="196611"/>
                                        </p:tgtEl>
                                        <p:attrNameLst>
                                          <p:attrName>style.rotation</p:attrName>
                                        </p:attrNameLst>
                                      </p:cBhvr>
                                      <p:tavLst>
                                        <p:tav tm="0">
                                          <p:val>
                                            <p:fltVal val="90"/>
                                          </p:val>
                                        </p:tav>
                                        <p:tav tm="100000">
                                          <p:val>
                                            <p:fltVal val="0"/>
                                          </p:val>
                                        </p:tav>
                                      </p:tavLst>
                                    </p:anim>
                                    <p:animEffect transition="in" filter="fade">
                                      <p:cBhvr>
                                        <p:cTn id="10" dur="2000"/>
                                        <p:tgtEl>
                                          <p:spTgt spid="196611"/>
                                        </p:tgtEl>
                                      </p:cBhvr>
                                    </p:animEffect>
                                  </p:childTnLst>
                                  <p:subTnLst>
                                    <p:audio>
                                      <p:cMediaNode>
                                        <p:cTn display="0" masterRel="sameClick">
                                          <p:stCondLst>
                                            <p:cond evt="begin" delay="0">
                                              <p:tn val="5"/>
                                            </p:cond>
                                          </p:stCondLst>
                                          <p:endCondLst>
                                            <p:cond evt="onStopAudio" delay="0">
                                              <p:tgtEl>
                                                <p:sldTgt/>
                                              </p:tgtEl>
                                            </p:cond>
                                          </p:endCondLst>
                                        </p:cTn>
                                        <p:tgtEl>
                                          <p:sndTgt r:embed="rId2" name="cashreg.wav"/>
                                        </p:tgtEl>
                                      </p:cMediaNode>
                                    </p:audio>
                                  </p:sub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196615"/>
                                        </p:tgtEl>
                                        <p:attrNameLst>
                                          <p:attrName>style.visibility</p:attrName>
                                        </p:attrNameLst>
                                      </p:cBhvr>
                                      <p:to>
                                        <p:strVal val="visible"/>
                                      </p:to>
                                    </p:set>
                                    <p:anim calcmode="lin" valueType="num">
                                      <p:cBhvr>
                                        <p:cTn id="15" dur="1000" fill="hold"/>
                                        <p:tgtEl>
                                          <p:spTgt spid="196615"/>
                                        </p:tgtEl>
                                        <p:attrNameLst>
                                          <p:attrName>ppt_w</p:attrName>
                                        </p:attrNameLst>
                                      </p:cBhvr>
                                      <p:tavLst>
                                        <p:tav tm="0">
                                          <p:val>
                                            <p:fltVal val="0"/>
                                          </p:val>
                                        </p:tav>
                                        <p:tav tm="100000">
                                          <p:val>
                                            <p:strVal val="#ppt_w"/>
                                          </p:val>
                                        </p:tav>
                                      </p:tavLst>
                                    </p:anim>
                                    <p:anim calcmode="lin" valueType="num">
                                      <p:cBhvr>
                                        <p:cTn id="16" dur="1000" fill="hold"/>
                                        <p:tgtEl>
                                          <p:spTgt spid="196615"/>
                                        </p:tgtEl>
                                        <p:attrNameLst>
                                          <p:attrName>ppt_h</p:attrName>
                                        </p:attrNameLst>
                                      </p:cBhvr>
                                      <p:tavLst>
                                        <p:tav tm="0">
                                          <p:val>
                                            <p:fltVal val="0"/>
                                          </p:val>
                                        </p:tav>
                                        <p:tav tm="100000">
                                          <p:val>
                                            <p:strVal val="#ppt_h"/>
                                          </p:val>
                                        </p:tav>
                                      </p:tavLst>
                                    </p:anim>
                                    <p:anim calcmode="lin" valueType="num">
                                      <p:cBhvr>
                                        <p:cTn id="17" dur="1000" fill="hold"/>
                                        <p:tgtEl>
                                          <p:spTgt spid="196615"/>
                                        </p:tgtEl>
                                        <p:attrNameLst>
                                          <p:attrName>style.rotation</p:attrName>
                                        </p:attrNameLst>
                                      </p:cBhvr>
                                      <p:tavLst>
                                        <p:tav tm="0">
                                          <p:val>
                                            <p:fltVal val="90"/>
                                          </p:val>
                                        </p:tav>
                                        <p:tav tm="100000">
                                          <p:val>
                                            <p:fltVal val="0"/>
                                          </p:val>
                                        </p:tav>
                                      </p:tavLst>
                                    </p:anim>
                                    <p:animEffect transition="in" filter="fade">
                                      <p:cBhvr>
                                        <p:cTn id="18" dur="1000"/>
                                        <p:tgtEl>
                                          <p:spTgt spid="196615"/>
                                        </p:tgtEl>
                                      </p:cBhvr>
                                    </p:animEffect>
                                  </p:childTnLst>
                                  <p:subTnLst>
                                    <p:audio>
                                      <p:cMediaNode>
                                        <p:cTn display="0" masterRel="sameClick">
                                          <p:stCondLst>
                                            <p:cond evt="begin" delay="0">
                                              <p:tn val="13"/>
                                            </p:cond>
                                          </p:stCondLst>
                                          <p:endCondLst>
                                            <p:cond evt="onStopAudio" delay="0">
                                              <p:tgtEl>
                                                <p:sldTgt/>
                                              </p:tgtEl>
                                            </p:cond>
                                          </p:endCondLst>
                                        </p:cTn>
                                        <p:tgtEl>
                                          <p:sndTgt r:embed="rId2" name="cashreg.wav"/>
                                        </p:tgtEl>
                                      </p:cMediaNode>
                                    </p:audio>
                                  </p:sub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196616"/>
                                        </p:tgtEl>
                                        <p:attrNameLst>
                                          <p:attrName>style.visibility</p:attrName>
                                        </p:attrNameLst>
                                      </p:cBhvr>
                                      <p:to>
                                        <p:strVal val="visible"/>
                                      </p:to>
                                    </p:set>
                                    <p:anim calcmode="lin" valueType="num">
                                      <p:cBhvr>
                                        <p:cTn id="23" dur="1000" fill="hold"/>
                                        <p:tgtEl>
                                          <p:spTgt spid="196616"/>
                                        </p:tgtEl>
                                        <p:attrNameLst>
                                          <p:attrName>ppt_w</p:attrName>
                                        </p:attrNameLst>
                                      </p:cBhvr>
                                      <p:tavLst>
                                        <p:tav tm="0">
                                          <p:val>
                                            <p:fltVal val="0"/>
                                          </p:val>
                                        </p:tav>
                                        <p:tav tm="100000">
                                          <p:val>
                                            <p:strVal val="#ppt_w"/>
                                          </p:val>
                                        </p:tav>
                                      </p:tavLst>
                                    </p:anim>
                                    <p:anim calcmode="lin" valueType="num">
                                      <p:cBhvr>
                                        <p:cTn id="24" dur="1000" fill="hold"/>
                                        <p:tgtEl>
                                          <p:spTgt spid="196616"/>
                                        </p:tgtEl>
                                        <p:attrNameLst>
                                          <p:attrName>ppt_h</p:attrName>
                                        </p:attrNameLst>
                                      </p:cBhvr>
                                      <p:tavLst>
                                        <p:tav tm="0">
                                          <p:val>
                                            <p:fltVal val="0"/>
                                          </p:val>
                                        </p:tav>
                                        <p:tav tm="100000">
                                          <p:val>
                                            <p:strVal val="#ppt_h"/>
                                          </p:val>
                                        </p:tav>
                                      </p:tavLst>
                                    </p:anim>
                                    <p:anim calcmode="lin" valueType="num">
                                      <p:cBhvr>
                                        <p:cTn id="25" dur="1000" fill="hold"/>
                                        <p:tgtEl>
                                          <p:spTgt spid="196616"/>
                                        </p:tgtEl>
                                        <p:attrNameLst>
                                          <p:attrName>style.rotation</p:attrName>
                                        </p:attrNameLst>
                                      </p:cBhvr>
                                      <p:tavLst>
                                        <p:tav tm="0">
                                          <p:val>
                                            <p:fltVal val="90"/>
                                          </p:val>
                                        </p:tav>
                                        <p:tav tm="100000">
                                          <p:val>
                                            <p:fltVal val="0"/>
                                          </p:val>
                                        </p:tav>
                                      </p:tavLst>
                                    </p:anim>
                                    <p:animEffect transition="in" filter="fade">
                                      <p:cBhvr>
                                        <p:cTn id="26" dur="1000"/>
                                        <p:tgtEl>
                                          <p:spTgt spid="196616"/>
                                        </p:tgtEl>
                                      </p:cBhvr>
                                    </p:animEffect>
                                  </p:childTnLst>
                                  <p:subTnLst>
                                    <p:audio>
                                      <p:cMediaNode>
                                        <p:cTn display="0" masterRel="sameClick">
                                          <p:stCondLst>
                                            <p:cond evt="begin" delay="0">
                                              <p:tn val="21"/>
                                            </p:cond>
                                          </p:stCondLst>
                                          <p:endCondLst>
                                            <p:cond evt="onStopAudio" delay="0">
                                              <p:tgtEl>
                                                <p:sldTgt/>
                                              </p:tgtEl>
                                            </p:cond>
                                          </p:endCondLst>
                                        </p:cTn>
                                        <p:tgtEl>
                                          <p:sndTgt r:embed="rId3" name="type.wav"/>
                                        </p:tgtEl>
                                      </p:cMediaNode>
                                    </p:audio>
                                  </p:sub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iterate type="lt">
                                    <p:tmPct val="5000"/>
                                  </p:iterate>
                                  <p:childTnLst>
                                    <p:set>
                                      <p:cBhvr>
                                        <p:cTn id="30" dur="1" fill="hold">
                                          <p:stCondLst>
                                            <p:cond delay="0"/>
                                          </p:stCondLst>
                                        </p:cTn>
                                        <p:tgtEl>
                                          <p:spTgt spid="196614"/>
                                        </p:tgtEl>
                                        <p:attrNameLst>
                                          <p:attrName>style.visibility</p:attrName>
                                        </p:attrNameLst>
                                      </p:cBhvr>
                                      <p:to>
                                        <p:strVal val="visible"/>
                                      </p:to>
                                    </p:set>
                                    <p:anim calcmode="lin" valueType="num">
                                      <p:cBhvr>
                                        <p:cTn id="31" dur="1000" fill="hold"/>
                                        <p:tgtEl>
                                          <p:spTgt spid="196614"/>
                                        </p:tgtEl>
                                        <p:attrNameLst>
                                          <p:attrName>ppt_w</p:attrName>
                                        </p:attrNameLst>
                                      </p:cBhvr>
                                      <p:tavLst>
                                        <p:tav tm="0">
                                          <p:val>
                                            <p:fltVal val="0"/>
                                          </p:val>
                                        </p:tav>
                                        <p:tav tm="100000">
                                          <p:val>
                                            <p:strVal val="#ppt_w"/>
                                          </p:val>
                                        </p:tav>
                                      </p:tavLst>
                                    </p:anim>
                                    <p:anim calcmode="lin" valueType="num">
                                      <p:cBhvr>
                                        <p:cTn id="32" dur="1000" fill="hold"/>
                                        <p:tgtEl>
                                          <p:spTgt spid="196614"/>
                                        </p:tgtEl>
                                        <p:attrNameLst>
                                          <p:attrName>ppt_h</p:attrName>
                                        </p:attrNameLst>
                                      </p:cBhvr>
                                      <p:tavLst>
                                        <p:tav tm="0">
                                          <p:val>
                                            <p:fltVal val="0"/>
                                          </p:val>
                                        </p:tav>
                                        <p:tav tm="100000">
                                          <p:val>
                                            <p:strVal val="#ppt_h"/>
                                          </p:val>
                                        </p:tav>
                                      </p:tavLst>
                                    </p:anim>
                                    <p:anim calcmode="lin" valueType="num">
                                      <p:cBhvr>
                                        <p:cTn id="33" dur="1000" fill="hold"/>
                                        <p:tgtEl>
                                          <p:spTgt spid="196614"/>
                                        </p:tgtEl>
                                        <p:attrNameLst>
                                          <p:attrName>style.rotation</p:attrName>
                                        </p:attrNameLst>
                                      </p:cBhvr>
                                      <p:tavLst>
                                        <p:tav tm="0">
                                          <p:val>
                                            <p:fltVal val="90"/>
                                          </p:val>
                                        </p:tav>
                                        <p:tav tm="100000">
                                          <p:val>
                                            <p:fltVal val="0"/>
                                          </p:val>
                                        </p:tav>
                                      </p:tavLst>
                                    </p:anim>
                                    <p:animEffect transition="in" filter="fade">
                                      <p:cBhvr>
                                        <p:cTn id="34" dur="1000"/>
                                        <p:tgtEl>
                                          <p:spTgt spid="196614"/>
                                        </p:tgtEl>
                                      </p:cBhvr>
                                    </p:animEffect>
                                  </p:childTnLst>
                                  <p:subTnLst>
                                    <p:audio>
                                      <p:cMediaNode>
                                        <p:cTn display="0" masterRel="sameClick">
                                          <p:stCondLst>
                                            <p:cond evt="begin" delay="0">
                                              <p:tn val="29"/>
                                            </p:cond>
                                          </p:stCondLst>
                                          <p:endCondLst>
                                            <p:cond evt="onStopAudio" delay="0">
                                              <p:tgtEl>
                                                <p:sldTgt/>
                                              </p:tgtEl>
                                            </p:cond>
                                          </p:endCondLst>
                                        </p:cTn>
                                        <p:tgtEl>
                                          <p:sndTgt r:embed="rId4" name="whoosh.wav"/>
                                        </p:tgtEl>
                                      </p:cMediaNode>
                                    </p:audio>
                                  </p:sub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iterate type="lt">
                                    <p:tmPct val="5000"/>
                                  </p:iterate>
                                  <p:childTnLst>
                                    <p:set>
                                      <p:cBhvr>
                                        <p:cTn id="38" dur="1" fill="hold">
                                          <p:stCondLst>
                                            <p:cond delay="0"/>
                                          </p:stCondLst>
                                        </p:cTn>
                                        <p:tgtEl>
                                          <p:spTgt spid="196613"/>
                                        </p:tgtEl>
                                        <p:attrNameLst>
                                          <p:attrName>style.visibility</p:attrName>
                                        </p:attrNameLst>
                                      </p:cBhvr>
                                      <p:to>
                                        <p:strVal val="visible"/>
                                      </p:to>
                                    </p:set>
                                    <p:anim calcmode="lin" valueType="num">
                                      <p:cBhvr>
                                        <p:cTn id="39" dur="1000" fill="hold"/>
                                        <p:tgtEl>
                                          <p:spTgt spid="196613"/>
                                        </p:tgtEl>
                                        <p:attrNameLst>
                                          <p:attrName>ppt_w</p:attrName>
                                        </p:attrNameLst>
                                      </p:cBhvr>
                                      <p:tavLst>
                                        <p:tav tm="0">
                                          <p:val>
                                            <p:fltVal val="0"/>
                                          </p:val>
                                        </p:tav>
                                        <p:tav tm="100000">
                                          <p:val>
                                            <p:strVal val="#ppt_w"/>
                                          </p:val>
                                        </p:tav>
                                      </p:tavLst>
                                    </p:anim>
                                    <p:anim calcmode="lin" valueType="num">
                                      <p:cBhvr>
                                        <p:cTn id="40" dur="1000" fill="hold"/>
                                        <p:tgtEl>
                                          <p:spTgt spid="196613"/>
                                        </p:tgtEl>
                                        <p:attrNameLst>
                                          <p:attrName>ppt_h</p:attrName>
                                        </p:attrNameLst>
                                      </p:cBhvr>
                                      <p:tavLst>
                                        <p:tav tm="0">
                                          <p:val>
                                            <p:fltVal val="0"/>
                                          </p:val>
                                        </p:tav>
                                        <p:tav tm="100000">
                                          <p:val>
                                            <p:strVal val="#ppt_h"/>
                                          </p:val>
                                        </p:tav>
                                      </p:tavLst>
                                    </p:anim>
                                    <p:anim calcmode="lin" valueType="num">
                                      <p:cBhvr>
                                        <p:cTn id="41" dur="1000" fill="hold"/>
                                        <p:tgtEl>
                                          <p:spTgt spid="196613"/>
                                        </p:tgtEl>
                                        <p:attrNameLst>
                                          <p:attrName>style.rotation</p:attrName>
                                        </p:attrNameLst>
                                      </p:cBhvr>
                                      <p:tavLst>
                                        <p:tav tm="0">
                                          <p:val>
                                            <p:fltVal val="90"/>
                                          </p:val>
                                        </p:tav>
                                        <p:tav tm="100000">
                                          <p:val>
                                            <p:fltVal val="0"/>
                                          </p:val>
                                        </p:tav>
                                      </p:tavLst>
                                    </p:anim>
                                    <p:animEffect transition="in" filter="fade">
                                      <p:cBhvr>
                                        <p:cTn id="42" dur="1000"/>
                                        <p:tgtEl>
                                          <p:spTgt spid="196613"/>
                                        </p:tgtEl>
                                      </p:cBhvr>
                                    </p:animEffect>
                                  </p:childTnLst>
                                  <p:subTnLst>
                                    <p:audio>
                                      <p:cMediaNode>
                                        <p:cTn display="0" masterRel="sameClick">
                                          <p:stCondLst>
                                            <p:cond evt="begin" delay="0">
                                              <p:tn val="37"/>
                                            </p:cond>
                                          </p:stCondLst>
                                          <p:endCondLst>
                                            <p:cond evt="onStopAudio" delay="0">
                                              <p:tgtEl>
                                                <p:sldTgt/>
                                              </p:tgtEl>
                                            </p:cond>
                                          </p:endCondLst>
                                        </p:cTn>
                                        <p:tgtEl>
                                          <p:sndTgt r:embed="rId5" name="explode.wav"/>
                                        </p:tgtEl>
                                      </p:cMediaNode>
                                    </p:audio>
                                  </p:sub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iterate type="lt">
                                    <p:tmPct val="5000"/>
                                  </p:iterate>
                                  <p:childTnLst>
                                    <p:set>
                                      <p:cBhvr>
                                        <p:cTn id="46" dur="1" fill="hold">
                                          <p:stCondLst>
                                            <p:cond delay="0"/>
                                          </p:stCondLst>
                                        </p:cTn>
                                        <p:tgtEl>
                                          <p:spTgt spid="196612"/>
                                        </p:tgtEl>
                                        <p:attrNameLst>
                                          <p:attrName>style.visibility</p:attrName>
                                        </p:attrNameLst>
                                      </p:cBhvr>
                                      <p:to>
                                        <p:strVal val="visible"/>
                                      </p:to>
                                    </p:set>
                                    <p:anim calcmode="lin" valueType="num">
                                      <p:cBhvr>
                                        <p:cTn id="47" dur="1000" fill="hold"/>
                                        <p:tgtEl>
                                          <p:spTgt spid="196612"/>
                                        </p:tgtEl>
                                        <p:attrNameLst>
                                          <p:attrName>ppt_w</p:attrName>
                                        </p:attrNameLst>
                                      </p:cBhvr>
                                      <p:tavLst>
                                        <p:tav tm="0">
                                          <p:val>
                                            <p:fltVal val="0"/>
                                          </p:val>
                                        </p:tav>
                                        <p:tav tm="100000">
                                          <p:val>
                                            <p:strVal val="#ppt_w"/>
                                          </p:val>
                                        </p:tav>
                                      </p:tavLst>
                                    </p:anim>
                                    <p:anim calcmode="lin" valueType="num">
                                      <p:cBhvr>
                                        <p:cTn id="48" dur="1000" fill="hold"/>
                                        <p:tgtEl>
                                          <p:spTgt spid="196612"/>
                                        </p:tgtEl>
                                        <p:attrNameLst>
                                          <p:attrName>ppt_h</p:attrName>
                                        </p:attrNameLst>
                                      </p:cBhvr>
                                      <p:tavLst>
                                        <p:tav tm="0">
                                          <p:val>
                                            <p:fltVal val="0"/>
                                          </p:val>
                                        </p:tav>
                                        <p:tav tm="100000">
                                          <p:val>
                                            <p:strVal val="#ppt_h"/>
                                          </p:val>
                                        </p:tav>
                                      </p:tavLst>
                                    </p:anim>
                                    <p:anim calcmode="lin" valueType="num">
                                      <p:cBhvr>
                                        <p:cTn id="49" dur="1000" fill="hold"/>
                                        <p:tgtEl>
                                          <p:spTgt spid="196612"/>
                                        </p:tgtEl>
                                        <p:attrNameLst>
                                          <p:attrName>style.rotation</p:attrName>
                                        </p:attrNameLst>
                                      </p:cBhvr>
                                      <p:tavLst>
                                        <p:tav tm="0">
                                          <p:val>
                                            <p:fltVal val="90"/>
                                          </p:val>
                                        </p:tav>
                                        <p:tav tm="100000">
                                          <p:val>
                                            <p:fltVal val="0"/>
                                          </p:val>
                                        </p:tav>
                                      </p:tavLst>
                                    </p:anim>
                                    <p:animEffect transition="in" filter="fade">
                                      <p:cBhvr>
                                        <p:cTn id="50" dur="1000"/>
                                        <p:tgtEl>
                                          <p:spTgt spid="196612"/>
                                        </p:tgtEl>
                                      </p:cBhvr>
                                    </p:animEffect>
                                  </p:childTnLst>
                                  <p:subTnLst>
                                    <p:audio>
                                      <p:cMediaNode>
                                        <p:cTn display="0" masterRel="sameClick">
                                          <p:stCondLst>
                                            <p:cond evt="begin" delay="0">
                                              <p:tn val="45"/>
                                            </p:cond>
                                          </p:stCondLst>
                                          <p:endCondLst>
                                            <p:cond evt="onStopAudio" delay="0">
                                              <p:tgtEl>
                                                <p:sldTgt/>
                                              </p:tgtEl>
                                            </p:cond>
                                          </p:endCondLst>
                                        </p:cTn>
                                        <p:tgtEl>
                                          <p:sndTgt r:embed="rId6"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1" grpId="0" animBg="1"/>
      <p:bldP spid="196612" grpId="0" animBg="1"/>
      <p:bldP spid="196613" grpId="0" animBg="1"/>
      <p:bldP spid="196614" grpId="0" animBg="1"/>
      <p:bldP spid="196615" grpId="0" animBg="1"/>
      <p:bldP spid="1966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عنصر نائب لرقم الشريحة 3"/>
          <p:cNvSpPr>
            <a:spLocks noGrp="1"/>
          </p:cNvSpPr>
          <p:nvPr>
            <p:ph type="sldNum" sz="quarter" idx="12"/>
          </p:nvPr>
        </p:nvSpPr>
        <p:spPr/>
        <p:txBody>
          <a:bodyPr/>
          <a:lstStyle/>
          <a:p>
            <a:fld id="{FB39AF68-9757-47CC-B4B8-FFA7141BB100}" type="slidenum">
              <a:rPr lang="ar-SA"/>
              <a:pPr/>
              <a:t>16</a:t>
            </a:fld>
            <a:endParaRPr lang="en-US"/>
          </a:p>
        </p:txBody>
      </p:sp>
      <p:sp>
        <p:nvSpPr>
          <p:cNvPr id="197634" name="_s1033"/>
          <p:cNvSpPr>
            <a:spLocks noChangeArrowheads="1"/>
          </p:cNvSpPr>
          <p:nvPr/>
        </p:nvSpPr>
        <p:spPr bwMode="auto">
          <a:xfrm>
            <a:off x="2771775" y="188913"/>
            <a:ext cx="4032250" cy="863600"/>
          </a:xfrm>
          <a:prstGeom prst="roundRect">
            <a:avLst>
              <a:gd name="adj" fmla="val 16667"/>
            </a:avLst>
          </a:prstGeom>
          <a:gradFill rotWithShape="1">
            <a:gsLst>
              <a:gs pos="0">
                <a:schemeClr val="accent1"/>
              </a:gs>
              <a:gs pos="50000">
                <a:srgbClr val="FFFFFF"/>
              </a:gs>
              <a:gs pos="100000">
                <a:schemeClr val="accent1"/>
              </a:gs>
            </a:gsLst>
            <a:lin ang="5400000" scaled="1"/>
          </a:gradFill>
          <a:ln w="9525">
            <a:solidFill>
              <a:srgbClr val="000000"/>
            </a:solidFill>
            <a:round/>
            <a:headEnd/>
            <a:tailEnd/>
          </a:ln>
        </p:spPr>
        <p:txBody>
          <a:bodyPr lIns="0" tIns="0" rIns="0" bIns="0" anchor="ctr"/>
          <a:lstStyle/>
          <a:p>
            <a:pPr rtl="1"/>
            <a:endParaRPr lang="ar-SA" sz="2800">
              <a:latin typeface="Times New Roman" pitchFamily="18" charset="0"/>
              <a:cs typeface="Times New Roman" pitchFamily="18" charset="0"/>
            </a:endParaRPr>
          </a:p>
          <a:p>
            <a:pPr rtl="1"/>
            <a:r>
              <a:rPr lang="ar-SA" sz="2400">
                <a:latin typeface="Times New Roman" pitchFamily="18" charset="0"/>
                <a:cs typeface="Times New Roman" pitchFamily="18" charset="0"/>
              </a:rPr>
              <a:t>أ.ب.جـ. حقيقة التوحيد وفضائله وأهميته</a:t>
            </a:r>
            <a:endParaRPr lang="en-US" sz="2400">
              <a:latin typeface="Times New Roman" pitchFamily="18" charset="0"/>
            </a:endParaRPr>
          </a:p>
          <a:p>
            <a:endParaRPr lang="en-US" sz="2400"/>
          </a:p>
        </p:txBody>
      </p:sp>
      <p:sp>
        <p:nvSpPr>
          <p:cNvPr id="197635" name="AutoShape 3"/>
          <p:cNvSpPr>
            <a:spLocks noChangeArrowheads="1"/>
          </p:cNvSpPr>
          <p:nvPr/>
        </p:nvSpPr>
        <p:spPr bwMode="auto">
          <a:xfrm rot="10800000">
            <a:off x="6300788" y="1484313"/>
            <a:ext cx="2519362" cy="5113337"/>
          </a:xfrm>
          <a:prstGeom prst="wedgeEllipseCallout">
            <a:avLst>
              <a:gd name="adj1" fmla="val 31977"/>
              <a:gd name="adj2" fmla="val 58972"/>
            </a:avLst>
          </a:prstGeom>
          <a:gradFill rotWithShape="1">
            <a:gsLst>
              <a:gs pos="0">
                <a:schemeClr val="folHlink"/>
              </a:gs>
              <a:gs pos="50000">
                <a:srgbClr val="FFFFFF"/>
              </a:gs>
              <a:gs pos="100000">
                <a:schemeClr val="folHlink"/>
              </a:gs>
            </a:gsLst>
            <a:lin ang="5400000" scaled="1"/>
          </a:gradFill>
          <a:ln w="9525">
            <a:solidFill>
              <a:schemeClr val="tx1"/>
            </a:solidFill>
            <a:miter lim="800000"/>
            <a:headEnd/>
            <a:tailEnd/>
          </a:ln>
          <a:effectLst/>
        </p:spPr>
        <p:txBody>
          <a:bodyPr rot="10800000" lIns="90000" tIns="46800" rIns="90000" bIns="46800" anchor="ctr"/>
          <a:lstStyle/>
          <a:p>
            <a:endParaRPr lang="en-US"/>
          </a:p>
        </p:txBody>
      </p:sp>
      <p:sp>
        <p:nvSpPr>
          <p:cNvPr id="197636" name="AutoShape 4"/>
          <p:cNvSpPr>
            <a:spLocks noChangeArrowheads="1"/>
          </p:cNvSpPr>
          <p:nvPr/>
        </p:nvSpPr>
        <p:spPr bwMode="auto">
          <a:xfrm rot="10800000">
            <a:off x="3419475" y="1484313"/>
            <a:ext cx="2735263" cy="5373687"/>
          </a:xfrm>
          <a:prstGeom prst="wedgeEllipseCallout">
            <a:avLst>
              <a:gd name="adj1" fmla="val 2060"/>
              <a:gd name="adj2" fmla="val 58477"/>
            </a:avLst>
          </a:prstGeom>
          <a:gradFill rotWithShape="1">
            <a:gsLst>
              <a:gs pos="0">
                <a:schemeClr val="folHlink">
                  <a:alpha val="89999"/>
                </a:schemeClr>
              </a:gs>
              <a:gs pos="50000">
                <a:srgbClr val="FFFFFF"/>
              </a:gs>
              <a:gs pos="100000">
                <a:schemeClr val="folHlink">
                  <a:alpha val="89999"/>
                </a:schemeClr>
              </a:gs>
            </a:gsLst>
            <a:lin ang="5400000" scaled="1"/>
          </a:gradFill>
          <a:ln w="9525">
            <a:solidFill>
              <a:schemeClr val="tx1"/>
            </a:solidFill>
            <a:miter lim="800000"/>
            <a:headEnd/>
            <a:tailEnd/>
          </a:ln>
          <a:effectLst/>
        </p:spPr>
        <p:txBody>
          <a:bodyPr rot="10800000" lIns="90000" tIns="46800" rIns="90000" bIns="46800" anchor="ctr"/>
          <a:lstStyle/>
          <a:p>
            <a:endParaRPr lang="en-US"/>
          </a:p>
        </p:txBody>
      </p:sp>
      <p:sp>
        <p:nvSpPr>
          <p:cNvPr id="197637" name="AutoShape 5"/>
          <p:cNvSpPr>
            <a:spLocks noChangeArrowheads="1"/>
          </p:cNvSpPr>
          <p:nvPr/>
        </p:nvSpPr>
        <p:spPr bwMode="auto">
          <a:xfrm rot="10800000">
            <a:off x="250825" y="1557338"/>
            <a:ext cx="3097213" cy="5040312"/>
          </a:xfrm>
          <a:prstGeom prst="wedgeEllipseCallout">
            <a:avLst>
              <a:gd name="adj1" fmla="val -33394"/>
              <a:gd name="adj2" fmla="val 60551"/>
            </a:avLst>
          </a:prstGeom>
          <a:gradFill rotWithShape="1">
            <a:gsLst>
              <a:gs pos="0">
                <a:schemeClr val="folHlink"/>
              </a:gs>
              <a:gs pos="50000">
                <a:srgbClr val="FFFFFF"/>
              </a:gs>
              <a:gs pos="100000">
                <a:schemeClr val="folHlink"/>
              </a:gs>
            </a:gsLst>
            <a:lin ang="5400000" scaled="1"/>
          </a:gradFill>
          <a:ln w="9525">
            <a:solidFill>
              <a:schemeClr val="tx1"/>
            </a:solidFill>
            <a:miter lim="800000"/>
            <a:headEnd/>
            <a:tailEnd/>
          </a:ln>
          <a:effectLst/>
        </p:spPr>
        <p:txBody>
          <a:bodyPr rot="10800000" lIns="90000" tIns="46800" rIns="90000" bIns="46800" anchor="ctr"/>
          <a:lstStyle/>
          <a:p>
            <a:endParaRPr lang="en-US"/>
          </a:p>
        </p:txBody>
      </p:sp>
      <p:sp>
        <p:nvSpPr>
          <p:cNvPr id="197638" name="Text Box 6"/>
          <p:cNvSpPr txBox="1">
            <a:spLocks noChangeArrowheads="1"/>
          </p:cNvSpPr>
          <p:nvPr/>
        </p:nvSpPr>
        <p:spPr bwMode="auto">
          <a:xfrm>
            <a:off x="6804025" y="2132013"/>
            <a:ext cx="1584325" cy="3673475"/>
          </a:xfrm>
          <a:prstGeom prst="rect">
            <a:avLst/>
          </a:prstGeom>
          <a:solidFill>
            <a:srgbClr val="FFFFFF"/>
          </a:solidFill>
          <a:ln w="9525">
            <a:noFill/>
            <a:miter lim="800000"/>
            <a:headEnd/>
            <a:tailEnd/>
          </a:ln>
        </p:spPr>
        <p:txBody>
          <a:bodyPr/>
          <a:lstStyle/>
          <a:p>
            <a:pPr rtl="1"/>
            <a:r>
              <a:rPr lang="ar-SA" sz="2400">
                <a:latin typeface="Times New Roman" pitchFamily="18" charset="0"/>
                <a:cs typeface="Times New Roman" pitchFamily="18" charset="0"/>
              </a:rPr>
              <a:t>أ. حقيقته: هو إفراد الله بنفي الشريك له في ربوبيته، وعبادته، ونفي الكفء والمثل له في ذاته وصفاته وأفعاله. </a:t>
            </a:r>
            <a:endParaRPr lang="en-US" sz="2400"/>
          </a:p>
        </p:txBody>
      </p:sp>
      <p:sp>
        <p:nvSpPr>
          <p:cNvPr id="197639" name="Text Box 7"/>
          <p:cNvSpPr txBox="1">
            <a:spLocks noChangeArrowheads="1"/>
          </p:cNvSpPr>
          <p:nvPr/>
        </p:nvSpPr>
        <p:spPr bwMode="auto">
          <a:xfrm>
            <a:off x="3924300" y="2133600"/>
            <a:ext cx="1728788" cy="4103688"/>
          </a:xfrm>
          <a:prstGeom prst="rect">
            <a:avLst/>
          </a:prstGeom>
          <a:solidFill>
            <a:srgbClr val="FFFFFF"/>
          </a:solidFill>
          <a:ln w="9525">
            <a:noFill/>
            <a:miter lim="800000"/>
            <a:headEnd/>
            <a:tailEnd/>
          </a:ln>
        </p:spPr>
        <p:txBody>
          <a:bodyPr/>
          <a:lstStyle/>
          <a:p>
            <a:pPr rtl="1"/>
            <a:r>
              <a:rPr lang="ar-SA" sz="2000">
                <a:latin typeface="Times New Roman" pitchFamily="18" charset="0"/>
                <a:cs typeface="Times New Roman" pitchFamily="18" charset="0"/>
              </a:rPr>
              <a:t>ب. فضائله: مما جاء في فضله </a:t>
            </a:r>
            <a:r>
              <a:rPr lang="ar-SA">
                <a:latin typeface="Times New Roman" pitchFamily="18" charset="0"/>
                <a:cs typeface="Times New Roman" pitchFamily="18" charset="0"/>
              </a:rPr>
              <a:t>قوله</a:t>
            </a:r>
            <a:r>
              <a:rPr lang="ar-SA" sz="1400">
                <a:latin typeface="Times New Roman" pitchFamily="18" charset="0"/>
                <a:cs typeface="Times New Roman" pitchFamily="18" charset="0"/>
              </a:rPr>
              <a:t> صلى الله عليه وسلم:</a:t>
            </a:r>
            <a:r>
              <a:rPr lang="ar-SA" sz="2000">
                <a:latin typeface="Times New Roman" pitchFamily="18" charset="0"/>
                <a:cs typeface="Times New Roman" pitchFamily="18" charset="0"/>
              </a:rPr>
              <a:t> (إن الله حرم على النار من قال: لا إله إلا الله يبتغي بذلك وجه الله) </a:t>
            </a:r>
            <a:r>
              <a:rPr lang="ar-SA" sz="1400">
                <a:latin typeface="Times New Roman" pitchFamily="18" charset="0"/>
                <a:cs typeface="Times New Roman" pitchFamily="18" charset="0"/>
              </a:rPr>
              <a:t>رواه البخاري.</a:t>
            </a:r>
          </a:p>
          <a:p>
            <a:pPr rtl="1"/>
            <a:r>
              <a:rPr lang="ar-SA" sz="2000">
                <a:latin typeface="Times New Roman" pitchFamily="18" charset="0"/>
                <a:cs typeface="Times New Roman" pitchFamily="18" charset="0"/>
              </a:rPr>
              <a:t>وفي الجانب المقابل قال تعالى: </a:t>
            </a:r>
            <a:r>
              <a:rPr lang="ar-SA" sz="2000">
                <a:latin typeface="Times New Roman" pitchFamily="18" charset="0"/>
                <a:sym typeface="AGA Arabesque" pitchFamily="2" charset="2"/>
              </a:rPr>
              <a:t>(</a:t>
            </a:r>
            <a:r>
              <a:rPr lang="ar-SA" sz="2000" b="1"/>
              <a:t>إِنَّهُ ُ مَنْ يُشْرِكْ بِاللَّهِ فَقَدْ حَرَّمَ اللَّهُ عَلَيْهِ الْجَنَّةَ وَمَأْوَاهُ النَّارُ</a:t>
            </a:r>
            <a:r>
              <a:rPr lang="ar-SA" sz="2000">
                <a:latin typeface="Times New Roman" pitchFamily="18" charset="0"/>
                <a:sym typeface="AGA Arabesque" pitchFamily="2" charset="2"/>
              </a:rPr>
              <a:t>)</a:t>
            </a:r>
            <a:r>
              <a:rPr lang="ar-SA" sz="2000">
                <a:latin typeface="Times New Roman" pitchFamily="18" charset="0"/>
                <a:cs typeface="Times New Roman" pitchFamily="18" charset="0"/>
              </a:rPr>
              <a:t> </a:t>
            </a:r>
            <a:endParaRPr lang="en-US" sz="2000">
              <a:latin typeface="Times New Roman" pitchFamily="18" charset="0"/>
              <a:cs typeface="Times New Roman" pitchFamily="18" charset="0"/>
            </a:endParaRPr>
          </a:p>
        </p:txBody>
      </p:sp>
      <p:sp>
        <p:nvSpPr>
          <p:cNvPr id="197640" name="Text Box 8"/>
          <p:cNvSpPr txBox="1">
            <a:spLocks noChangeArrowheads="1"/>
          </p:cNvSpPr>
          <p:nvPr/>
        </p:nvSpPr>
        <p:spPr bwMode="auto">
          <a:xfrm>
            <a:off x="827088" y="2205038"/>
            <a:ext cx="1944687" cy="3960812"/>
          </a:xfrm>
          <a:prstGeom prst="rect">
            <a:avLst/>
          </a:prstGeom>
          <a:solidFill>
            <a:srgbClr val="FFFFFF"/>
          </a:solidFill>
          <a:ln w="9525">
            <a:noFill/>
            <a:miter lim="800000"/>
            <a:headEnd/>
            <a:tailEnd/>
          </a:ln>
        </p:spPr>
        <p:txBody>
          <a:bodyPr/>
          <a:lstStyle/>
          <a:p>
            <a:pPr marL="342900" indent="-342900" rtl="1"/>
            <a:r>
              <a:rPr lang="ar-SA" sz="2000" b="1">
                <a:latin typeface="Times New Roman" pitchFamily="18" charset="0"/>
                <a:cs typeface="Times New Roman" pitchFamily="18" charset="0"/>
              </a:rPr>
              <a:t>جـ. أهميته:</a:t>
            </a:r>
          </a:p>
          <a:p>
            <a:pPr marL="342900" indent="-342900" rtl="1">
              <a:buFontTx/>
              <a:buAutoNum type="arabicPeriod"/>
            </a:pPr>
            <a:r>
              <a:rPr lang="ar-SA" sz="1700">
                <a:latin typeface="Times New Roman" pitchFamily="18" charset="0"/>
                <a:cs typeface="Times New Roman" pitchFamily="18" charset="0"/>
              </a:rPr>
              <a:t>أن الدعوة إليه كانت هي المهمة الأساسية للأنبياء: </a:t>
            </a:r>
            <a:r>
              <a:rPr lang="ar-SA"/>
              <a:t>قال تعالى: </a:t>
            </a:r>
            <a:r>
              <a:rPr lang="ar-SA">
                <a:sym typeface="AGA Arabesque" pitchFamily="2" charset="2"/>
              </a:rPr>
              <a:t>(</a:t>
            </a:r>
            <a:r>
              <a:rPr lang="ar-SA" b="1"/>
              <a:t>وَمَا أَرْسَلْنَا مِنْ قَبْلِكَ مِنْ رَسُولٍ إِلا نُوحِي إِلَيْهِ أَنَّهُ لا إِلَهَ إِلا أَنَا فَاعْبُدُونِ</a:t>
            </a:r>
            <a:r>
              <a:rPr lang="ar-SA">
                <a:sym typeface="AGA Arabesque" pitchFamily="2" charset="2"/>
              </a:rPr>
              <a:t>)</a:t>
            </a:r>
            <a:r>
              <a:rPr lang="ar-SA"/>
              <a:t> </a:t>
            </a:r>
          </a:p>
          <a:p>
            <a:pPr marL="342900" indent="-342900" rtl="1">
              <a:buFontTx/>
              <a:buAutoNum type="arabicPeriod"/>
            </a:pPr>
            <a:r>
              <a:rPr lang="ar-SA"/>
              <a:t>أنه شعار الإسلام المتمثل في الشهادتين.</a:t>
            </a:r>
          </a:p>
          <a:p>
            <a:pPr marL="342900" indent="-342900" rtl="1">
              <a:buFontTx/>
              <a:buAutoNum type="arabicPeriod"/>
            </a:pPr>
            <a:r>
              <a:rPr lang="ar-SA"/>
              <a:t>أنه أول ما يبدأ به في الدعوة.</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97634"/>
                                        </p:tgtEl>
                                        <p:attrNameLst>
                                          <p:attrName>style.visibility</p:attrName>
                                        </p:attrNameLst>
                                      </p:cBhvr>
                                      <p:to>
                                        <p:strVal val="visible"/>
                                      </p:to>
                                    </p:set>
                                    <p:animEffect transition="in" filter="wheel(4)">
                                      <p:cBhvr>
                                        <p:cTn id="7" dur="2000"/>
                                        <p:tgtEl>
                                          <p:spTgt spid="19763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97635"/>
                                        </p:tgtEl>
                                        <p:attrNameLst>
                                          <p:attrName>style.visibility</p:attrName>
                                        </p:attrNameLst>
                                      </p:cBhvr>
                                      <p:to>
                                        <p:strVal val="visible"/>
                                      </p:to>
                                    </p:set>
                                    <p:animEffect transition="in" filter="box(in)">
                                      <p:cBhvr>
                                        <p:cTn id="12" dur="500"/>
                                        <p:tgtEl>
                                          <p:spTgt spid="19763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97638"/>
                                        </p:tgtEl>
                                        <p:attrNameLst>
                                          <p:attrName>style.visibility</p:attrName>
                                        </p:attrNameLst>
                                      </p:cBhvr>
                                      <p:to>
                                        <p:strVal val="visible"/>
                                      </p:to>
                                    </p:set>
                                    <p:animEffect transition="in" filter="box(in)">
                                      <p:cBhvr>
                                        <p:cTn id="17" dur="500"/>
                                        <p:tgtEl>
                                          <p:spTgt spid="19763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97636"/>
                                        </p:tgtEl>
                                        <p:attrNameLst>
                                          <p:attrName>style.visibility</p:attrName>
                                        </p:attrNameLst>
                                      </p:cBhvr>
                                      <p:to>
                                        <p:strVal val="visible"/>
                                      </p:to>
                                    </p:set>
                                    <p:animEffect transition="in" filter="checkerboard(across)">
                                      <p:cBhvr>
                                        <p:cTn id="22" dur="500"/>
                                        <p:tgtEl>
                                          <p:spTgt spid="197636"/>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97639"/>
                                        </p:tgtEl>
                                        <p:attrNameLst>
                                          <p:attrName>style.visibility</p:attrName>
                                        </p:attrNameLst>
                                      </p:cBhvr>
                                      <p:to>
                                        <p:strVal val="visible"/>
                                      </p:to>
                                    </p:set>
                                    <p:animEffect transition="in" filter="box(in)">
                                      <p:cBhvr>
                                        <p:cTn id="27" dur="500"/>
                                        <p:tgtEl>
                                          <p:spTgt spid="197639"/>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197637"/>
                                        </p:tgtEl>
                                        <p:attrNameLst>
                                          <p:attrName>style.visibility</p:attrName>
                                        </p:attrNameLst>
                                      </p:cBhvr>
                                      <p:to>
                                        <p:strVal val="visible"/>
                                      </p:to>
                                    </p:set>
                                    <p:animEffect transition="in" filter="wedge">
                                      <p:cBhvr>
                                        <p:cTn id="32" dur="2000"/>
                                        <p:tgtEl>
                                          <p:spTgt spid="197637"/>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97640"/>
                                        </p:tgtEl>
                                        <p:attrNameLst>
                                          <p:attrName>style.visibility</p:attrName>
                                        </p:attrNameLst>
                                      </p:cBhvr>
                                      <p:to>
                                        <p:strVal val="visible"/>
                                      </p:to>
                                    </p:set>
                                    <p:animEffect transition="in" filter="box(in)">
                                      <p:cBhvr>
                                        <p:cTn id="37" dur="500"/>
                                        <p:tgtEl>
                                          <p:spTgt spid="1976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4" grpId="0" animBg="1"/>
      <p:bldP spid="197635" grpId="0" animBg="1"/>
      <p:bldP spid="197636" grpId="0" animBg="1"/>
      <p:bldP spid="197637" grpId="0" animBg="1"/>
      <p:bldP spid="197638" grpId="0" animBg="1"/>
      <p:bldP spid="197639" grpId="0" animBg="1"/>
      <p:bldP spid="19764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عنصر نائب لرقم الشريحة 3"/>
          <p:cNvSpPr>
            <a:spLocks noGrp="1"/>
          </p:cNvSpPr>
          <p:nvPr>
            <p:ph type="sldNum" sz="quarter" idx="12"/>
          </p:nvPr>
        </p:nvSpPr>
        <p:spPr/>
        <p:txBody>
          <a:bodyPr/>
          <a:lstStyle/>
          <a:p>
            <a:fld id="{951D897D-2E84-4BB0-B4DE-454AB03D947B}" type="slidenum">
              <a:rPr lang="ar-SA"/>
              <a:pPr/>
              <a:t>17</a:t>
            </a:fld>
            <a:endParaRPr lang="en-US"/>
          </a:p>
        </p:txBody>
      </p:sp>
      <p:sp>
        <p:nvSpPr>
          <p:cNvPr id="199682" name="AutoShape 2"/>
          <p:cNvSpPr>
            <a:spLocks noChangeArrowheads="1"/>
          </p:cNvSpPr>
          <p:nvPr/>
        </p:nvSpPr>
        <p:spPr bwMode="auto">
          <a:xfrm rot="10800000">
            <a:off x="6156325" y="2205038"/>
            <a:ext cx="2736850" cy="4103687"/>
          </a:xfrm>
          <a:prstGeom prst="wedgeRoundRectCallout">
            <a:avLst>
              <a:gd name="adj1" fmla="val -6787"/>
              <a:gd name="adj2" fmla="val 69764"/>
              <a:gd name="adj3" fmla="val 16667"/>
            </a:avLst>
          </a:prstGeom>
          <a:gradFill rotWithShape="1">
            <a:gsLst>
              <a:gs pos="0">
                <a:srgbClr val="663300"/>
              </a:gs>
              <a:gs pos="50000">
                <a:srgbClr val="FFFFFF"/>
              </a:gs>
              <a:gs pos="100000">
                <a:srgbClr val="663300"/>
              </a:gs>
            </a:gsLst>
            <a:lin ang="5400000" scaled="1"/>
          </a:gradFill>
          <a:ln w="9525">
            <a:solidFill>
              <a:schemeClr val="tx1"/>
            </a:solidFill>
            <a:miter lim="800000"/>
            <a:headEnd/>
            <a:tailEnd/>
          </a:ln>
          <a:effectLst/>
        </p:spPr>
        <p:txBody>
          <a:bodyPr rot="10800000" lIns="90000" tIns="46800" rIns="90000" bIns="46800" anchor="ctr"/>
          <a:lstStyle/>
          <a:p>
            <a:endParaRPr lang="en-US"/>
          </a:p>
        </p:txBody>
      </p:sp>
      <p:sp>
        <p:nvSpPr>
          <p:cNvPr id="199683" name="Text Box 3"/>
          <p:cNvSpPr txBox="1">
            <a:spLocks noChangeArrowheads="1"/>
          </p:cNvSpPr>
          <p:nvPr/>
        </p:nvSpPr>
        <p:spPr bwMode="auto">
          <a:xfrm>
            <a:off x="6300788" y="2349500"/>
            <a:ext cx="2447925" cy="3681413"/>
          </a:xfrm>
          <a:prstGeom prst="rect">
            <a:avLst/>
          </a:prstGeom>
          <a:solidFill>
            <a:srgbClr val="FFFFFF"/>
          </a:solidFill>
          <a:ln w="9525">
            <a:solidFill>
              <a:srgbClr val="000000"/>
            </a:solidFill>
            <a:miter lim="800000"/>
            <a:headEnd/>
            <a:tailEnd/>
          </a:ln>
        </p:spPr>
        <p:txBody>
          <a:bodyPr/>
          <a:lstStyle/>
          <a:p>
            <a:pPr rtl="1"/>
            <a:r>
              <a:rPr lang="ar-SA" sz="2000">
                <a:latin typeface="Times New Roman" pitchFamily="18" charset="0"/>
                <a:cs typeface="Times New Roman" pitchFamily="18" charset="0"/>
              </a:rPr>
              <a:t>1- توحيد الربوبية: </a:t>
            </a:r>
          </a:p>
          <a:p>
            <a:pPr rtl="1"/>
            <a:r>
              <a:rPr lang="ar-SA" sz="2000">
                <a:latin typeface="Times New Roman" pitchFamily="18" charset="0"/>
                <a:cs typeface="Times New Roman" pitchFamily="18" charset="0"/>
              </a:rPr>
              <a:t>وهو الاعتقاد الجازم بأن الله رب كل شيء، لا شريك له ولا معين.</a:t>
            </a:r>
          </a:p>
          <a:p>
            <a:pPr rtl="1"/>
            <a:r>
              <a:rPr lang="ar-SA" sz="2000">
                <a:latin typeface="Times New Roman" pitchFamily="18" charset="0"/>
                <a:cs typeface="Times New Roman" pitchFamily="18" charset="0"/>
              </a:rPr>
              <a:t>ومعنى رب كل شيء: أي </a:t>
            </a:r>
            <a:r>
              <a:rPr lang="ar-SA">
                <a:latin typeface="Times New Roman" pitchFamily="18" charset="0"/>
                <a:cs typeface="Times New Roman" pitchFamily="18" charset="0"/>
              </a:rPr>
              <a:t>خالقه ومالكه والمتصرف فيه.</a:t>
            </a:r>
          </a:p>
          <a:p>
            <a:pPr rtl="1"/>
            <a:r>
              <a:rPr lang="ar-SA" sz="2000">
                <a:latin typeface="Times New Roman" pitchFamily="18" charset="0"/>
                <a:cs typeface="Times New Roman" pitchFamily="18" charset="0"/>
              </a:rPr>
              <a:t>ومن أدلته: </a:t>
            </a:r>
            <a:r>
              <a:rPr lang="ar-SA" sz="2000"/>
              <a:t>قوله تعالى: </a:t>
            </a:r>
            <a:r>
              <a:rPr lang="ar-SA" sz="2000">
                <a:sym typeface="AGA Arabesque" pitchFamily="2" charset="2"/>
              </a:rPr>
              <a:t>(</a:t>
            </a:r>
            <a:r>
              <a:rPr lang="ar-SA" sz="2000" b="1"/>
              <a:t>ألا لَهُ الْخَلْقُ وَالأمْرُ</a:t>
            </a:r>
            <a:r>
              <a:rPr lang="ar-SA" sz="2000"/>
              <a:t> </a:t>
            </a:r>
            <a:r>
              <a:rPr lang="ar-SA" sz="2000">
                <a:sym typeface="AGA Arabesque" pitchFamily="2" charset="2"/>
              </a:rPr>
              <a:t>)</a:t>
            </a:r>
            <a:r>
              <a:rPr lang="en-US" sz="2000">
                <a:sym typeface="AGA Arabesque" pitchFamily="2" charset="2"/>
              </a:rPr>
              <a:t> </a:t>
            </a:r>
            <a:r>
              <a:rPr lang="ar-SA" sz="2000">
                <a:sym typeface="AGA Arabesque" pitchFamily="2" charset="2"/>
              </a:rPr>
              <a:t> و</a:t>
            </a:r>
            <a:r>
              <a:rPr lang="ar-SA" sz="2000"/>
              <a:t>قوله تعالى: </a:t>
            </a:r>
            <a:r>
              <a:rPr lang="ar-SA" sz="2000">
                <a:sym typeface="AGA Arabesque" pitchFamily="2" charset="2"/>
              </a:rPr>
              <a:t>(</a:t>
            </a:r>
            <a:r>
              <a:rPr lang="ar-SA" sz="2000" b="1"/>
              <a:t>تَبَارَكَ الَّذِي بِيَدِهِ الْمُلْكُ وَهُوَ عَلَى كُلِّ شَيْءٍ قَدِيرٌ</a:t>
            </a:r>
            <a:r>
              <a:rPr lang="ar-SA" sz="2000">
                <a:sym typeface="AGA Arabesque" pitchFamily="2" charset="2"/>
              </a:rPr>
              <a:t>)</a:t>
            </a:r>
            <a:r>
              <a:rPr lang="ar-SA" sz="2000"/>
              <a:t> </a:t>
            </a:r>
            <a:endParaRPr lang="en-US" sz="2000"/>
          </a:p>
        </p:txBody>
      </p:sp>
      <p:sp>
        <p:nvSpPr>
          <p:cNvPr id="199684" name="AutoShape 4"/>
          <p:cNvSpPr>
            <a:spLocks noChangeArrowheads="1"/>
          </p:cNvSpPr>
          <p:nvPr/>
        </p:nvSpPr>
        <p:spPr bwMode="auto">
          <a:xfrm rot="10800000">
            <a:off x="3563938" y="2205038"/>
            <a:ext cx="2520950" cy="4103687"/>
          </a:xfrm>
          <a:prstGeom prst="wedgeRoundRectCallout">
            <a:avLst>
              <a:gd name="adj1" fmla="val -2523"/>
              <a:gd name="adj2" fmla="val 72009"/>
              <a:gd name="adj3" fmla="val 16667"/>
            </a:avLst>
          </a:prstGeom>
          <a:gradFill rotWithShape="1">
            <a:gsLst>
              <a:gs pos="0">
                <a:srgbClr val="663300"/>
              </a:gs>
              <a:gs pos="50000">
                <a:srgbClr val="FFFFFF"/>
              </a:gs>
              <a:gs pos="100000">
                <a:srgbClr val="663300"/>
              </a:gs>
            </a:gsLst>
            <a:lin ang="5400000" scaled="1"/>
          </a:gradFill>
          <a:ln w="9525">
            <a:solidFill>
              <a:schemeClr val="tx1"/>
            </a:solidFill>
            <a:miter lim="800000"/>
            <a:headEnd/>
            <a:tailEnd/>
          </a:ln>
          <a:effectLst/>
        </p:spPr>
        <p:txBody>
          <a:bodyPr rot="10800000" lIns="90000" tIns="46800" rIns="90000" bIns="46800" anchor="ctr"/>
          <a:lstStyle/>
          <a:p>
            <a:endParaRPr lang="en-US"/>
          </a:p>
        </p:txBody>
      </p:sp>
      <p:sp>
        <p:nvSpPr>
          <p:cNvPr id="199685" name="Text Box 5"/>
          <p:cNvSpPr txBox="1">
            <a:spLocks noChangeArrowheads="1"/>
          </p:cNvSpPr>
          <p:nvPr/>
        </p:nvSpPr>
        <p:spPr bwMode="auto">
          <a:xfrm>
            <a:off x="3708400" y="2420938"/>
            <a:ext cx="2232025" cy="3600450"/>
          </a:xfrm>
          <a:prstGeom prst="rect">
            <a:avLst/>
          </a:prstGeom>
          <a:solidFill>
            <a:srgbClr val="FFFFFF"/>
          </a:solidFill>
          <a:ln w="9525">
            <a:solidFill>
              <a:srgbClr val="000000"/>
            </a:solidFill>
            <a:miter lim="800000"/>
            <a:headEnd/>
            <a:tailEnd/>
          </a:ln>
        </p:spPr>
        <p:txBody>
          <a:bodyPr/>
          <a:lstStyle/>
          <a:p>
            <a:r>
              <a:rPr lang="ar-SA"/>
              <a:t>2- توحيد الألوهية:</a:t>
            </a:r>
          </a:p>
          <a:p>
            <a:r>
              <a:rPr lang="ar-SA"/>
              <a:t>وهو الاعتقاد الجازم بأن الله سبحانه هو الإله الحق  دون سواه، وإفراده بالعبادة.</a:t>
            </a:r>
          </a:p>
          <a:p>
            <a:r>
              <a:rPr lang="ar-SA"/>
              <a:t>وهذا التوحيد يقوم على أساسين: </a:t>
            </a:r>
          </a:p>
          <a:p>
            <a:r>
              <a:rPr lang="ar-SA"/>
              <a:t>أحدهما: أن لا يعبد إلا الله تعالى.</a:t>
            </a:r>
          </a:p>
          <a:p>
            <a:r>
              <a:rPr lang="ar-SA"/>
              <a:t>الثاني:أن تكون عبادته بما شرع.</a:t>
            </a:r>
          </a:p>
          <a:p>
            <a:r>
              <a:rPr lang="ar-SA"/>
              <a:t> وهذا مقتضى الشهادتين.  </a:t>
            </a:r>
            <a:endParaRPr lang="en-US"/>
          </a:p>
        </p:txBody>
      </p:sp>
      <p:sp>
        <p:nvSpPr>
          <p:cNvPr id="199686" name="AutoShape 6"/>
          <p:cNvSpPr>
            <a:spLocks noChangeArrowheads="1"/>
          </p:cNvSpPr>
          <p:nvPr/>
        </p:nvSpPr>
        <p:spPr bwMode="auto">
          <a:xfrm>
            <a:off x="1547813" y="333375"/>
            <a:ext cx="6408737" cy="1008063"/>
          </a:xfrm>
          <a:prstGeom prst="cube">
            <a:avLst>
              <a:gd name="adj" fmla="val 25000"/>
            </a:avLst>
          </a:prstGeom>
          <a:gradFill rotWithShape="1">
            <a:gsLst>
              <a:gs pos="0">
                <a:srgbClr val="663300"/>
              </a:gs>
              <a:gs pos="50000">
                <a:srgbClr val="FFFFFF"/>
              </a:gs>
              <a:gs pos="100000">
                <a:srgbClr val="663300"/>
              </a:gs>
            </a:gsLst>
            <a:lin ang="5400000" scaled="1"/>
          </a:gradFill>
          <a:ln w="9525">
            <a:solidFill>
              <a:schemeClr val="tx1"/>
            </a:solidFill>
            <a:miter lim="800000"/>
            <a:headEnd/>
            <a:tailEnd/>
          </a:ln>
          <a:effectLst/>
        </p:spPr>
        <p:txBody>
          <a:bodyPr wrap="none" lIns="90000" tIns="46800" rIns="90000" bIns="46800" anchor="ctr"/>
          <a:lstStyle/>
          <a:p>
            <a:pPr rtl="1"/>
            <a:endParaRPr lang="ar-SA" sz="2800"/>
          </a:p>
          <a:p>
            <a:pPr rtl="1"/>
            <a:r>
              <a:rPr lang="ar-SA" sz="2800"/>
              <a:t>د. أنواع التوحيد</a:t>
            </a:r>
            <a:endParaRPr lang="en-US" sz="2800"/>
          </a:p>
          <a:p>
            <a:endParaRPr lang="en-US" sz="2800"/>
          </a:p>
        </p:txBody>
      </p:sp>
      <p:sp>
        <p:nvSpPr>
          <p:cNvPr id="199687" name="AutoShape 7"/>
          <p:cNvSpPr>
            <a:spLocks noChangeArrowheads="1"/>
          </p:cNvSpPr>
          <p:nvPr/>
        </p:nvSpPr>
        <p:spPr bwMode="auto">
          <a:xfrm rot="10800000">
            <a:off x="179388" y="2133600"/>
            <a:ext cx="3240087" cy="4175125"/>
          </a:xfrm>
          <a:prstGeom prst="wedgeRoundRectCallout">
            <a:avLst>
              <a:gd name="adj1" fmla="val 7810"/>
              <a:gd name="adj2" fmla="val 68097"/>
              <a:gd name="adj3" fmla="val 16667"/>
            </a:avLst>
          </a:prstGeom>
          <a:gradFill rotWithShape="1">
            <a:gsLst>
              <a:gs pos="0">
                <a:srgbClr val="663300"/>
              </a:gs>
              <a:gs pos="50000">
                <a:srgbClr val="FFFFFF"/>
              </a:gs>
              <a:gs pos="100000">
                <a:srgbClr val="663300"/>
              </a:gs>
            </a:gsLst>
            <a:lin ang="5400000" scaled="1"/>
          </a:gradFill>
          <a:ln w="9525">
            <a:solidFill>
              <a:schemeClr val="tx1"/>
            </a:solidFill>
            <a:miter lim="800000"/>
            <a:headEnd/>
            <a:tailEnd/>
          </a:ln>
          <a:effectLst/>
        </p:spPr>
        <p:txBody>
          <a:bodyPr rot="10800000" lIns="90000" tIns="46800" rIns="90000" bIns="46800" anchor="ctr"/>
          <a:lstStyle/>
          <a:p>
            <a:endParaRPr lang="en-US"/>
          </a:p>
        </p:txBody>
      </p:sp>
      <p:sp>
        <p:nvSpPr>
          <p:cNvPr id="199688" name="Text Box 8"/>
          <p:cNvSpPr txBox="1">
            <a:spLocks noChangeArrowheads="1"/>
          </p:cNvSpPr>
          <p:nvPr/>
        </p:nvSpPr>
        <p:spPr bwMode="auto">
          <a:xfrm>
            <a:off x="395288" y="2349500"/>
            <a:ext cx="2881312" cy="3671888"/>
          </a:xfrm>
          <a:prstGeom prst="rect">
            <a:avLst/>
          </a:prstGeom>
          <a:solidFill>
            <a:srgbClr val="FFFFFF"/>
          </a:solidFill>
          <a:ln w="9525">
            <a:solidFill>
              <a:srgbClr val="000000"/>
            </a:solidFill>
            <a:miter lim="800000"/>
            <a:headEnd/>
            <a:tailEnd/>
          </a:ln>
        </p:spPr>
        <p:txBody>
          <a:bodyPr/>
          <a:lstStyle/>
          <a:p>
            <a:pPr rtl="1"/>
            <a:r>
              <a:rPr lang="ar-SA"/>
              <a:t>3. توحيد الأسماء والصفات:</a:t>
            </a:r>
          </a:p>
          <a:p>
            <a:pPr rtl="1"/>
            <a:r>
              <a:rPr lang="ar-SA"/>
              <a:t>وهو الاعتقاد الجازم بأن الله سبحانه متصف بجميع صفات الكمال، ومنزه عن جميع صفات النقص، وأنه متفرد بهذا عن جميع الكائنات. </a:t>
            </a:r>
          </a:p>
          <a:p>
            <a:pPr rtl="1"/>
            <a:r>
              <a:rPr lang="ar-SA"/>
              <a:t>ويكون ذلك بإثبات ما أثبته سبحانه لنفسه أو أثبته له نبيه صلى الله عليه وسلم من الأسماء والصفات، من غير تحريف ألفاظها أو معانيها، ولا تعطيلها، بنفيها أو نفي بعضها، ولا تكييفها؛ بإثبات كيفية معينة لها، ولا تشبيهها بصفات المخلوقين.</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99686"/>
                                        </p:tgtEl>
                                        <p:attrNameLst>
                                          <p:attrName>style.visibility</p:attrName>
                                        </p:attrNameLst>
                                      </p:cBhvr>
                                      <p:to>
                                        <p:strVal val="visible"/>
                                      </p:to>
                                    </p:set>
                                    <p:animEffect transition="in" filter="diamond(in)">
                                      <p:cBhvr>
                                        <p:cTn id="7" dur="2000"/>
                                        <p:tgtEl>
                                          <p:spTgt spid="19968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99682"/>
                                        </p:tgtEl>
                                        <p:attrNameLst>
                                          <p:attrName>style.visibility</p:attrName>
                                        </p:attrNameLst>
                                      </p:cBhvr>
                                      <p:to>
                                        <p:strVal val="visible"/>
                                      </p:to>
                                    </p:set>
                                    <p:animEffect transition="in" filter="wheel(4)">
                                      <p:cBhvr>
                                        <p:cTn id="12" dur="2000"/>
                                        <p:tgtEl>
                                          <p:spTgt spid="19968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iterate type="wd">
                                    <p:tmPct val="20000"/>
                                  </p:iterate>
                                  <p:childTnLst>
                                    <p:set>
                                      <p:cBhvr>
                                        <p:cTn id="16" dur="1" fill="hold">
                                          <p:stCondLst>
                                            <p:cond delay="0"/>
                                          </p:stCondLst>
                                        </p:cTn>
                                        <p:tgtEl>
                                          <p:spTgt spid="199683">
                                            <p:txEl>
                                              <p:pRg st="0" end="0"/>
                                            </p:txEl>
                                          </p:spTgt>
                                        </p:tgtEl>
                                        <p:attrNameLst>
                                          <p:attrName>style.visibility</p:attrName>
                                        </p:attrNameLst>
                                      </p:cBhvr>
                                      <p:to>
                                        <p:strVal val="visible"/>
                                      </p:to>
                                    </p:set>
                                    <p:anim calcmode="lin" valueType="num">
                                      <p:cBhvr additive="base">
                                        <p:cTn id="17" dur="2000" fill="hold"/>
                                        <p:tgtEl>
                                          <p:spTgt spid="199683">
                                            <p:txEl>
                                              <p:pRg st="0" end="0"/>
                                            </p:txEl>
                                          </p:spTgt>
                                        </p:tgtEl>
                                        <p:attrNameLst>
                                          <p:attrName>ppt_x</p:attrName>
                                        </p:attrNameLst>
                                      </p:cBhvr>
                                      <p:tavLst>
                                        <p:tav tm="0">
                                          <p:val>
                                            <p:strVal val="1+#ppt_w/2"/>
                                          </p:val>
                                        </p:tav>
                                        <p:tav tm="100000">
                                          <p:val>
                                            <p:strVal val="#ppt_x"/>
                                          </p:val>
                                        </p:tav>
                                      </p:tavLst>
                                    </p:anim>
                                    <p:anim calcmode="lin" valueType="num">
                                      <p:cBhvr additive="base">
                                        <p:cTn id="18" dur="2000" fill="hold"/>
                                        <p:tgtEl>
                                          <p:spTgt spid="1996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nodeType="clickEffect">
                                  <p:stCondLst>
                                    <p:cond delay="0"/>
                                  </p:stCondLst>
                                  <p:iterate type="wd">
                                    <p:tmPct val="20000"/>
                                  </p:iterate>
                                  <p:childTnLst>
                                    <p:set>
                                      <p:cBhvr>
                                        <p:cTn id="22" dur="1" fill="hold">
                                          <p:stCondLst>
                                            <p:cond delay="0"/>
                                          </p:stCondLst>
                                        </p:cTn>
                                        <p:tgtEl>
                                          <p:spTgt spid="199683">
                                            <p:txEl>
                                              <p:pRg st="1" end="1"/>
                                            </p:txEl>
                                          </p:spTgt>
                                        </p:tgtEl>
                                        <p:attrNameLst>
                                          <p:attrName>style.visibility</p:attrName>
                                        </p:attrNameLst>
                                      </p:cBhvr>
                                      <p:to>
                                        <p:strVal val="visible"/>
                                      </p:to>
                                    </p:set>
                                    <p:anim calcmode="lin" valueType="num">
                                      <p:cBhvr additive="base">
                                        <p:cTn id="23" dur="2000" fill="hold"/>
                                        <p:tgtEl>
                                          <p:spTgt spid="199683">
                                            <p:txEl>
                                              <p:pRg st="1" end="1"/>
                                            </p:txEl>
                                          </p:spTgt>
                                        </p:tgtEl>
                                        <p:attrNameLst>
                                          <p:attrName>ppt_x</p:attrName>
                                        </p:attrNameLst>
                                      </p:cBhvr>
                                      <p:tavLst>
                                        <p:tav tm="0">
                                          <p:val>
                                            <p:strVal val="1+#ppt_w/2"/>
                                          </p:val>
                                        </p:tav>
                                        <p:tav tm="100000">
                                          <p:val>
                                            <p:strVal val="#ppt_x"/>
                                          </p:val>
                                        </p:tav>
                                      </p:tavLst>
                                    </p:anim>
                                    <p:anim calcmode="lin" valueType="num">
                                      <p:cBhvr additive="base">
                                        <p:cTn id="24" dur="2000" fill="hold"/>
                                        <p:tgtEl>
                                          <p:spTgt spid="1996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nodeType="clickEffect">
                                  <p:stCondLst>
                                    <p:cond delay="0"/>
                                  </p:stCondLst>
                                  <p:iterate type="wd">
                                    <p:tmPct val="20000"/>
                                  </p:iterate>
                                  <p:childTnLst>
                                    <p:set>
                                      <p:cBhvr>
                                        <p:cTn id="28" dur="1" fill="hold">
                                          <p:stCondLst>
                                            <p:cond delay="0"/>
                                          </p:stCondLst>
                                        </p:cTn>
                                        <p:tgtEl>
                                          <p:spTgt spid="199683">
                                            <p:txEl>
                                              <p:pRg st="2" end="2"/>
                                            </p:txEl>
                                          </p:spTgt>
                                        </p:tgtEl>
                                        <p:attrNameLst>
                                          <p:attrName>style.visibility</p:attrName>
                                        </p:attrNameLst>
                                      </p:cBhvr>
                                      <p:to>
                                        <p:strVal val="visible"/>
                                      </p:to>
                                    </p:set>
                                    <p:anim calcmode="lin" valueType="num">
                                      <p:cBhvr additive="base">
                                        <p:cTn id="29" dur="2000" fill="hold"/>
                                        <p:tgtEl>
                                          <p:spTgt spid="199683">
                                            <p:txEl>
                                              <p:pRg st="2" end="2"/>
                                            </p:txEl>
                                          </p:spTgt>
                                        </p:tgtEl>
                                        <p:attrNameLst>
                                          <p:attrName>ppt_x</p:attrName>
                                        </p:attrNameLst>
                                      </p:cBhvr>
                                      <p:tavLst>
                                        <p:tav tm="0">
                                          <p:val>
                                            <p:strVal val="1+#ppt_w/2"/>
                                          </p:val>
                                        </p:tav>
                                        <p:tav tm="100000">
                                          <p:val>
                                            <p:strVal val="#ppt_x"/>
                                          </p:val>
                                        </p:tav>
                                      </p:tavLst>
                                    </p:anim>
                                    <p:anim calcmode="lin" valueType="num">
                                      <p:cBhvr additive="base">
                                        <p:cTn id="30" dur="2000" fill="hold"/>
                                        <p:tgtEl>
                                          <p:spTgt spid="1996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nodeType="clickEffect">
                                  <p:stCondLst>
                                    <p:cond delay="0"/>
                                  </p:stCondLst>
                                  <p:iterate type="wd">
                                    <p:tmPct val="20000"/>
                                  </p:iterate>
                                  <p:childTnLst>
                                    <p:set>
                                      <p:cBhvr>
                                        <p:cTn id="34" dur="1" fill="hold">
                                          <p:stCondLst>
                                            <p:cond delay="0"/>
                                          </p:stCondLst>
                                        </p:cTn>
                                        <p:tgtEl>
                                          <p:spTgt spid="199683">
                                            <p:txEl>
                                              <p:pRg st="3" end="3"/>
                                            </p:txEl>
                                          </p:spTgt>
                                        </p:tgtEl>
                                        <p:attrNameLst>
                                          <p:attrName>style.visibility</p:attrName>
                                        </p:attrNameLst>
                                      </p:cBhvr>
                                      <p:to>
                                        <p:strVal val="visible"/>
                                      </p:to>
                                    </p:set>
                                    <p:anim calcmode="lin" valueType="num">
                                      <p:cBhvr additive="base">
                                        <p:cTn id="35" dur="2000" fill="hold"/>
                                        <p:tgtEl>
                                          <p:spTgt spid="199683">
                                            <p:txEl>
                                              <p:pRg st="3" end="3"/>
                                            </p:txEl>
                                          </p:spTgt>
                                        </p:tgtEl>
                                        <p:attrNameLst>
                                          <p:attrName>ppt_x</p:attrName>
                                        </p:attrNameLst>
                                      </p:cBhvr>
                                      <p:tavLst>
                                        <p:tav tm="0">
                                          <p:val>
                                            <p:strVal val="1+#ppt_w/2"/>
                                          </p:val>
                                        </p:tav>
                                        <p:tav tm="100000">
                                          <p:val>
                                            <p:strVal val="#ppt_x"/>
                                          </p:val>
                                        </p:tav>
                                      </p:tavLst>
                                    </p:anim>
                                    <p:anim calcmode="lin" valueType="num">
                                      <p:cBhvr additive="base">
                                        <p:cTn id="36" dur="2000" fill="hold"/>
                                        <p:tgtEl>
                                          <p:spTgt spid="1996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1" presetClass="entr" presetSubtype="4" fill="hold" grpId="0" nodeType="clickEffect">
                                  <p:stCondLst>
                                    <p:cond delay="0"/>
                                  </p:stCondLst>
                                  <p:childTnLst>
                                    <p:set>
                                      <p:cBhvr>
                                        <p:cTn id="40" dur="1" fill="hold">
                                          <p:stCondLst>
                                            <p:cond delay="0"/>
                                          </p:stCondLst>
                                        </p:cTn>
                                        <p:tgtEl>
                                          <p:spTgt spid="199684"/>
                                        </p:tgtEl>
                                        <p:attrNameLst>
                                          <p:attrName>style.visibility</p:attrName>
                                        </p:attrNameLst>
                                      </p:cBhvr>
                                      <p:to>
                                        <p:strVal val="visible"/>
                                      </p:to>
                                    </p:set>
                                    <p:animEffect transition="in" filter="wheel(4)">
                                      <p:cBhvr>
                                        <p:cTn id="41" dur="2000"/>
                                        <p:tgtEl>
                                          <p:spTgt spid="199684"/>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nodeType="clickEffect">
                                  <p:stCondLst>
                                    <p:cond delay="0"/>
                                  </p:stCondLst>
                                  <p:iterate type="wd">
                                    <p:tmPct val="20000"/>
                                  </p:iterate>
                                  <p:childTnLst>
                                    <p:set>
                                      <p:cBhvr>
                                        <p:cTn id="45" dur="1" fill="hold">
                                          <p:stCondLst>
                                            <p:cond delay="0"/>
                                          </p:stCondLst>
                                        </p:cTn>
                                        <p:tgtEl>
                                          <p:spTgt spid="199685">
                                            <p:txEl>
                                              <p:pRg st="0" end="0"/>
                                            </p:txEl>
                                          </p:spTgt>
                                        </p:tgtEl>
                                        <p:attrNameLst>
                                          <p:attrName>style.visibility</p:attrName>
                                        </p:attrNameLst>
                                      </p:cBhvr>
                                      <p:to>
                                        <p:strVal val="visible"/>
                                      </p:to>
                                    </p:set>
                                    <p:anim calcmode="lin" valueType="num">
                                      <p:cBhvr additive="base">
                                        <p:cTn id="46" dur="2000" fill="hold"/>
                                        <p:tgtEl>
                                          <p:spTgt spid="199685">
                                            <p:txEl>
                                              <p:pRg st="0" end="0"/>
                                            </p:txEl>
                                          </p:spTgt>
                                        </p:tgtEl>
                                        <p:attrNameLst>
                                          <p:attrName>ppt_x</p:attrName>
                                        </p:attrNameLst>
                                      </p:cBhvr>
                                      <p:tavLst>
                                        <p:tav tm="0">
                                          <p:val>
                                            <p:strVal val="0-#ppt_w/2"/>
                                          </p:val>
                                        </p:tav>
                                        <p:tav tm="100000">
                                          <p:val>
                                            <p:strVal val="#ppt_x"/>
                                          </p:val>
                                        </p:tav>
                                      </p:tavLst>
                                    </p:anim>
                                    <p:anim calcmode="lin" valueType="num">
                                      <p:cBhvr additive="base">
                                        <p:cTn id="47" dur="2000" fill="hold"/>
                                        <p:tgtEl>
                                          <p:spTgt spid="19968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nodeType="clickEffect">
                                  <p:stCondLst>
                                    <p:cond delay="0"/>
                                  </p:stCondLst>
                                  <p:iterate type="wd">
                                    <p:tmPct val="20000"/>
                                  </p:iterate>
                                  <p:childTnLst>
                                    <p:set>
                                      <p:cBhvr>
                                        <p:cTn id="51" dur="1" fill="hold">
                                          <p:stCondLst>
                                            <p:cond delay="0"/>
                                          </p:stCondLst>
                                        </p:cTn>
                                        <p:tgtEl>
                                          <p:spTgt spid="199685">
                                            <p:txEl>
                                              <p:pRg st="1" end="1"/>
                                            </p:txEl>
                                          </p:spTgt>
                                        </p:tgtEl>
                                        <p:attrNameLst>
                                          <p:attrName>style.visibility</p:attrName>
                                        </p:attrNameLst>
                                      </p:cBhvr>
                                      <p:to>
                                        <p:strVal val="visible"/>
                                      </p:to>
                                    </p:set>
                                    <p:anim calcmode="lin" valueType="num">
                                      <p:cBhvr additive="base">
                                        <p:cTn id="52" dur="2000" fill="hold"/>
                                        <p:tgtEl>
                                          <p:spTgt spid="199685">
                                            <p:txEl>
                                              <p:pRg st="1" end="1"/>
                                            </p:txEl>
                                          </p:spTgt>
                                        </p:tgtEl>
                                        <p:attrNameLst>
                                          <p:attrName>ppt_x</p:attrName>
                                        </p:attrNameLst>
                                      </p:cBhvr>
                                      <p:tavLst>
                                        <p:tav tm="0">
                                          <p:val>
                                            <p:strVal val="0-#ppt_w/2"/>
                                          </p:val>
                                        </p:tav>
                                        <p:tav tm="100000">
                                          <p:val>
                                            <p:strVal val="#ppt_x"/>
                                          </p:val>
                                        </p:tav>
                                      </p:tavLst>
                                    </p:anim>
                                    <p:anim calcmode="lin" valueType="num">
                                      <p:cBhvr additive="base">
                                        <p:cTn id="53" dur="2000" fill="hold"/>
                                        <p:tgtEl>
                                          <p:spTgt spid="19968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8" fill="hold" nodeType="clickEffect">
                                  <p:stCondLst>
                                    <p:cond delay="0"/>
                                  </p:stCondLst>
                                  <p:iterate type="wd">
                                    <p:tmPct val="20000"/>
                                  </p:iterate>
                                  <p:childTnLst>
                                    <p:set>
                                      <p:cBhvr>
                                        <p:cTn id="57" dur="1" fill="hold">
                                          <p:stCondLst>
                                            <p:cond delay="0"/>
                                          </p:stCondLst>
                                        </p:cTn>
                                        <p:tgtEl>
                                          <p:spTgt spid="199685">
                                            <p:txEl>
                                              <p:pRg st="2" end="2"/>
                                            </p:txEl>
                                          </p:spTgt>
                                        </p:tgtEl>
                                        <p:attrNameLst>
                                          <p:attrName>style.visibility</p:attrName>
                                        </p:attrNameLst>
                                      </p:cBhvr>
                                      <p:to>
                                        <p:strVal val="visible"/>
                                      </p:to>
                                    </p:set>
                                    <p:anim calcmode="lin" valueType="num">
                                      <p:cBhvr additive="base">
                                        <p:cTn id="58" dur="2000" fill="hold"/>
                                        <p:tgtEl>
                                          <p:spTgt spid="199685">
                                            <p:txEl>
                                              <p:pRg st="2" end="2"/>
                                            </p:txEl>
                                          </p:spTgt>
                                        </p:tgtEl>
                                        <p:attrNameLst>
                                          <p:attrName>ppt_x</p:attrName>
                                        </p:attrNameLst>
                                      </p:cBhvr>
                                      <p:tavLst>
                                        <p:tav tm="0">
                                          <p:val>
                                            <p:strVal val="0-#ppt_w/2"/>
                                          </p:val>
                                        </p:tav>
                                        <p:tav tm="100000">
                                          <p:val>
                                            <p:strVal val="#ppt_x"/>
                                          </p:val>
                                        </p:tav>
                                      </p:tavLst>
                                    </p:anim>
                                    <p:anim calcmode="lin" valueType="num">
                                      <p:cBhvr additive="base">
                                        <p:cTn id="59" dur="2000" fill="hold"/>
                                        <p:tgtEl>
                                          <p:spTgt spid="19968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8" fill="hold" nodeType="clickEffect">
                                  <p:stCondLst>
                                    <p:cond delay="0"/>
                                  </p:stCondLst>
                                  <p:iterate type="wd">
                                    <p:tmPct val="20000"/>
                                  </p:iterate>
                                  <p:childTnLst>
                                    <p:set>
                                      <p:cBhvr>
                                        <p:cTn id="63" dur="1" fill="hold">
                                          <p:stCondLst>
                                            <p:cond delay="0"/>
                                          </p:stCondLst>
                                        </p:cTn>
                                        <p:tgtEl>
                                          <p:spTgt spid="199685">
                                            <p:txEl>
                                              <p:pRg st="3" end="3"/>
                                            </p:txEl>
                                          </p:spTgt>
                                        </p:tgtEl>
                                        <p:attrNameLst>
                                          <p:attrName>style.visibility</p:attrName>
                                        </p:attrNameLst>
                                      </p:cBhvr>
                                      <p:to>
                                        <p:strVal val="visible"/>
                                      </p:to>
                                    </p:set>
                                    <p:anim calcmode="lin" valueType="num">
                                      <p:cBhvr additive="base">
                                        <p:cTn id="64" dur="2000" fill="hold"/>
                                        <p:tgtEl>
                                          <p:spTgt spid="199685">
                                            <p:txEl>
                                              <p:pRg st="3" end="3"/>
                                            </p:txEl>
                                          </p:spTgt>
                                        </p:tgtEl>
                                        <p:attrNameLst>
                                          <p:attrName>ppt_x</p:attrName>
                                        </p:attrNameLst>
                                      </p:cBhvr>
                                      <p:tavLst>
                                        <p:tav tm="0">
                                          <p:val>
                                            <p:strVal val="0-#ppt_w/2"/>
                                          </p:val>
                                        </p:tav>
                                        <p:tav tm="100000">
                                          <p:val>
                                            <p:strVal val="#ppt_x"/>
                                          </p:val>
                                        </p:tav>
                                      </p:tavLst>
                                    </p:anim>
                                    <p:anim calcmode="lin" valueType="num">
                                      <p:cBhvr additive="base">
                                        <p:cTn id="65" dur="2000" fill="hold"/>
                                        <p:tgtEl>
                                          <p:spTgt spid="19968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8" fill="hold" nodeType="clickEffect">
                                  <p:stCondLst>
                                    <p:cond delay="0"/>
                                  </p:stCondLst>
                                  <p:iterate type="wd">
                                    <p:tmPct val="20000"/>
                                  </p:iterate>
                                  <p:childTnLst>
                                    <p:set>
                                      <p:cBhvr>
                                        <p:cTn id="69" dur="1" fill="hold">
                                          <p:stCondLst>
                                            <p:cond delay="0"/>
                                          </p:stCondLst>
                                        </p:cTn>
                                        <p:tgtEl>
                                          <p:spTgt spid="199685">
                                            <p:txEl>
                                              <p:pRg st="4" end="4"/>
                                            </p:txEl>
                                          </p:spTgt>
                                        </p:tgtEl>
                                        <p:attrNameLst>
                                          <p:attrName>style.visibility</p:attrName>
                                        </p:attrNameLst>
                                      </p:cBhvr>
                                      <p:to>
                                        <p:strVal val="visible"/>
                                      </p:to>
                                    </p:set>
                                    <p:anim calcmode="lin" valueType="num">
                                      <p:cBhvr additive="base">
                                        <p:cTn id="70" dur="2000" fill="hold"/>
                                        <p:tgtEl>
                                          <p:spTgt spid="199685">
                                            <p:txEl>
                                              <p:pRg st="4" end="4"/>
                                            </p:txEl>
                                          </p:spTgt>
                                        </p:tgtEl>
                                        <p:attrNameLst>
                                          <p:attrName>ppt_x</p:attrName>
                                        </p:attrNameLst>
                                      </p:cBhvr>
                                      <p:tavLst>
                                        <p:tav tm="0">
                                          <p:val>
                                            <p:strVal val="0-#ppt_w/2"/>
                                          </p:val>
                                        </p:tav>
                                        <p:tav tm="100000">
                                          <p:val>
                                            <p:strVal val="#ppt_x"/>
                                          </p:val>
                                        </p:tav>
                                      </p:tavLst>
                                    </p:anim>
                                    <p:anim calcmode="lin" valueType="num">
                                      <p:cBhvr additive="base">
                                        <p:cTn id="71" dur="2000" fill="hold"/>
                                        <p:tgtEl>
                                          <p:spTgt spid="19968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8" fill="hold" nodeType="clickEffect">
                                  <p:stCondLst>
                                    <p:cond delay="0"/>
                                  </p:stCondLst>
                                  <p:iterate type="wd">
                                    <p:tmPct val="20000"/>
                                  </p:iterate>
                                  <p:childTnLst>
                                    <p:set>
                                      <p:cBhvr>
                                        <p:cTn id="75" dur="1" fill="hold">
                                          <p:stCondLst>
                                            <p:cond delay="0"/>
                                          </p:stCondLst>
                                        </p:cTn>
                                        <p:tgtEl>
                                          <p:spTgt spid="199685">
                                            <p:txEl>
                                              <p:pRg st="5" end="5"/>
                                            </p:txEl>
                                          </p:spTgt>
                                        </p:tgtEl>
                                        <p:attrNameLst>
                                          <p:attrName>style.visibility</p:attrName>
                                        </p:attrNameLst>
                                      </p:cBhvr>
                                      <p:to>
                                        <p:strVal val="visible"/>
                                      </p:to>
                                    </p:set>
                                    <p:anim calcmode="lin" valueType="num">
                                      <p:cBhvr additive="base">
                                        <p:cTn id="76" dur="2000" fill="hold"/>
                                        <p:tgtEl>
                                          <p:spTgt spid="199685">
                                            <p:txEl>
                                              <p:pRg st="5" end="5"/>
                                            </p:txEl>
                                          </p:spTgt>
                                        </p:tgtEl>
                                        <p:attrNameLst>
                                          <p:attrName>ppt_x</p:attrName>
                                        </p:attrNameLst>
                                      </p:cBhvr>
                                      <p:tavLst>
                                        <p:tav tm="0">
                                          <p:val>
                                            <p:strVal val="0-#ppt_w/2"/>
                                          </p:val>
                                        </p:tav>
                                        <p:tav tm="100000">
                                          <p:val>
                                            <p:strVal val="#ppt_x"/>
                                          </p:val>
                                        </p:tav>
                                      </p:tavLst>
                                    </p:anim>
                                    <p:anim calcmode="lin" valueType="num">
                                      <p:cBhvr additive="base">
                                        <p:cTn id="77" dur="2000" fill="hold"/>
                                        <p:tgtEl>
                                          <p:spTgt spid="19968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1" presetClass="entr" presetSubtype="4" fill="hold" grpId="0" nodeType="clickEffect">
                                  <p:stCondLst>
                                    <p:cond delay="0"/>
                                  </p:stCondLst>
                                  <p:childTnLst>
                                    <p:set>
                                      <p:cBhvr>
                                        <p:cTn id="81" dur="1" fill="hold">
                                          <p:stCondLst>
                                            <p:cond delay="0"/>
                                          </p:stCondLst>
                                        </p:cTn>
                                        <p:tgtEl>
                                          <p:spTgt spid="199687"/>
                                        </p:tgtEl>
                                        <p:attrNameLst>
                                          <p:attrName>style.visibility</p:attrName>
                                        </p:attrNameLst>
                                      </p:cBhvr>
                                      <p:to>
                                        <p:strVal val="visible"/>
                                      </p:to>
                                    </p:set>
                                    <p:animEffect transition="in" filter="wheel(4)">
                                      <p:cBhvr>
                                        <p:cTn id="82" dur="2000"/>
                                        <p:tgtEl>
                                          <p:spTgt spid="199687"/>
                                        </p:tgtEl>
                                      </p:cBhvr>
                                    </p:animEffect>
                                  </p:childTnLst>
                                </p:cTn>
                              </p:par>
                            </p:childTnLst>
                          </p:cTn>
                        </p:par>
                      </p:childTnLst>
                    </p:cTn>
                  </p:par>
                  <p:par>
                    <p:cTn id="83" fill="hold">
                      <p:stCondLst>
                        <p:cond delay="indefinite"/>
                      </p:stCondLst>
                      <p:childTnLst>
                        <p:par>
                          <p:cTn id="84" fill="hold">
                            <p:stCondLst>
                              <p:cond delay="0"/>
                            </p:stCondLst>
                            <p:childTnLst>
                              <p:par>
                                <p:cTn id="85" presetID="2" presetClass="entr" presetSubtype="8" fill="hold" nodeType="clickEffect">
                                  <p:stCondLst>
                                    <p:cond delay="0"/>
                                  </p:stCondLst>
                                  <p:iterate type="wd">
                                    <p:tmPct val="20000"/>
                                  </p:iterate>
                                  <p:childTnLst>
                                    <p:set>
                                      <p:cBhvr>
                                        <p:cTn id="86" dur="1" fill="hold">
                                          <p:stCondLst>
                                            <p:cond delay="0"/>
                                          </p:stCondLst>
                                        </p:cTn>
                                        <p:tgtEl>
                                          <p:spTgt spid="199688">
                                            <p:txEl>
                                              <p:pRg st="0" end="0"/>
                                            </p:txEl>
                                          </p:spTgt>
                                        </p:tgtEl>
                                        <p:attrNameLst>
                                          <p:attrName>style.visibility</p:attrName>
                                        </p:attrNameLst>
                                      </p:cBhvr>
                                      <p:to>
                                        <p:strVal val="visible"/>
                                      </p:to>
                                    </p:set>
                                    <p:anim calcmode="lin" valueType="num">
                                      <p:cBhvr additive="base">
                                        <p:cTn id="87" dur="2000" fill="hold"/>
                                        <p:tgtEl>
                                          <p:spTgt spid="199688">
                                            <p:txEl>
                                              <p:pRg st="0" end="0"/>
                                            </p:txEl>
                                          </p:spTgt>
                                        </p:tgtEl>
                                        <p:attrNameLst>
                                          <p:attrName>ppt_x</p:attrName>
                                        </p:attrNameLst>
                                      </p:cBhvr>
                                      <p:tavLst>
                                        <p:tav tm="0">
                                          <p:val>
                                            <p:strVal val="0-#ppt_w/2"/>
                                          </p:val>
                                        </p:tav>
                                        <p:tav tm="100000">
                                          <p:val>
                                            <p:strVal val="#ppt_x"/>
                                          </p:val>
                                        </p:tav>
                                      </p:tavLst>
                                    </p:anim>
                                    <p:anim calcmode="lin" valueType="num">
                                      <p:cBhvr additive="base">
                                        <p:cTn id="88" dur="2000" fill="hold"/>
                                        <p:tgtEl>
                                          <p:spTgt spid="19968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8" fill="hold" nodeType="clickEffect">
                                  <p:stCondLst>
                                    <p:cond delay="0"/>
                                  </p:stCondLst>
                                  <p:iterate type="wd">
                                    <p:tmPct val="20000"/>
                                  </p:iterate>
                                  <p:childTnLst>
                                    <p:set>
                                      <p:cBhvr>
                                        <p:cTn id="92" dur="1" fill="hold">
                                          <p:stCondLst>
                                            <p:cond delay="0"/>
                                          </p:stCondLst>
                                        </p:cTn>
                                        <p:tgtEl>
                                          <p:spTgt spid="199688">
                                            <p:txEl>
                                              <p:pRg st="1" end="1"/>
                                            </p:txEl>
                                          </p:spTgt>
                                        </p:tgtEl>
                                        <p:attrNameLst>
                                          <p:attrName>style.visibility</p:attrName>
                                        </p:attrNameLst>
                                      </p:cBhvr>
                                      <p:to>
                                        <p:strVal val="visible"/>
                                      </p:to>
                                    </p:set>
                                    <p:anim calcmode="lin" valueType="num">
                                      <p:cBhvr additive="base">
                                        <p:cTn id="93" dur="2000" fill="hold"/>
                                        <p:tgtEl>
                                          <p:spTgt spid="199688">
                                            <p:txEl>
                                              <p:pRg st="1" end="1"/>
                                            </p:txEl>
                                          </p:spTgt>
                                        </p:tgtEl>
                                        <p:attrNameLst>
                                          <p:attrName>ppt_x</p:attrName>
                                        </p:attrNameLst>
                                      </p:cBhvr>
                                      <p:tavLst>
                                        <p:tav tm="0">
                                          <p:val>
                                            <p:strVal val="0-#ppt_w/2"/>
                                          </p:val>
                                        </p:tav>
                                        <p:tav tm="100000">
                                          <p:val>
                                            <p:strVal val="#ppt_x"/>
                                          </p:val>
                                        </p:tav>
                                      </p:tavLst>
                                    </p:anim>
                                    <p:anim calcmode="lin" valueType="num">
                                      <p:cBhvr additive="base">
                                        <p:cTn id="94" dur="2000" fill="hold"/>
                                        <p:tgtEl>
                                          <p:spTgt spid="19968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8" fill="hold" nodeType="clickEffect">
                                  <p:stCondLst>
                                    <p:cond delay="0"/>
                                  </p:stCondLst>
                                  <p:iterate type="wd">
                                    <p:tmPct val="20000"/>
                                  </p:iterate>
                                  <p:childTnLst>
                                    <p:set>
                                      <p:cBhvr>
                                        <p:cTn id="98" dur="1" fill="hold">
                                          <p:stCondLst>
                                            <p:cond delay="0"/>
                                          </p:stCondLst>
                                        </p:cTn>
                                        <p:tgtEl>
                                          <p:spTgt spid="199688">
                                            <p:txEl>
                                              <p:pRg st="2" end="2"/>
                                            </p:txEl>
                                          </p:spTgt>
                                        </p:tgtEl>
                                        <p:attrNameLst>
                                          <p:attrName>style.visibility</p:attrName>
                                        </p:attrNameLst>
                                      </p:cBhvr>
                                      <p:to>
                                        <p:strVal val="visible"/>
                                      </p:to>
                                    </p:set>
                                    <p:anim calcmode="lin" valueType="num">
                                      <p:cBhvr additive="base">
                                        <p:cTn id="99" dur="2000" fill="hold"/>
                                        <p:tgtEl>
                                          <p:spTgt spid="199688">
                                            <p:txEl>
                                              <p:pRg st="2" end="2"/>
                                            </p:txEl>
                                          </p:spTgt>
                                        </p:tgtEl>
                                        <p:attrNameLst>
                                          <p:attrName>ppt_x</p:attrName>
                                        </p:attrNameLst>
                                      </p:cBhvr>
                                      <p:tavLst>
                                        <p:tav tm="0">
                                          <p:val>
                                            <p:strVal val="0-#ppt_w/2"/>
                                          </p:val>
                                        </p:tav>
                                        <p:tav tm="100000">
                                          <p:val>
                                            <p:strVal val="#ppt_x"/>
                                          </p:val>
                                        </p:tav>
                                      </p:tavLst>
                                    </p:anim>
                                    <p:anim calcmode="lin" valueType="num">
                                      <p:cBhvr additive="base">
                                        <p:cTn id="100" dur="2000" fill="hold"/>
                                        <p:tgtEl>
                                          <p:spTgt spid="19968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2" grpId="0" animBg="1"/>
      <p:bldP spid="199684" grpId="0" animBg="1"/>
      <p:bldP spid="199686" grpId="0" animBg="1"/>
      <p:bldP spid="19968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رقم الشريحة 4"/>
          <p:cNvSpPr>
            <a:spLocks noGrp="1"/>
          </p:cNvSpPr>
          <p:nvPr>
            <p:ph type="sldNum" sz="quarter" idx="12"/>
          </p:nvPr>
        </p:nvSpPr>
        <p:spPr/>
        <p:txBody>
          <a:bodyPr/>
          <a:lstStyle/>
          <a:p>
            <a:fld id="{51362CEE-1D6C-4D52-AF03-EC4CF6A0A04A}" type="slidenum">
              <a:rPr lang="ar-SA"/>
              <a:pPr/>
              <a:t>18</a:t>
            </a:fld>
            <a:endParaRPr lang="en-US"/>
          </a:p>
        </p:txBody>
      </p:sp>
      <p:sp>
        <p:nvSpPr>
          <p:cNvPr id="203778" name="Rectangle 2"/>
          <p:cNvSpPr>
            <a:spLocks noChangeArrowheads="1"/>
          </p:cNvSpPr>
          <p:nvPr/>
        </p:nvSpPr>
        <p:spPr bwMode="auto">
          <a:xfrm>
            <a:off x="827088" y="2276475"/>
            <a:ext cx="7559675" cy="3960813"/>
          </a:xfrm>
          <a:prstGeom prst="rect">
            <a:avLst/>
          </a:prstGeom>
          <a:gradFill rotWithShape="1">
            <a:gsLst>
              <a:gs pos="0">
                <a:srgbClr val="CCFFCC"/>
              </a:gs>
              <a:gs pos="100000">
                <a:srgbClr val="CCFFCC">
                  <a:gamma/>
                  <a:shade val="46275"/>
                  <a:invGamma/>
                </a:srgbClr>
              </a:gs>
            </a:gsLst>
            <a:lin ang="5400000" scaled="1"/>
          </a:gradFill>
          <a:ln w="9525">
            <a:noFill/>
            <a:miter lim="800000"/>
            <a:headEnd/>
            <a:tailEnd/>
          </a:ln>
          <a:effectLst/>
        </p:spPr>
        <p:txBody>
          <a:bodyPr/>
          <a:lstStyle/>
          <a:p>
            <a:pPr marL="342900" indent="-342900" algn="r" rtl="1" eaLnBrk="1" hangingPunct="1">
              <a:spcBef>
                <a:spcPct val="20000"/>
              </a:spcBef>
              <a:buClr>
                <a:schemeClr val="folHlink"/>
              </a:buClr>
              <a:buSzPct val="90000"/>
              <a:buFont typeface="Wingdings" pitchFamily="2" charset="2"/>
              <a:buChar char="n"/>
            </a:pPr>
            <a:r>
              <a:rPr lang="ar-SA" sz="3200"/>
              <a:t>إنكار اسم من أسماء الله تعالى أو صفة من صفاته، أو تجريدها من معانيها.</a:t>
            </a:r>
            <a:endParaRPr lang="ar-SA" sz="3200">
              <a:cs typeface="DecoType Naskh" pitchFamily="2" charset="-78"/>
            </a:endParaRPr>
          </a:p>
          <a:p>
            <a:pPr marL="342900" indent="-342900" algn="r" rtl="1" eaLnBrk="1" hangingPunct="1">
              <a:spcBef>
                <a:spcPct val="20000"/>
              </a:spcBef>
              <a:buClr>
                <a:schemeClr val="folHlink"/>
              </a:buClr>
              <a:buSzPct val="90000"/>
              <a:buFont typeface="Wingdings" pitchFamily="2" charset="2"/>
              <a:buChar char="n"/>
            </a:pPr>
            <a:r>
              <a:rPr lang="ar-SA" sz="3200"/>
              <a:t>تشبيه صفات الله تعالى بصفات المخلوقين</a:t>
            </a:r>
            <a:endParaRPr lang="ar-SA" sz="3200">
              <a:cs typeface="DecoType Naskh" pitchFamily="2" charset="-78"/>
            </a:endParaRPr>
          </a:p>
          <a:p>
            <a:pPr marL="342900" indent="-342900" algn="r" rtl="1" eaLnBrk="1" hangingPunct="1">
              <a:spcBef>
                <a:spcPct val="20000"/>
              </a:spcBef>
              <a:buClr>
                <a:schemeClr val="folHlink"/>
              </a:buClr>
              <a:buSzPct val="90000"/>
              <a:buFont typeface="Wingdings" pitchFamily="2" charset="2"/>
              <a:buChar char="n"/>
            </a:pPr>
            <a:r>
              <a:rPr lang="ar-SA" sz="3200"/>
              <a:t>وصف الله تعالى بالنقائص.</a:t>
            </a:r>
            <a:endParaRPr lang="ar-SA" sz="3200">
              <a:cs typeface="DecoType Naskh" pitchFamily="2" charset="-78"/>
            </a:endParaRPr>
          </a:p>
          <a:p>
            <a:pPr marL="342900" indent="-342900" algn="r" rtl="1" eaLnBrk="1" hangingPunct="1">
              <a:spcBef>
                <a:spcPct val="20000"/>
              </a:spcBef>
              <a:buClr>
                <a:schemeClr val="folHlink"/>
              </a:buClr>
              <a:buSzPct val="90000"/>
              <a:buFont typeface="Wingdings" pitchFamily="2" charset="2"/>
              <a:buChar char="n"/>
            </a:pPr>
            <a:r>
              <a:rPr lang="ar-SA" sz="3200"/>
              <a:t>تسمية الله تعالى بما لم يسم به نفسه.</a:t>
            </a:r>
            <a:endParaRPr lang="ar-SA" sz="3200">
              <a:cs typeface="DecoType Naskh" pitchFamily="2" charset="-78"/>
            </a:endParaRPr>
          </a:p>
          <a:p>
            <a:pPr marL="342900" indent="-342900" algn="r" rtl="1" eaLnBrk="1" hangingPunct="1">
              <a:spcBef>
                <a:spcPct val="20000"/>
              </a:spcBef>
              <a:buClr>
                <a:schemeClr val="folHlink"/>
              </a:buClr>
              <a:buSzPct val="90000"/>
              <a:buFont typeface="Wingdings" pitchFamily="2" charset="2"/>
              <a:buChar char="n"/>
            </a:pPr>
            <a:r>
              <a:rPr lang="ar-SA" sz="3200"/>
              <a:t>تكييف صفات الله تعالى.</a:t>
            </a:r>
            <a:endParaRPr lang="en-US" sz="3200"/>
          </a:p>
        </p:txBody>
      </p:sp>
      <p:graphicFrame>
        <p:nvGraphicFramePr>
          <p:cNvPr id="203779" name="Organization Chart 3"/>
          <p:cNvGraphicFramePr>
            <a:graphicFrameLocks/>
          </p:cNvGraphicFramePr>
          <p:nvPr>
            <p:ph/>
          </p:nvPr>
        </p:nvGraphicFramePr>
        <p:xfrm>
          <a:off x="3419475" y="1268413"/>
          <a:ext cx="4897438" cy="647700"/>
        </p:xfrm>
        <a:graphic>
          <a:graphicData uri="http://schemas.openxmlformats.org/drawingml/2006/compatibility">
            <com:legacyDrawing xmlns:com="http://schemas.openxmlformats.org/drawingml/2006/compatibility" spid="_x0000_s203779"/>
          </a:graphicData>
        </a:graphic>
      </p:graphicFrame>
      <p:sp>
        <p:nvSpPr>
          <p:cNvPr id="203782" name="AutoShape 6"/>
          <p:cNvSpPr>
            <a:spLocks noChangeArrowheads="1"/>
          </p:cNvSpPr>
          <p:nvPr/>
        </p:nvSpPr>
        <p:spPr bwMode="auto">
          <a:xfrm>
            <a:off x="1547813" y="0"/>
            <a:ext cx="5472112" cy="1196975"/>
          </a:xfrm>
          <a:prstGeom prst="flowChartMultidocument">
            <a:avLst/>
          </a:prstGeom>
          <a:gradFill rotWithShape="1">
            <a:gsLst>
              <a:gs pos="0">
                <a:srgbClr val="99FF99"/>
              </a:gs>
              <a:gs pos="100000">
                <a:srgbClr val="009999"/>
              </a:gs>
            </a:gsLst>
            <a:lin ang="5400000" scaled="1"/>
          </a:gradFill>
          <a:ln w="9525">
            <a:solidFill>
              <a:schemeClr val="tx1"/>
            </a:solidFill>
            <a:miter lim="800000"/>
            <a:headEnd/>
            <a:tailEnd/>
          </a:ln>
          <a:effectLst/>
        </p:spPr>
        <p:txBody>
          <a:bodyPr wrap="none" anchor="ctr"/>
          <a:lstStyle/>
          <a:p>
            <a:pPr eaLnBrk="1" hangingPunct="1"/>
            <a:r>
              <a:rPr lang="ar-SA" sz="2400"/>
              <a:t>هـ - نواقض التوحيد</a:t>
            </a:r>
            <a:endParaRPr lang="en-US" sz="24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82"/>
                                        </p:tgtEl>
                                        <p:attrNameLst>
                                          <p:attrName>style.visibility</p:attrName>
                                        </p:attrNameLst>
                                      </p:cBhvr>
                                      <p:to>
                                        <p:strVal val="visible"/>
                                      </p:to>
                                    </p:set>
                                    <p:anim calcmode="lin" valueType="num">
                                      <p:cBhvr additive="base">
                                        <p:cTn id="7" dur="500" fill="hold"/>
                                        <p:tgtEl>
                                          <p:spTgt spid="203782"/>
                                        </p:tgtEl>
                                        <p:attrNameLst>
                                          <p:attrName>ppt_x</p:attrName>
                                        </p:attrNameLst>
                                      </p:cBhvr>
                                      <p:tavLst>
                                        <p:tav tm="0">
                                          <p:val>
                                            <p:strVal val="#ppt_x"/>
                                          </p:val>
                                        </p:tav>
                                        <p:tav tm="100000">
                                          <p:val>
                                            <p:strVal val="#ppt_x"/>
                                          </p:val>
                                        </p:tav>
                                      </p:tavLst>
                                    </p:anim>
                                    <p:anim calcmode="lin" valueType="num">
                                      <p:cBhvr additive="base">
                                        <p:cTn id="8" dur="500" fill="hold"/>
                                        <p:tgtEl>
                                          <p:spTgt spid="20378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203779"/>
                                        </p:tgtEl>
                                        <p:attrNameLst>
                                          <p:attrName>style.visibility</p:attrName>
                                        </p:attrNameLst>
                                      </p:cBhvr>
                                      <p:to>
                                        <p:strVal val="visible"/>
                                      </p:to>
                                    </p:set>
                                    <p:animEffect transition="in" filter="wipe(down)">
                                      <p:cBhvr>
                                        <p:cTn id="13" dur="580">
                                          <p:stCondLst>
                                            <p:cond delay="0"/>
                                          </p:stCondLst>
                                        </p:cTn>
                                        <p:tgtEl>
                                          <p:spTgt spid="203779"/>
                                        </p:tgtEl>
                                      </p:cBhvr>
                                    </p:animEffect>
                                    <p:anim calcmode="lin" valueType="num">
                                      <p:cBhvr>
                                        <p:cTn id="14" dur="1822" tmFilter="0,0; 0.14,0.36; 0.43,0.73; 0.71,0.91; 1.0,1.0">
                                          <p:stCondLst>
                                            <p:cond delay="0"/>
                                          </p:stCondLst>
                                        </p:cTn>
                                        <p:tgtEl>
                                          <p:spTgt spid="203779"/>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03779"/>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03779"/>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03779"/>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03779"/>
                                        </p:tgtEl>
                                        <p:attrNameLst>
                                          <p:attrName>ppt_y</p:attrName>
                                        </p:attrNameLst>
                                      </p:cBhvr>
                                      <p:tavLst>
                                        <p:tav tm="0" fmla="#ppt_y-sin(pi*$)/81">
                                          <p:val>
                                            <p:fltVal val="0"/>
                                          </p:val>
                                        </p:tav>
                                        <p:tav tm="100000">
                                          <p:val>
                                            <p:fltVal val="1"/>
                                          </p:val>
                                        </p:tav>
                                      </p:tavLst>
                                    </p:anim>
                                    <p:animScale>
                                      <p:cBhvr>
                                        <p:cTn id="19" dur="26">
                                          <p:stCondLst>
                                            <p:cond delay="650"/>
                                          </p:stCondLst>
                                        </p:cTn>
                                        <p:tgtEl>
                                          <p:spTgt spid="203779"/>
                                        </p:tgtEl>
                                      </p:cBhvr>
                                      <p:to x="100000" y="60000"/>
                                    </p:animScale>
                                    <p:animScale>
                                      <p:cBhvr>
                                        <p:cTn id="20" dur="166" decel="50000">
                                          <p:stCondLst>
                                            <p:cond delay="676"/>
                                          </p:stCondLst>
                                        </p:cTn>
                                        <p:tgtEl>
                                          <p:spTgt spid="203779"/>
                                        </p:tgtEl>
                                      </p:cBhvr>
                                      <p:to x="100000" y="100000"/>
                                    </p:animScale>
                                    <p:animScale>
                                      <p:cBhvr>
                                        <p:cTn id="21" dur="26">
                                          <p:stCondLst>
                                            <p:cond delay="1312"/>
                                          </p:stCondLst>
                                        </p:cTn>
                                        <p:tgtEl>
                                          <p:spTgt spid="203779"/>
                                        </p:tgtEl>
                                      </p:cBhvr>
                                      <p:to x="100000" y="80000"/>
                                    </p:animScale>
                                    <p:animScale>
                                      <p:cBhvr>
                                        <p:cTn id="22" dur="166" decel="50000">
                                          <p:stCondLst>
                                            <p:cond delay="1338"/>
                                          </p:stCondLst>
                                        </p:cTn>
                                        <p:tgtEl>
                                          <p:spTgt spid="203779"/>
                                        </p:tgtEl>
                                      </p:cBhvr>
                                      <p:to x="100000" y="100000"/>
                                    </p:animScale>
                                    <p:animScale>
                                      <p:cBhvr>
                                        <p:cTn id="23" dur="26">
                                          <p:stCondLst>
                                            <p:cond delay="1642"/>
                                          </p:stCondLst>
                                        </p:cTn>
                                        <p:tgtEl>
                                          <p:spTgt spid="203779"/>
                                        </p:tgtEl>
                                      </p:cBhvr>
                                      <p:to x="100000" y="90000"/>
                                    </p:animScale>
                                    <p:animScale>
                                      <p:cBhvr>
                                        <p:cTn id="24" dur="166" decel="50000">
                                          <p:stCondLst>
                                            <p:cond delay="1668"/>
                                          </p:stCondLst>
                                        </p:cTn>
                                        <p:tgtEl>
                                          <p:spTgt spid="203779"/>
                                        </p:tgtEl>
                                      </p:cBhvr>
                                      <p:to x="100000" y="100000"/>
                                    </p:animScale>
                                    <p:animScale>
                                      <p:cBhvr>
                                        <p:cTn id="25" dur="26">
                                          <p:stCondLst>
                                            <p:cond delay="1808"/>
                                          </p:stCondLst>
                                        </p:cTn>
                                        <p:tgtEl>
                                          <p:spTgt spid="203779"/>
                                        </p:tgtEl>
                                      </p:cBhvr>
                                      <p:to x="100000" y="95000"/>
                                    </p:animScale>
                                    <p:animScale>
                                      <p:cBhvr>
                                        <p:cTn id="26" dur="166" decel="50000">
                                          <p:stCondLst>
                                            <p:cond delay="1834"/>
                                          </p:stCondLst>
                                        </p:cTn>
                                        <p:tgtEl>
                                          <p:spTgt spid="203779"/>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30" presetClass="entr" presetSubtype="0" fill="hold" grpId="0" nodeType="clickEffect">
                                  <p:stCondLst>
                                    <p:cond delay="0"/>
                                  </p:stCondLst>
                                  <p:childTnLst>
                                    <p:set>
                                      <p:cBhvr>
                                        <p:cTn id="30" dur="1" fill="hold">
                                          <p:stCondLst>
                                            <p:cond delay="0"/>
                                          </p:stCondLst>
                                        </p:cTn>
                                        <p:tgtEl>
                                          <p:spTgt spid="203778">
                                            <p:bg/>
                                          </p:spTgt>
                                        </p:tgtEl>
                                        <p:attrNameLst>
                                          <p:attrName>style.visibility</p:attrName>
                                        </p:attrNameLst>
                                      </p:cBhvr>
                                      <p:to>
                                        <p:strVal val="visible"/>
                                      </p:to>
                                    </p:set>
                                    <p:animEffect transition="in" filter="fade">
                                      <p:cBhvr>
                                        <p:cTn id="31" dur="800" decel="100000"/>
                                        <p:tgtEl>
                                          <p:spTgt spid="203778">
                                            <p:bg/>
                                          </p:spTgt>
                                        </p:tgtEl>
                                      </p:cBhvr>
                                    </p:animEffect>
                                    <p:anim calcmode="lin" valueType="num">
                                      <p:cBhvr>
                                        <p:cTn id="32" dur="800" decel="100000" fill="hold"/>
                                        <p:tgtEl>
                                          <p:spTgt spid="203778">
                                            <p:bg/>
                                          </p:spTgt>
                                        </p:tgtEl>
                                        <p:attrNameLst>
                                          <p:attrName>style.rotation</p:attrName>
                                        </p:attrNameLst>
                                      </p:cBhvr>
                                      <p:tavLst>
                                        <p:tav tm="0">
                                          <p:val>
                                            <p:fltVal val="-90"/>
                                          </p:val>
                                        </p:tav>
                                        <p:tav tm="100000">
                                          <p:val>
                                            <p:fltVal val="0"/>
                                          </p:val>
                                        </p:tav>
                                      </p:tavLst>
                                    </p:anim>
                                    <p:anim calcmode="lin" valueType="num">
                                      <p:cBhvr>
                                        <p:cTn id="33" dur="800" decel="100000" fill="hold"/>
                                        <p:tgtEl>
                                          <p:spTgt spid="203778">
                                            <p:bg/>
                                          </p:spTgt>
                                        </p:tgtEl>
                                        <p:attrNameLst>
                                          <p:attrName>ppt_x</p:attrName>
                                        </p:attrNameLst>
                                      </p:cBhvr>
                                      <p:tavLst>
                                        <p:tav tm="0">
                                          <p:val>
                                            <p:strVal val="#ppt_x+0.4"/>
                                          </p:val>
                                        </p:tav>
                                        <p:tav tm="100000">
                                          <p:val>
                                            <p:strVal val="#ppt_x-0.05"/>
                                          </p:val>
                                        </p:tav>
                                      </p:tavLst>
                                    </p:anim>
                                    <p:anim calcmode="lin" valueType="num">
                                      <p:cBhvr>
                                        <p:cTn id="34" dur="800" decel="100000" fill="hold"/>
                                        <p:tgtEl>
                                          <p:spTgt spid="203778">
                                            <p:bg/>
                                          </p:spTgt>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203778">
                                            <p:bg/>
                                          </p:spTgt>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203778">
                                            <p:bg/>
                                          </p:spTgt>
                                        </p:tgtEl>
                                        <p:attrNameLst>
                                          <p:attrName>ppt_y</p:attrName>
                                        </p:attrNameLst>
                                      </p:cBhvr>
                                      <p:tavLst>
                                        <p:tav tm="0">
                                          <p:val>
                                            <p:strVal val="#ppt_y+0.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0" presetClass="entr" presetSubtype="0" fill="hold" grpId="0" nodeType="clickEffect">
                                  <p:stCondLst>
                                    <p:cond delay="0"/>
                                  </p:stCondLst>
                                  <p:childTnLst>
                                    <p:set>
                                      <p:cBhvr>
                                        <p:cTn id="40" dur="1" fill="hold">
                                          <p:stCondLst>
                                            <p:cond delay="0"/>
                                          </p:stCondLst>
                                        </p:cTn>
                                        <p:tgtEl>
                                          <p:spTgt spid="203778">
                                            <p:txEl>
                                              <p:pRg st="0" end="0"/>
                                            </p:txEl>
                                          </p:spTgt>
                                        </p:tgtEl>
                                        <p:attrNameLst>
                                          <p:attrName>style.visibility</p:attrName>
                                        </p:attrNameLst>
                                      </p:cBhvr>
                                      <p:to>
                                        <p:strVal val="visible"/>
                                      </p:to>
                                    </p:set>
                                    <p:animEffect transition="in" filter="fade">
                                      <p:cBhvr>
                                        <p:cTn id="41" dur="800" decel="100000"/>
                                        <p:tgtEl>
                                          <p:spTgt spid="203778">
                                            <p:txEl>
                                              <p:pRg st="0" end="0"/>
                                            </p:txEl>
                                          </p:spTgt>
                                        </p:tgtEl>
                                      </p:cBhvr>
                                    </p:animEffect>
                                    <p:anim calcmode="lin" valueType="num">
                                      <p:cBhvr>
                                        <p:cTn id="42" dur="800" decel="100000" fill="hold"/>
                                        <p:tgtEl>
                                          <p:spTgt spid="203778">
                                            <p:txEl>
                                              <p:pRg st="0" end="0"/>
                                            </p:txEl>
                                          </p:spTgt>
                                        </p:tgtEl>
                                        <p:attrNameLst>
                                          <p:attrName>style.rotation</p:attrName>
                                        </p:attrNameLst>
                                      </p:cBhvr>
                                      <p:tavLst>
                                        <p:tav tm="0">
                                          <p:val>
                                            <p:fltVal val="-90"/>
                                          </p:val>
                                        </p:tav>
                                        <p:tav tm="100000">
                                          <p:val>
                                            <p:fltVal val="0"/>
                                          </p:val>
                                        </p:tav>
                                      </p:tavLst>
                                    </p:anim>
                                    <p:anim calcmode="lin" valueType="num">
                                      <p:cBhvr>
                                        <p:cTn id="43" dur="800" decel="100000" fill="hold"/>
                                        <p:tgtEl>
                                          <p:spTgt spid="203778">
                                            <p:txEl>
                                              <p:pRg st="0" end="0"/>
                                            </p:txEl>
                                          </p:spTgt>
                                        </p:tgtEl>
                                        <p:attrNameLst>
                                          <p:attrName>ppt_x</p:attrName>
                                        </p:attrNameLst>
                                      </p:cBhvr>
                                      <p:tavLst>
                                        <p:tav tm="0">
                                          <p:val>
                                            <p:strVal val="#ppt_x+0.4"/>
                                          </p:val>
                                        </p:tav>
                                        <p:tav tm="100000">
                                          <p:val>
                                            <p:strVal val="#ppt_x-0.05"/>
                                          </p:val>
                                        </p:tav>
                                      </p:tavLst>
                                    </p:anim>
                                    <p:anim calcmode="lin" valueType="num">
                                      <p:cBhvr>
                                        <p:cTn id="44" dur="800" decel="100000" fill="hold"/>
                                        <p:tgtEl>
                                          <p:spTgt spid="203778">
                                            <p:txEl>
                                              <p:pRg st="0" end="0"/>
                                            </p:txEl>
                                          </p:spTgt>
                                        </p:tgtEl>
                                        <p:attrNameLst>
                                          <p:attrName>ppt_y</p:attrName>
                                        </p:attrNameLst>
                                      </p:cBhvr>
                                      <p:tavLst>
                                        <p:tav tm="0">
                                          <p:val>
                                            <p:strVal val="#ppt_y-0.4"/>
                                          </p:val>
                                        </p:tav>
                                        <p:tav tm="100000">
                                          <p:val>
                                            <p:strVal val="#ppt_y+0.1"/>
                                          </p:val>
                                        </p:tav>
                                      </p:tavLst>
                                    </p:anim>
                                    <p:anim calcmode="lin" valueType="num">
                                      <p:cBhvr>
                                        <p:cTn id="45" dur="200" accel="100000" fill="hold">
                                          <p:stCondLst>
                                            <p:cond delay="800"/>
                                          </p:stCondLst>
                                        </p:cTn>
                                        <p:tgtEl>
                                          <p:spTgt spid="203778">
                                            <p:txEl>
                                              <p:pRg st="0" end="0"/>
                                            </p:txEl>
                                          </p:spTgt>
                                        </p:tgtEl>
                                        <p:attrNameLst>
                                          <p:attrName>ppt_x</p:attrName>
                                        </p:attrNameLst>
                                      </p:cBhvr>
                                      <p:tavLst>
                                        <p:tav tm="0">
                                          <p:val>
                                            <p:strVal val="#ppt_x-0.05"/>
                                          </p:val>
                                        </p:tav>
                                        <p:tav tm="100000">
                                          <p:val>
                                            <p:strVal val="#ppt_x"/>
                                          </p:val>
                                        </p:tav>
                                      </p:tavLst>
                                    </p:anim>
                                    <p:anim calcmode="lin" valueType="num">
                                      <p:cBhvr>
                                        <p:cTn id="46" dur="200" accel="100000" fill="hold">
                                          <p:stCondLst>
                                            <p:cond delay="800"/>
                                          </p:stCondLst>
                                        </p:cTn>
                                        <p:tgtEl>
                                          <p:spTgt spid="203778">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0" presetClass="entr" presetSubtype="0" fill="hold" grpId="0" nodeType="clickEffect">
                                  <p:stCondLst>
                                    <p:cond delay="0"/>
                                  </p:stCondLst>
                                  <p:childTnLst>
                                    <p:set>
                                      <p:cBhvr>
                                        <p:cTn id="50" dur="1" fill="hold">
                                          <p:stCondLst>
                                            <p:cond delay="0"/>
                                          </p:stCondLst>
                                        </p:cTn>
                                        <p:tgtEl>
                                          <p:spTgt spid="203778">
                                            <p:txEl>
                                              <p:pRg st="1" end="1"/>
                                            </p:txEl>
                                          </p:spTgt>
                                        </p:tgtEl>
                                        <p:attrNameLst>
                                          <p:attrName>style.visibility</p:attrName>
                                        </p:attrNameLst>
                                      </p:cBhvr>
                                      <p:to>
                                        <p:strVal val="visible"/>
                                      </p:to>
                                    </p:set>
                                    <p:animEffect transition="in" filter="fade">
                                      <p:cBhvr>
                                        <p:cTn id="51" dur="800" decel="100000"/>
                                        <p:tgtEl>
                                          <p:spTgt spid="203778">
                                            <p:txEl>
                                              <p:pRg st="1" end="1"/>
                                            </p:txEl>
                                          </p:spTgt>
                                        </p:tgtEl>
                                      </p:cBhvr>
                                    </p:animEffect>
                                    <p:anim calcmode="lin" valueType="num">
                                      <p:cBhvr>
                                        <p:cTn id="52" dur="800" decel="100000" fill="hold"/>
                                        <p:tgtEl>
                                          <p:spTgt spid="203778">
                                            <p:txEl>
                                              <p:pRg st="1" end="1"/>
                                            </p:txEl>
                                          </p:spTgt>
                                        </p:tgtEl>
                                        <p:attrNameLst>
                                          <p:attrName>style.rotation</p:attrName>
                                        </p:attrNameLst>
                                      </p:cBhvr>
                                      <p:tavLst>
                                        <p:tav tm="0">
                                          <p:val>
                                            <p:fltVal val="-90"/>
                                          </p:val>
                                        </p:tav>
                                        <p:tav tm="100000">
                                          <p:val>
                                            <p:fltVal val="0"/>
                                          </p:val>
                                        </p:tav>
                                      </p:tavLst>
                                    </p:anim>
                                    <p:anim calcmode="lin" valueType="num">
                                      <p:cBhvr>
                                        <p:cTn id="53" dur="800" decel="100000" fill="hold"/>
                                        <p:tgtEl>
                                          <p:spTgt spid="203778">
                                            <p:txEl>
                                              <p:pRg st="1" end="1"/>
                                            </p:txEl>
                                          </p:spTgt>
                                        </p:tgtEl>
                                        <p:attrNameLst>
                                          <p:attrName>ppt_x</p:attrName>
                                        </p:attrNameLst>
                                      </p:cBhvr>
                                      <p:tavLst>
                                        <p:tav tm="0">
                                          <p:val>
                                            <p:strVal val="#ppt_x+0.4"/>
                                          </p:val>
                                        </p:tav>
                                        <p:tav tm="100000">
                                          <p:val>
                                            <p:strVal val="#ppt_x-0.05"/>
                                          </p:val>
                                        </p:tav>
                                      </p:tavLst>
                                    </p:anim>
                                    <p:anim calcmode="lin" valueType="num">
                                      <p:cBhvr>
                                        <p:cTn id="54" dur="800" decel="100000" fill="hold"/>
                                        <p:tgtEl>
                                          <p:spTgt spid="203778">
                                            <p:txEl>
                                              <p:pRg st="1" end="1"/>
                                            </p:txEl>
                                          </p:spTgt>
                                        </p:tgtEl>
                                        <p:attrNameLst>
                                          <p:attrName>ppt_y</p:attrName>
                                        </p:attrNameLst>
                                      </p:cBhvr>
                                      <p:tavLst>
                                        <p:tav tm="0">
                                          <p:val>
                                            <p:strVal val="#ppt_y-0.4"/>
                                          </p:val>
                                        </p:tav>
                                        <p:tav tm="100000">
                                          <p:val>
                                            <p:strVal val="#ppt_y+0.1"/>
                                          </p:val>
                                        </p:tav>
                                      </p:tavLst>
                                    </p:anim>
                                    <p:anim calcmode="lin" valueType="num">
                                      <p:cBhvr>
                                        <p:cTn id="55" dur="200" accel="100000" fill="hold">
                                          <p:stCondLst>
                                            <p:cond delay="800"/>
                                          </p:stCondLst>
                                        </p:cTn>
                                        <p:tgtEl>
                                          <p:spTgt spid="203778">
                                            <p:txEl>
                                              <p:pRg st="1" end="1"/>
                                            </p:txEl>
                                          </p:spTgt>
                                        </p:tgtEl>
                                        <p:attrNameLst>
                                          <p:attrName>ppt_x</p:attrName>
                                        </p:attrNameLst>
                                      </p:cBhvr>
                                      <p:tavLst>
                                        <p:tav tm="0">
                                          <p:val>
                                            <p:strVal val="#ppt_x-0.05"/>
                                          </p:val>
                                        </p:tav>
                                        <p:tav tm="100000">
                                          <p:val>
                                            <p:strVal val="#ppt_x"/>
                                          </p:val>
                                        </p:tav>
                                      </p:tavLst>
                                    </p:anim>
                                    <p:anim calcmode="lin" valueType="num">
                                      <p:cBhvr>
                                        <p:cTn id="56" dur="200" accel="100000" fill="hold">
                                          <p:stCondLst>
                                            <p:cond delay="800"/>
                                          </p:stCondLst>
                                        </p:cTn>
                                        <p:tgtEl>
                                          <p:spTgt spid="203778">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30" presetClass="entr" presetSubtype="0" fill="hold" grpId="0" nodeType="clickEffect">
                                  <p:stCondLst>
                                    <p:cond delay="0"/>
                                  </p:stCondLst>
                                  <p:childTnLst>
                                    <p:set>
                                      <p:cBhvr>
                                        <p:cTn id="60" dur="1" fill="hold">
                                          <p:stCondLst>
                                            <p:cond delay="0"/>
                                          </p:stCondLst>
                                        </p:cTn>
                                        <p:tgtEl>
                                          <p:spTgt spid="203778">
                                            <p:txEl>
                                              <p:pRg st="2" end="2"/>
                                            </p:txEl>
                                          </p:spTgt>
                                        </p:tgtEl>
                                        <p:attrNameLst>
                                          <p:attrName>style.visibility</p:attrName>
                                        </p:attrNameLst>
                                      </p:cBhvr>
                                      <p:to>
                                        <p:strVal val="visible"/>
                                      </p:to>
                                    </p:set>
                                    <p:animEffect transition="in" filter="fade">
                                      <p:cBhvr>
                                        <p:cTn id="61" dur="800" decel="100000"/>
                                        <p:tgtEl>
                                          <p:spTgt spid="203778">
                                            <p:txEl>
                                              <p:pRg st="2" end="2"/>
                                            </p:txEl>
                                          </p:spTgt>
                                        </p:tgtEl>
                                      </p:cBhvr>
                                    </p:animEffect>
                                    <p:anim calcmode="lin" valueType="num">
                                      <p:cBhvr>
                                        <p:cTn id="62" dur="800" decel="100000" fill="hold"/>
                                        <p:tgtEl>
                                          <p:spTgt spid="203778">
                                            <p:txEl>
                                              <p:pRg st="2" end="2"/>
                                            </p:txEl>
                                          </p:spTgt>
                                        </p:tgtEl>
                                        <p:attrNameLst>
                                          <p:attrName>style.rotation</p:attrName>
                                        </p:attrNameLst>
                                      </p:cBhvr>
                                      <p:tavLst>
                                        <p:tav tm="0">
                                          <p:val>
                                            <p:fltVal val="-90"/>
                                          </p:val>
                                        </p:tav>
                                        <p:tav tm="100000">
                                          <p:val>
                                            <p:fltVal val="0"/>
                                          </p:val>
                                        </p:tav>
                                      </p:tavLst>
                                    </p:anim>
                                    <p:anim calcmode="lin" valueType="num">
                                      <p:cBhvr>
                                        <p:cTn id="63" dur="800" decel="100000" fill="hold"/>
                                        <p:tgtEl>
                                          <p:spTgt spid="203778">
                                            <p:txEl>
                                              <p:pRg st="2" end="2"/>
                                            </p:txEl>
                                          </p:spTgt>
                                        </p:tgtEl>
                                        <p:attrNameLst>
                                          <p:attrName>ppt_x</p:attrName>
                                        </p:attrNameLst>
                                      </p:cBhvr>
                                      <p:tavLst>
                                        <p:tav tm="0">
                                          <p:val>
                                            <p:strVal val="#ppt_x+0.4"/>
                                          </p:val>
                                        </p:tav>
                                        <p:tav tm="100000">
                                          <p:val>
                                            <p:strVal val="#ppt_x-0.05"/>
                                          </p:val>
                                        </p:tav>
                                      </p:tavLst>
                                    </p:anim>
                                    <p:anim calcmode="lin" valueType="num">
                                      <p:cBhvr>
                                        <p:cTn id="64" dur="800" decel="100000" fill="hold"/>
                                        <p:tgtEl>
                                          <p:spTgt spid="203778">
                                            <p:txEl>
                                              <p:pRg st="2" end="2"/>
                                            </p:txEl>
                                          </p:spTgt>
                                        </p:tgtEl>
                                        <p:attrNameLst>
                                          <p:attrName>ppt_y</p:attrName>
                                        </p:attrNameLst>
                                      </p:cBhvr>
                                      <p:tavLst>
                                        <p:tav tm="0">
                                          <p:val>
                                            <p:strVal val="#ppt_y-0.4"/>
                                          </p:val>
                                        </p:tav>
                                        <p:tav tm="100000">
                                          <p:val>
                                            <p:strVal val="#ppt_y+0.1"/>
                                          </p:val>
                                        </p:tav>
                                      </p:tavLst>
                                    </p:anim>
                                    <p:anim calcmode="lin" valueType="num">
                                      <p:cBhvr>
                                        <p:cTn id="65" dur="200" accel="100000" fill="hold">
                                          <p:stCondLst>
                                            <p:cond delay="800"/>
                                          </p:stCondLst>
                                        </p:cTn>
                                        <p:tgtEl>
                                          <p:spTgt spid="203778">
                                            <p:txEl>
                                              <p:pRg st="2" end="2"/>
                                            </p:txEl>
                                          </p:spTgt>
                                        </p:tgtEl>
                                        <p:attrNameLst>
                                          <p:attrName>ppt_x</p:attrName>
                                        </p:attrNameLst>
                                      </p:cBhvr>
                                      <p:tavLst>
                                        <p:tav tm="0">
                                          <p:val>
                                            <p:strVal val="#ppt_x-0.05"/>
                                          </p:val>
                                        </p:tav>
                                        <p:tav tm="100000">
                                          <p:val>
                                            <p:strVal val="#ppt_x"/>
                                          </p:val>
                                        </p:tav>
                                      </p:tavLst>
                                    </p:anim>
                                    <p:anim calcmode="lin" valueType="num">
                                      <p:cBhvr>
                                        <p:cTn id="66" dur="200" accel="100000" fill="hold">
                                          <p:stCondLst>
                                            <p:cond delay="800"/>
                                          </p:stCondLst>
                                        </p:cTn>
                                        <p:tgtEl>
                                          <p:spTgt spid="203778">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0" presetClass="entr" presetSubtype="0" fill="hold" grpId="0" nodeType="clickEffect">
                                  <p:stCondLst>
                                    <p:cond delay="0"/>
                                  </p:stCondLst>
                                  <p:childTnLst>
                                    <p:set>
                                      <p:cBhvr>
                                        <p:cTn id="70" dur="1" fill="hold">
                                          <p:stCondLst>
                                            <p:cond delay="0"/>
                                          </p:stCondLst>
                                        </p:cTn>
                                        <p:tgtEl>
                                          <p:spTgt spid="203778">
                                            <p:txEl>
                                              <p:pRg st="3" end="3"/>
                                            </p:txEl>
                                          </p:spTgt>
                                        </p:tgtEl>
                                        <p:attrNameLst>
                                          <p:attrName>style.visibility</p:attrName>
                                        </p:attrNameLst>
                                      </p:cBhvr>
                                      <p:to>
                                        <p:strVal val="visible"/>
                                      </p:to>
                                    </p:set>
                                    <p:animEffect transition="in" filter="fade">
                                      <p:cBhvr>
                                        <p:cTn id="71" dur="800" decel="100000"/>
                                        <p:tgtEl>
                                          <p:spTgt spid="203778">
                                            <p:txEl>
                                              <p:pRg st="3" end="3"/>
                                            </p:txEl>
                                          </p:spTgt>
                                        </p:tgtEl>
                                      </p:cBhvr>
                                    </p:animEffect>
                                    <p:anim calcmode="lin" valueType="num">
                                      <p:cBhvr>
                                        <p:cTn id="72" dur="800" decel="100000" fill="hold"/>
                                        <p:tgtEl>
                                          <p:spTgt spid="203778">
                                            <p:txEl>
                                              <p:pRg st="3" end="3"/>
                                            </p:txEl>
                                          </p:spTgt>
                                        </p:tgtEl>
                                        <p:attrNameLst>
                                          <p:attrName>style.rotation</p:attrName>
                                        </p:attrNameLst>
                                      </p:cBhvr>
                                      <p:tavLst>
                                        <p:tav tm="0">
                                          <p:val>
                                            <p:fltVal val="-90"/>
                                          </p:val>
                                        </p:tav>
                                        <p:tav tm="100000">
                                          <p:val>
                                            <p:fltVal val="0"/>
                                          </p:val>
                                        </p:tav>
                                      </p:tavLst>
                                    </p:anim>
                                    <p:anim calcmode="lin" valueType="num">
                                      <p:cBhvr>
                                        <p:cTn id="73" dur="800" decel="100000" fill="hold"/>
                                        <p:tgtEl>
                                          <p:spTgt spid="203778">
                                            <p:txEl>
                                              <p:pRg st="3" end="3"/>
                                            </p:txEl>
                                          </p:spTgt>
                                        </p:tgtEl>
                                        <p:attrNameLst>
                                          <p:attrName>ppt_x</p:attrName>
                                        </p:attrNameLst>
                                      </p:cBhvr>
                                      <p:tavLst>
                                        <p:tav tm="0">
                                          <p:val>
                                            <p:strVal val="#ppt_x+0.4"/>
                                          </p:val>
                                        </p:tav>
                                        <p:tav tm="100000">
                                          <p:val>
                                            <p:strVal val="#ppt_x-0.05"/>
                                          </p:val>
                                        </p:tav>
                                      </p:tavLst>
                                    </p:anim>
                                    <p:anim calcmode="lin" valueType="num">
                                      <p:cBhvr>
                                        <p:cTn id="74" dur="800" decel="100000" fill="hold"/>
                                        <p:tgtEl>
                                          <p:spTgt spid="203778">
                                            <p:txEl>
                                              <p:pRg st="3" end="3"/>
                                            </p:txEl>
                                          </p:spTgt>
                                        </p:tgtEl>
                                        <p:attrNameLst>
                                          <p:attrName>ppt_y</p:attrName>
                                        </p:attrNameLst>
                                      </p:cBhvr>
                                      <p:tavLst>
                                        <p:tav tm="0">
                                          <p:val>
                                            <p:strVal val="#ppt_y-0.4"/>
                                          </p:val>
                                        </p:tav>
                                        <p:tav tm="100000">
                                          <p:val>
                                            <p:strVal val="#ppt_y+0.1"/>
                                          </p:val>
                                        </p:tav>
                                      </p:tavLst>
                                    </p:anim>
                                    <p:anim calcmode="lin" valueType="num">
                                      <p:cBhvr>
                                        <p:cTn id="75" dur="200" accel="100000" fill="hold">
                                          <p:stCondLst>
                                            <p:cond delay="800"/>
                                          </p:stCondLst>
                                        </p:cTn>
                                        <p:tgtEl>
                                          <p:spTgt spid="203778">
                                            <p:txEl>
                                              <p:pRg st="3" end="3"/>
                                            </p:txEl>
                                          </p:spTgt>
                                        </p:tgtEl>
                                        <p:attrNameLst>
                                          <p:attrName>ppt_x</p:attrName>
                                        </p:attrNameLst>
                                      </p:cBhvr>
                                      <p:tavLst>
                                        <p:tav tm="0">
                                          <p:val>
                                            <p:strVal val="#ppt_x-0.05"/>
                                          </p:val>
                                        </p:tav>
                                        <p:tav tm="100000">
                                          <p:val>
                                            <p:strVal val="#ppt_x"/>
                                          </p:val>
                                        </p:tav>
                                      </p:tavLst>
                                    </p:anim>
                                    <p:anim calcmode="lin" valueType="num">
                                      <p:cBhvr>
                                        <p:cTn id="76" dur="200" accel="100000" fill="hold">
                                          <p:stCondLst>
                                            <p:cond delay="800"/>
                                          </p:stCondLst>
                                        </p:cTn>
                                        <p:tgtEl>
                                          <p:spTgt spid="203778">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30" presetClass="entr" presetSubtype="0" fill="hold" grpId="0" nodeType="clickEffect">
                                  <p:stCondLst>
                                    <p:cond delay="0"/>
                                  </p:stCondLst>
                                  <p:childTnLst>
                                    <p:set>
                                      <p:cBhvr>
                                        <p:cTn id="80" dur="1" fill="hold">
                                          <p:stCondLst>
                                            <p:cond delay="0"/>
                                          </p:stCondLst>
                                        </p:cTn>
                                        <p:tgtEl>
                                          <p:spTgt spid="203778">
                                            <p:txEl>
                                              <p:pRg st="4" end="4"/>
                                            </p:txEl>
                                          </p:spTgt>
                                        </p:tgtEl>
                                        <p:attrNameLst>
                                          <p:attrName>style.visibility</p:attrName>
                                        </p:attrNameLst>
                                      </p:cBhvr>
                                      <p:to>
                                        <p:strVal val="visible"/>
                                      </p:to>
                                    </p:set>
                                    <p:animEffect transition="in" filter="fade">
                                      <p:cBhvr>
                                        <p:cTn id="81" dur="800" decel="100000"/>
                                        <p:tgtEl>
                                          <p:spTgt spid="203778">
                                            <p:txEl>
                                              <p:pRg st="4" end="4"/>
                                            </p:txEl>
                                          </p:spTgt>
                                        </p:tgtEl>
                                      </p:cBhvr>
                                    </p:animEffect>
                                    <p:anim calcmode="lin" valueType="num">
                                      <p:cBhvr>
                                        <p:cTn id="82" dur="800" decel="100000" fill="hold"/>
                                        <p:tgtEl>
                                          <p:spTgt spid="203778">
                                            <p:txEl>
                                              <p:pRg st="4" end="4"/>
                                            </p:txEl>
                                          </p:spTgt>
                                        </p:tgtEl>
                                        <p:attrNameLst>
                                          <p:attrName>style.rotation</p:attrName>
                                        </p:attrNameLst>
                                      </p:cBhvr>
                                      <p:tavLst>
                                        <p:tav tm="0">
                                          <p:val>
                                            <p:fltVal val="-90"/>
                                          </p:val>
                                        </p:tav>
                                        <p:tav tm="100000">
                                          <p:val>
                                            <p:fltVal val="0"/>
                                          </p:val>
                                        </p:tav>
                                      </p:tavLst>
                                    </p:anim>
                                    <p:anim calcmode="lin" valueType="num">
                                      <p:cBhvr>
                                        <p:cTn id="83" dur="800" decel="100000" fill="hold"/>
                                        <p:tgtEl>
                                          <p:spTgt spid="203778">
                                            <p:txEl>
                                              <p:pRg st="4" end="4"/>
                                            </p:txEl>
                                          </p:spTgt>
                                        </p:tgtEl>
                                        <p:attrNameLst>
                                          <p:attrName>ppt_x</p:attrName>
                                        </p:attrNameLst>
                                      </p:cBhvr>
                                      <p:tavLst>
                                        <p:tav tm="0">
                                          <p:val>
                                            <p:strVal val="#ppt_x+0.4"/>
                                          </p:val>
                                        </p:tav>
                                        <p:tav tm="100000">
                                          <p:val>
                                            <p:strVal val="#ppt_x-0.05"/>
                                          </p:val>
                                        </p:tav>
                                      </p:tavLst>
                                    </p:anim>
                                    <p:anim calcmode="lin" valueType="num">
                                      <p:cBhvr>
                                        <p:cTn id="84" dur="800" decel="100000" fill="hold"/>
                                        <p:tgtEl>
                                          <p:spTgt spid="203778">
                                            <p:txEl>
                                              <p:pRg st="4" end="4"/>
                                            </p:txEl>
                                          </p:spTgt>
                                        </p:tgtEl>
                                        <p:attrNameLst>
                                          <p:attrName>ppt_y</p:attrName>
                                        </p:attrNameLst>
                                      </p:cBhvr>
                                      <p:tavLst>
                                        <p:tav tm="0">
                                          <p:val>
                                            <p:strVal val="#ppt_y-0.4"/>
                                          </p:val>
                                        </p:tav>
                                        <p:tav tm="100000">
                                          <p:val>
                                            <p:strVal val="#ppt_y+0.1"/>
                                          </p:val>
                                        </p:tav>
                                      </p:tavLst>
                                    </p:anim>
                                    <p:anim calcmode="lin" valueType="num">
                                      <p:cBhvr>
                                        <p:cTn id="85" dur="200" accel="100000" fill="hold">
                                          <p:stCondLst>
                                            <p:cond delay="800"/>
                                          </p:stCondLst>
                                        </p:cTn>
                                        <p:tgtEl>
                                          <p:spTgt spid="203778">
                                            <p:txEl>
                                              <p:pRg st="4" end="4"/>
                                            </p:txEl>
                                          </p:spTgt>
                                        </p:tgtEl>
                                        <p:attrNameLst>
                                          <p:attrName>ppt_x</p:attrName>
                                        </p:attrNameLst>
                                      </p:cBhvr>
                                      <p:tavLst>
                                        <p:tav tm="0">
                                          <p:val>
                                            <p:strVal val="#ppt_x-0.05"/>
                                          </p:val>
                                        </p:tav>
                                        <p:tav tm="100000">
                                          <p:val>
                                            <p:strVal val="#ppt_x"/>
                                          </p:val>
                                        </p:tav>
                                      </p:tavLst>
                                    </p:anim>
                                    <p:anim calcmode="lin" valueType="num">
                                      <p:cBhvr>
                                        <p:cTn id="86" dur="200" accel="100000" fill="hold">
                                          <p:stCondLst>
                                            <p:cond delay="800"/>
                                          </p:stCondLst>
                                        </p:cTn>
                                        <p:tgtEl>
                                          <p:spTgt spid="203778">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8" grpId="0" uiExpand="1" build="p" animBg="1"/>
      <p:bldDgm spid="203779" grpId="0"/>
      <p:bldP spid="203782"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عنصر نائب لرقم الشريحة 4"/>
          <p:cNvSpPr>
            <a:spLocks noGrp="1"/>
          </p:cNvSpPr>
          <p:nvPr>
            <p:ph type="sldNum" sz="quarter" idx="12"/>
          </p:nvPr>
        </p:nvSpPr>
        <p:spPr/>
        <p:txBody>
          <a:bodyPr/>
          <a:lstStyle/>
          <a:p>
            <a:fld id="{F504FDFE-F443-49A4-9480-E24A846351A1}" type="slidenum">
              <a:rPr lang="ar-SA"/>
              <a:pPr/>
              <a:t>19</a:t>
            </a:fld>
            <a:endParaRPr lang="en-US"/>
          </a:p>
        </p:txBody>
      </p:sp>
      <p:sp>
        <p:nvSpPr>
          <p:cNvPr id="191490" name="AutoShape 2"/>
          <p:cNvSpPr>
            <a:spLocks noChangeArrowheads="1"/>
          </p:cNvSpPr>
          <p:nvPr/>
        </p:nvSpPr>
        <p:spPr bwMode="auto">
          <a:xfrm>
            <a:off x="3924300" y="1700213"/>
            <a:ext cx="1584325" cy="3673475"/>
          </a:xfrm>
          <a:prstGeom prst="star16">
            <a:avLst>
              <a:gd name="adj" fmla="val 37500"/>
            </a:avLst>
          </a:prstGeom>
          <a:gradFill rotWithShape="1">
            <a:gsLst>
              <a:gs pos="0">
                <a:srgbClr val="C5F8FF"/>
              </a:gs>
              <a:gs pos="100000">
                <a:schemeClr val="accent1"/>
              </a:gs>
            </a:gsLst>
            <a:lin ang="5400000" scaled="1"/>
          </a:gradFill>
          <a:ln w="9525">
            <a:solidFill>
              <a:schemeClr val="tx1"/>
            </a:solidFill>
            <a:miter lim="800000"/>
            <a:headEnd/>
            <a:tailEnd/>
          </a:ln>
          <a:effectLst/>
        </p:spPr>
        <p:txBody>
          <a:bodyPr wrap="none" anchor="ctr"/>
          <a:lstStyle/>
          <a:p>
            <a:pPr rtl="1">
              <a:spcBef>
                <a:spcPct val="50000"/>
              </a:spcBef>
            </a:pPr>
            <a:endParaRPr lang="ar-SA" sz="2400"/>
          </a:p>
          <a:p>
            <a:pPr rtl="1">
              <a:spcBef>
                <a:spcPct val="50000"/>
              </a:spcBef>
            </a:pPr>
            <a:r>
              <a:rPr lang="ar-SA" sz="2400"/>
              <a:t>ثانيا: </a:t>
            </a:r>
          </a:p>
          <a:p>
            <a:pPr rtl="1">
              <a:spcBef>
                <a:spcPct val="50000"/>
              </a:spcBef>
            </a:pPr>
            <a:r>
              <a:rPr lang="ar-SA" sz="2400"/>
              <a:t>نواقض </a:t>
            </a:r>
          </a:p>
          <a:p>
            <a:pPr rtl="1">
              <a:spcBef>
                <a:spcPct val="50000"/>
              </a:spcBef>
            </a:pPr>
            <a:r>
              <a:rPr lang="ar-SA" sz="2400"/>
              <a:t>توحيد </a:t>
            </a:r>
          </a:p>
          <a:p>
            <a:pPr rtl="1">
              <a:spcBef>
                <a:spcPct val="50000"/>
              </a:spcBef>
            </a:pPr>
            <a:r>
              <a:rPr lang="ar-SA" sz="2400"/>
              <a:t>الربوبية</a:t>
            </a:r>
            <a:endParaRPr lang="en-US" sz="2400"/>
          </a:p>
          <a:p>
            <a:endParaRPr lang="en-US" sz="2400"/>
          </a:p>
        </p:txBody>
      </p:sp>
      <p:sp>
        <p:nvSpPr>
          <p:cNvPr id="191492" name="Rectangle 4"/>
          <p:cNvSpPr>
            <a:spLocks noChangeArrowheads="1"/>
          </p:cNvSpPr>
          <p:nvPr/>
        </p:nvSpPr>
        <p:spPr bwMode="auto">
          <a:xfrm>
            <a:off x="323850" y="3141663"/>
            <a:ext cx="3384550" cy="3095625"/>
          </a:xfrm>
          <a:prstGeom prst="rect">
            <a:avLst/>
          </a:prstGeom>
          <a:gradFill rotWithShape="1">
            <a:gsLst>
              <a:gs pos="0">
                <a:srgbClr val="CCFFCC"/>
              </a:gs>
              <a:gs pos="100000">
                <a:srgbClr val="CCFFCC">
                  <a:gamma/>
                  <a:shade val="60392"/>
                  <a:invGamma/>
                </a:srgbClr>
              </a:gs>
            </a:gsLst>
            <a:lin ang="5400000" scaled="1"/>
          </a:gradFill>
          <a:ln w="9525" algn="ctr">
            <a:solidFill>
              <a:schemeClr val="tx1"/>
            </a:solidFill>
            <a:prstDash val="dashDot"/>
            <a:miter lim="800000"/>
            <a:headEnd/>
            <a:tailEnd/>
          </a:ln>
          <a:effectLst/>
        </p:spPr>
        <p:txBody>
          <a:bodyPr anchor="ctr"/>
          <a:lstStyle/>
          <a:p>
            <a:pPr rtl="1"/>
            <a:r>
              <a:rPr lang="ar-SA" b="1"/>
              <a:t>3- تقديس الأشخاص ولا سيما أهل الضلال والبدع وطاعتهم في معصية الله تعالى، وقبول ما يشرعونه من البدع؛ ودليل ذلك ما جاء في حديث عدى بن حاتم عندما سمع النبي صلى الله عليه وسلم يقرأ: (اتَّخَذُوا أَحْبَارَهُمْ وَرُهْبَانَهُمْ أَرْبَابًا مِنْ دُونِ اللَّهِ) قال: قلت يا رسول الله: إنهم لم يكونوا يعبدونهم. قال أجل ولكن يحلّون لهم ما حرم الله فيستحلونه ويحرمون عليهم ما أحل الله فيحرمونه؛ فتلك عبادتهم)</a:t>
            </a:r>
            <a:endParaRPr lang="en-US" b="1"/>
          </a:p>
        </p:txBody>
      </p:sp>
      <p:sp>
        <p:nvSpPr>
          <p:cNvPr id="191493" name="Rectangle 5"/>
          <p:cNvSpPr>
            <a:spLocks noChangeArrowheads="1"/>
          </p:cNvSpPr>
          <p:nvPr/>
        </p:nvSpPr>
        <p:spPr bwMode="auto">
          <a:xfrm>
            <a:off x="5724525" y="3141663"/>
            <a:ext cx="3240088" cy="3095625"/>
          </a:xfrm>
          <a:prstGeom prst="rect">
            <a:avLst/>
          </a:prstGeom>
          <a:gradFill rotWithShape="1">
            <a:gsLst>
              <a:gs pos="0">
                <a:srgbClr val="CCFFCC"/>
              </a:gs>
              <a:gs pos="100000">
                <a:srgbClr val="CCFFCC">
                  <a:gamma/>
                  <a:shade val="60392"/>
                  <a:invGamma/>
                </a:srgbClr>
              </a:gs>
            </a:gsLst>
            <a:lin ang="5400000" scaled="1"/>
          </a:gradFill>
          <a:ln w="9525" algn="ctr">
            <a:solidFill>
              <a:schemeClr val="tx1"/>
            </a:solidFill>
            <a:prstDash val="dashDot"/>
            <a:miter lim="800000"/>
            <a:headEnd/>
            <a:tailEnd/>
          </a:ln>
          <a:effectLst/>
        </p:spPr>
        <p:txBody>
          <a:bodyPr anchor="ctr"/>
          <a:lstStyle/>
          <a:p>
            <a:endParaRPr lang="ar-SA" sz="1700" b="1"/>
          </a:p>
          <a:p>
            <a:r>
              <a:rPr lang="ar-SA" sz="1700" b="1"/>
              <a:t>2- طلب النفع والضر من غير الله فيما لا يقدر عليه إلا الله؛ كطلب النفع والضر من الصالحين بعد وفاتهم، ومما يدل على ذلك قوله تعالى: (وَقَالُوا لا تَذَرُنَّ آَلِهَتَكُمْ وَلا تَذَرُنَّ وَدًّا وَلا سُوَاعًا وَلايَغُوثَ وَيَعُوقَ وَنَسْرًا... وَقَالَ نُوحٌ رَبِّ لا تَذَرْ عَلَى الأرْضِ مِنَ الْكَافِرِينَ دَيَّارًا..)</a:t>
            </a:r>
          </a:p>
          <a:p>
            <a:r>
              <a:rPr lang="ar-SA" sz="1700" b="1"/>
              <a:t>ومن هذا القبيل اعتقاد النفع والضر في التمائم والرقى والتعاويذ؛ ومما يدل على ذلك حديث: (إن الرقى والتمائم والتولة شرك) </a:t>
            </a:r>
            <a:r>
              <a:rPr lang="ar-SA" sz="1400" b="1"/>
              <a:t>رواه الإمام أحمد</a:t>
            </a:r>
            <a:r>
              <a:rPr lang="ar-SA" sz="1700" b="1"/>
              <a:t>.</a:t>
            </a:r>
            <a:endParaRPr lang="en-US" sz="1700" b="1"/>
          </a:p>
          <a:p>
            <a:endParaRPr lang="en-US" sz="1700"/>
          </a:p>
        </p:txBody>
      </p:sp>
      <p:sp>
        <p:nvSpPr>
          <p:cNvPr id="191494" name="Rectangle 6"/>
          <p:cNvSpPr>
            <a:spLocks noChangeArrowheads="1"/>
          </p:cNvSpPr>
          <p:nvPr/>
        </p:nvSpPr>
        <p:spPr bwMode="auto">
          <a:xfrm>
            <a:off x="5867400" y="1052513"/>
            <a:ext cx="2952750" cy="1728787"/>
          </a:xfrm>
          <a:prstGeom prst="rect">
            <a:avLst/>
          </a:prstGeom>
          <a:gradFill rotWithShape="1">
            <a:gsLst>
              <a:gs pos="0">
                <a:srgbClr val="CCFFCC"/>
              </a:gs>
              <a:gs pos="100000">
                <a:srgbClr val="CCFFCC">
                  <a:gamma/>
                  <a:shade val="60392"/>
                  <a:invGamma/>
                </a:srgbClr>
              </a:gs>
            </a:gsLst>
            <a:lin ang="5400000" scaled="1"/>
          </a:gradFill>
          <a:ln w="9525" algn="ctr">
            <a:solidFill>
              <a:schemeClr val="tx1"/>
            </a:solidFill>
            <a:prstDash val="dashDot"/>
            <a:miter lim="800000"/>
            <a:headEnd/>
            <a:tailEnd/>
          </a:ln>
          <a:effectLst/>
        </p:spPr>
        <p:txBody>
          <a:bodyPr anchor="ctr"/>
          <a:lstStyle/>
          <a:p>
            <a:endParaRPr lang="ar-SA" b="1"/>
          </a:p>
          <a:p>
            <a:r>
              <a:rPr lang="ar-SA" b="1"/>
              <a:t>1- سب الله تعالى أو الاستهزاء به؛ سواء أكان ذلك بالتصريح أم التلميح، ومما يدل على ذلك قوله تعالى (قُلْ أَبِاللَّهِ وَآَيَاتِهِ وَرَسُولِهِ كُنْتُمْ تَسْتَهْزِئُونَ لا تَعْتَذِرُوا قَدْ كَفَرْتُمْ بَعْدَ إِيمَانِكُم(ْ .</a:t>
            </a:r>
          </a:p>
          <a:p>
            <a:endParaRPr lang="en-US"/>
          </a:p>
        </p:txBody>
      </p:sp>
      <p:sp>
        <p:nvSpPr>
          <p:cNvPr id="191498" name="Rectangle 10"/>
          <p:cNvSpPr>
            <a:spLocks noChangeArrowheads="1"/>
          </p:cNvSpPr>
          <p:nvPr/>
        </p:nvSpPr>
        <p:spPr bwMode="auto">
          <a:xfrm>
            <a:off x="395288" y="1050925"/>
            <a:ext cx="3168650" cy="1657350"/>
          </a:xfrm>
          <a:prstGeom prst="rect">
            <a:avLst/>
          </a:prstGeom>
          <a:gradFill rotWithShape="1">
            <a:gsLst>
              <a:gs pos="0">
                <a:srgbClr val="CCFFCC"/>
              </a:gs>
              <a:gs pos="100000">
                <a:srgbClr val="CCFFCC">
                  <a:gamma/>
                  <a:shade val="60392"/>
                  <a:invGamma/>
                </a:srgbClr>
              </a:gs>
            </a:gsLst>
            <a:lin ang="5400000" scaled="1"/>
          </a:gradFill>
          <a:ln w="9525" algn="ctr">
            <a:solidFill>
              <a:schemeClr val="tx1"/>
            </a:solidFill>
            <a:prstDash val="dashDot"/>
            <a:miter lim="800000"/>
            <a:headEnd/>
            <a:tailEnd/>
          </a:ln>
          <a:effectLst/>
        </p:spPr>
        <p:txBody>
          <a:bodyPr anchor="ctr"/>
          <a:lstStyle/>
          <a:p>
            <a:pPr rtl="1"/>
            <a:r>
              <a:rPr lang="ar-SA" b="1"/>
              <a:t>4- استحلال الاحتكام إلى غير شرع الله، ومما يدل على ذلك قوله تعالى: </a:t>
            </a:r>
            <a:r>
              <a:rPr lang="ar-SA" b="1">
                <a:sym typeface="AGA Arabesque" pitchFamily="2" charset="2"/>
              </a:rPr>
              <a:t>(</a:t>
            </a:r>
            <a:r>
              <a:rPr lang="ar-SA" b="1"/>
              <a:t> وَمَنْ لَمْ يَحْكُمْ بِمَا أَنْزَلَ اللَّهُ فَأُولَئِكَ هُمُ الْكَافِرُونَ).</a:t>
            </a:r>
            <a:endParaRPr lang="en-US" b="1"/>
          </a:p>
          <a:p>
            <a:endParaRPr lang="en-US"/>
          </a:p>
        </p:txBody>
      </p:sp>
      <p:sp>
        <p:nvSpPr>
          <p:cNvPr id="191502" name="AutoShape 14"/>
          <p:cNvSpPr>
            <a:spLocks noChangeArrowheads="1"/>
          </p:cNvSpPr>
          <p:nvPr/>
        </p:nvSpPr>
        <p:spPr bwMode="auto">
          <a:xfrm rot="-1910123">
            <a:off x="5213350" y="1825625"/>
            <a:ext cx="647700" cy="50482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663300"/>
              </a:gs>
              <a:gs pos="50000">
                <a:srgbClr val="FFFFFF"/>
              </a:gs>
              <a:gs pos="100000">
                <a:srgbClr val="663300"/>
              </a:gs>
            </a:gsLst>
            <a:lin ang="5400000" scaled="1"/>
          </a:gradFill>
          <a:ln w="9525" algn="ctr">
            <a:solidFill>
              <a:schemeClr val="tx1"/>
            </a:solidFill>
            <a:miter lim="800000"/>
            <a:headEnd/>
            <a:tailEnd/>
          </a:ln>
          <a:effectLst/>
        </p:spPr>
        <p:txBody>
          <a:bodyPr wrap="none" lIns="90000" tIns="46800" rIns="90000" bIns="46800" anchor="ctr"/>
          <a:lstStyle/>
          <a:p>
            <a:endParaRPr lang="ar-SA"/>
          </a:p>
        </p:txBody>
      </p:sp>
      <p:sp>
        <p:nvSpPr>
          <p:cNvPr id="191503" name="AutoShape 15"/>
          <p:cNvSpPr>
            <a:spLocks noChangeArrowheads="1"/>
          </p:cNvSpPr>
          <p:nvPr/>
        </p:nvSpPr>
        <p:spPr bwMode="auto">
          <a:xfrm rot="1646247">
            <a:off x="5148263" y="4795838"/>
            <a:ext cx="576262" cy="50482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663300"/>
              </a:gs>
              <a:gs pos="50000">
                <a:srgbClr val="FFFFFF"/>
              </a:gs>
              <a:gs pos="100000">
                <a:srgbClr val="663300"/>
              </a:gs>
            </a:gsLst>
            <a:lin ang="5400000" scaled="1"/>
          </a:gradFill>
          <a:ln w="9525" algn="ctr">
            <a:solidFill>
              <a:schemeClr val="tx1"/>
            </a:solidFill>
            <a:miter lim="800000"/>
            <a:headEnd/>
            <a:tailEnd/>
          </a:ln>
          <a:effectLst/>
        </p:spPr>
        <p:txBody>
          <a:bodyPr wrap="none" lIns="90000" tIns="46800" rIns="90000" bIns="46800" anchor="ctr"/>
          <a:lstStyle/>
          <a:p>
            <a:endParaRPr lang="ar-SA"/>
          </a:p>
        </p:txBody>
      </p:sp>
      <p:sp>
        <p:nvSpPr>
          <p:cNvPr id="191504" name="AutoShape 16"/>
          <p:cNvSpPr>
            <a:spLocks noChangeArrowheads="1"/>
          </p:cNvSpPr>
          <p:nvPr/>
        </p:nvSpPr>
        <p:spPr bwMode="auto">
          <a:xfrm rot="9164762">
            <a:off x="3706813" y="4792663"/>
            <a:ext cx="581025" cy="50482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663300"/>
              </a:gs>
              <a:gs pos="50000">
                <a:srgbClr val="FFFFFF"/>
              </a:gs>
              <a:gs pos="100000">
                <a:srgbClr val="663300"/>
              </a:gs>
            </a:gsLst>
            <a:lin ang="5400000" scaled="1"/>
          </a:gradFill>
          <a:ln w="9525" algn="ctr">
            <a:solidFill>
              <a:schemeClr val="tx1"/>
            </a:solidFill>
            <a:miter lim="800000"/>
            <a:headEnd/>
            <a:tailEnd/>
          </a:ln>
          <a:effectLst/>
        </p:spPr>
        <p:txBody>
          <a:bodyPr wrap="none" lIns="90000" tIns="46800" rIns="90000" bIns="46800" anchor="ctr"/>
          <a:lstStyle/>
          <a:p>
            <a:endParaRPr lang="ar-SA"/>
          </a:p>
        </p:txBody>
      </p:sp>
      <p:sp>
        <p:nvSpPr>
          <p:cNvPr id="191505" name="AutoShape 17"/>
          <p:cNvSpPr>
            <a:spLocks noChangeArrowheads="1"/>
          </p:cNvSpPr>
          <p:nvPr/>
        </p:nvSpPr>
        <p:spPr bwMode="auto">
          <a:xfrm rot="12679078">
            <a:off x="3557588" y="1862138"/>
            <a:ext cx="647700" cy="50482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663300"/>
              </a:gs>
              <a:gs pos="50000">
                <a:srgbClr val="FFFFFF"/>
              </a:gs>
              <a:gs pos="100000">
                <a:srgbClr val="663300"/>
              </a:gs>
            </a:gsLst>
            <a:lin ang="5400000" scaled="1"/>
          </a:gradFill>
          <a:ln w="9525" algn="ctr">
            <a:solidFill>
              <a:schemeClr val="tx1"/>
            </a:solidFill>
            <a:miter lim="800000"/>
            <a:headEnd/>
            <a:tailEnd/>
          </a:ln>
          <a:effectLst/>
        </p:spPr>
        <p:txBody>
          <a:bodyPr wrap="none" lIns="90000" tIns="46800" rIns="90000" bIns="46800" anchor="ctr"/>
          <a:lstStyle/>
          <a:p>
            <a:endParaRPr lang="ar-SA"/>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91490"/>
                                        </p:tgtEl>
                                        <p:attrNameLst>
                                          <p:attrName>style.visibility</p:attrName>
                                        </p:attrNameLst>
                                      </p:cBhvr>
                                      <p:to>
                                        <p:strVal val="visible"/>
                                      </p:to>
                                    </p:set>
                                    <p:animEffect transition="in" filter="wheel(4)">
                                      <p:cBhvr>
                                        <p:cTn id="7" dur="2000"/>
                                        <p:tgtEl>
                                          <p:spTgt spid="191490"/>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191502"/>
                                        </p:tgtEl>
                                        <p:attrNameLst>
                                          <p:attrName>style.visibility</p:attrName>
                                        </p:attrNameLst>
                                      </p:cBhvr>
                                      <p:to>
                                        <p:strVal val="visible"/>
                                      </p:to>
                                    </p:set>
                                    <p:animEffect transition="in" filter="wipe(down)">
                                      <p:cBhvr>
                                        <p:cTn id="12" dur="580">
                                          <p:stCondLst>
                                            <p:cond delay="0"/>
                                          </p:stCondLst>
                                        </p:cTn>
                                        <p:tgtEl>
                                          <p:spTgt spid="191502"/>
                                        </p:tgtEl>
                                      </p:cBhvr>
                                    </p:animEffect>
                                    <p:anim calcmode="lin" valueType="num">
                                      <p:cBhvr>
                                        <p:cTn id="13" dur="1822" tmFilter="0,0; 0.14,0.36; 0.43,0.73; 0.71,0.91; 1.0,1.0">
                                          <p:stCondLst>
                                            <p:cond delay="0"/>
                                          </p:stCondLst>
                                        </p:cTn>
                                        <p:tgtEl>
                                          <p:spTgt spid="19150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9150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9150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9150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91502"/>
                                        </p:tgtEl>
                                        <p:attrNameLst>
                                          <p:attrName>ppt_y</p:attrName>
                                        </p:attrNameLst>
                                      </p:cBhvr>
                                      <p:tavLst>
                                        <p:tav tm="0" fmla="#ppt_y-sin(pi*$)/81">
                                          <p:val>
                                            <p:fltVal val="0"/>
                                          </p:val>
                                        </p:tav>
                                        <p:tav tm="100000">
                                          <p:val>
                                            <p:fltVal val="1"/>
                                          </p:val>
                                        </p:tav>
                                      </p:tavLst>
                                    </p:anim>
                                    <p:animScale>
                                      <p:cBhvr>
                                        <p:cTn id="18" dur="26">
                                          <p:stCondLst>
                                            <p:cond delay="650"/>
                                          </p:stCondLst>
                                        </p:cTn>
                                        <p:tgtEl>
                                          <p:spTgt spid="191502"/>
                                        </p:tgtEl>
                                      </p:cBhvr>
                                      <p:to x="100000" y="60000"/>
                                    </p:animScale>
                                    <p:animScale>
                                      <p:cBhvr>
                                        <p:cTn id="19" dur="166" decel="50000">
                                          <p:stCondLst>
                                            <p:cond delay="676"/>
                                          </p:stCondLst>
                                        </p:cTn>
                                        <p:tgtEl>
                                          <p:spTgt spid="191502"/>
                                        </p:tgtEl>
                                      </p:cBhvr>
                                      <p:to x="100000" y="100000"/>
                                    </p:animScale>
                                    <p:animScale>
                                      <p:cBhvr>
                                        <p:cTn id="20" dur="26">
                                          <p:stCondLst>
                                            <p:cond delay="1312"/>
                                          </p:stCondLst>
                                        </p:cTn>
                                        <p:tgtEl>
                                          <p:spTgt spid="191502"/>
                                        </p:tgtEl>
                                      </p:cBhvr>
                                      <p:to x="100000" y="80000"/>
                                    </p:animScale>
                                    <p:animScale>
                                      <p:cBhvr>
                                        <p:cTn id="21" dur="166" decel="50000">
                                          <p:stCondLst>
                                            <p:cond delay="1338"/>
                                          </p:stCondLst>
                                        </p:cTn>
                                        <p:tgtEl>
                                          <p:spTgt spid="191502"/>
                                        </p:tgtEl>
                                      </p:cBhvr>
                                      <p:to x="100000" y="100000"/>
                                    </p:animScale>
                                    <p:animScale>
                                      <p:cBhvr>
                                        <p:cTn id="22" dur="26">
                                          <p:stCondLst>
                                            <p:cond delay="1642"/>
                                          </p:stCondLst>
                                        </p:cTn>
                                        <p:tgtEl>
                                          <p:spTgt spid="191502"/>
                                        </p:tgtEl>
                                      </p:cBhvr>
                                      <p:to x="100000" y="90000"/>
                                    </p:animScale>
                                    <p:animScale>
                                      <p:cBhvr>
                                        <p:cTn id="23" dur="166" decel="50000">
                                          <p:stCondLst>
                                            <p:cond delay="1668"/>
                                          </p:stCondLst>
                                        </p:cTn>
                                        <p:tgtEl>
                                          <p:spTgt spid="191502"/>
                                        </p:tgtEl>
                                      </p:cBhvr>
                                      <p:to x="100000" y="100000"/>
                                    </p:animScale>
                                    <p:animScale>
                                      <p:cBhvr>
                                        <p:cTn id="24" dur="26">
                                          <p:stCondLst>
                                            <p:cond delay="1808"/>
                                          </p:stCondLst>
                                        </p:cTn>
                                        <p:tgtEl>
                                          <p:spTgt spid="191502"/>
                                        </p:tgtEl>
                                      </p:cBhvr>
                                      <p:to x="100000" y="95000"/>
                                    </p:animScale>
                                    <p:animScale>
                                      <p:cBhvr>
                                        <p:cTn id="25" dur="166" decel="50000">
                                          <p:stCondLst>
                                            <p:cond delay="1834"/>
                                          </p:stCondLst>
                                        </p:cTn>
                                        <p:tgtEl>
                                          <p:spTgt spid="191502"/>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191494"/>
                                        </p:tgtEl>
                                        <p:attrNameLst>
                                          <p:attrName>style.visibility</p:attrName>
                                        </p:attrNameLst>
                                      </p:cBhvr>
                                      <p:to>
                                        <p:strVal val="visible"/>
                                      </p:to>
                                    </p:set>
                                    <p:animEffect transition="in" filter="box(in)">
                                      <p:cBhvr>
                                        <p:cTn id="30" dur="500"/>
                                        <p:tgtEl>
                                          <p:spTgt spid="191494"/>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191503"/>
                                        </p:tgtEl>
                                        <p:attrNameLst>
                                          <p:attrName>style.visibility</p:attrName>
                                        </p:attrNameLst>
                                      </p:cBhvr>
                                      <p:to>
                                        <p:strVal val="visible"/>
                                      </p:to>
                                    </p:set>
                                    <p:animEffect transition="in" filter="wipe(down)">
                                      <p:cBhvr>
                                        <p:cTn id="35" dur="580">
                                          <p:stCondLst>
                                            <p:cond delay="0"/>
                                          </p:stCondLst>
                                        </p:cTn>
                                        <p:tgtEl>
                                          <p:spTgt spid="191503"/>
                                        </p:tgtEl>
                                      </p:cBhvr>
                                    </p:animEffect>
                                    <p:anim calcmode="lin" valueType="num">
                                      <p:cBhvr>
                                        <p:cTn id="36" dur="1822" tmFilter="0,0; 0.14,0.36; 0.43,0.73; 0.71,0.91; 1.0,1.0">
                                          <p:stCondLst>
                                            <p:cond delay="0"/>
                                          </p:stCondLst>
                                        </p:cTn>
                                        <p:tgtEl>
                                          <p:spTgt spid="191503"/>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191503"/>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191503"/>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191503"/>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191503"/>
                                        </p:tgtEl>
                                        <p:attrNameLst>
                                          <p:attrName>ppt_y</p:attrName>
                                        </p:attrNameLst>
                                      </p:cBhvr>
                                      <p:tavLst>
                                        <p:tav tm="0" fmla="#ppt_y-sin(pi*$)/81">
                                          <p:val>
                                            <p:fltVal val="0"/>
                                          </p:val>
                                        </p:tav>
                                        <p:tav tm="100000">
                                          <p:val>
                                            <p:fltVal val="1"/>
                                          </p:val>
                                        </p:tav>
                                      </p:tavLst>
                                    </p:anim>
                                    <p:animScale>
                                      <p:cBhvr>
                                        <p:cTn id="41" dur="26">
                                          <p:stCondLst>
                                            <p:cond delay="650"/>
                                          </p:stCondLst>
                                        </p:cTn>
                                        <p:tgtEl>
                                          <p:spTgt spid="191503"/>
                                        </p:tgtEl>
                                      </p:cBhvr>
                                      <p:to x="100000" y="60000"/>
                                    </p:animScale>
                                    <p:animScale>
                                      <p:cBhvr>
                                        <p:cTn id="42" dur="166" decel="50000">
                                          <p:stCondLst>
                                            <p:cond delay="676"/>
                                          </p:stCondLst>
                                        </p:cTn>
                                        <p:tgtEl>
                                          <p:spTgt spid="191503"/>
                                        </p:tgtEl>
                                      </p:cBhvr>
                                      <p:to x="100000" y="100000"/>
                                    </p:animScale>
                                    <p:animScale>
                                      <p:cBhvr>
                                        <p:cTn id="43" dur="26">
                                          <p:stCondLst>
                                            <p:cond delay="1312"/>
                                          </p:stCondLst>
                                        </p:cTn>
                                        <p:tgtEl>
                                          <p:spTgt spid="191503"/>
                                        </p:tgtEl>
                                      </p:cBhvr>
                                      <p:to x="100000" y="80000"/>
                                    </p:animScale>
                                    <p:animScale>
                                      <p:cBhvr>
                                        <p:cTn id="44" dur="166" decel="50000">
                                          <p:stCondLst>
                                            <p:cond delay="1338"/>
                                          </p:stCondLst>
                                        </p:cTn>
                                        <p:tgtEl>
                                          <p:spTgt spid="191503"/>
                                        </p:tgtEl>
                                      </p:cBhvr>
                                      <p:to x="100000" y="100000"/>
                                    </p:animScale>
                                    <p:animScale>
                                      <p:cBhvr>
                                        <p:cTn id="45" dur="26">
                                          <p:stCondLst>
                                            <p:cond delay="1642"/>
                                          </p:stCondLst>
                                        </p:cTn>
                                        <p:tgtEl>
                                          <p:spTgt spid="191503"/>
                                        </p:tgtEl>
                                      </p:cBhvr>
                                      <p:to x="100000" y="90000"/>
                                    </p:animScale>
                                    <p:animScale>
                                      <p:cBhvr>
                                        <p:cTn id="46" dur="166" decel="50000">
                                          <p:stCondLst>
                                            <p:cond delay="1668"/>
                                          </p:stCondLst>
                                        </p:cTn>
                                        <p:tgtEl>
                                          <p:spTgt spid="191503"/>
                                        </p:tgtEl>
                                      </p:cBhvr>
                                      <p:to x="100000" y="100000"/>
                                    </p:animScale>
                                    <p:animScale>
                                      <p:cBhvr>
                                        <p:cTn id="47" dur="26">
                                          <p:stCondLst>
                                            <p:cond delay="1808"/>
                                          </p:stCondLst>
                                        </p:cTn>
                                        <p:tgtEl>
                                          <p:spTgt spid="191503"/>
                                        </p:tgtEl>
                                      </p:cBhvr>
                                      <p:to x="100000" y="95000"/>
                                    </p:animScale>
                                    <p:animScale>
                                      <p:cBhvr>
                                        <p:cTn id="48" dur="166" decel="50000">
                                          <p:stCondLst>
                                            <p:cond delay="1834"/>
                                          </p:stCondLst>
                                        </p:cTn>
                                        <p:tgtEl>
                                          <p:spTgt spid="191503"/>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20" presetClass="entr" presetSubtype="0" fill="hold" grpId="0" nodeType="clickEffect">
                                  <p:stCondLst>
                                    <p:cond delay="0"/>
                                  </p:stCondLst>
                                  <p:childTnLst>
                                    <p:set>
                                      <p:cBhvr>
                                        <p:cTn id="52" dur="1" fill="hold">
                                          <p:stCondLst>
                                            <p:cond delay="0"/>
                                          </p:stCondLst>
                                        </p:cTn>
                                        <p:tgtEl>
                                          <p:spTgt spid="191493"/>
                                        </p:tgtEl>
                                        <p:attrNameLst>
                                          <p:attrName>style.visibility</p:attrName>
                                        </p:attrNameLst>
                                      </p:cBhvr>
                                      <p:to>
                                        <p:strVal val="visible"/>
                                      </p:to>
                                    </p:set>
                                    <p:animEffect transition="in" filter="wedge">
                                      <p:cBhvr>
                                        <p:cTn id="53" dur="2000"/>
                                        <p:tgtEl>
                                          <p:spTgt spid="191493"/>
                                        </p:tgtEl>
                                      </p:cBhvr>
                                    </p:animEffect>
                                  </p:childTnLst>
                                </p:cTn>
                              </p:par>
                            </p:childTnLst>
                          </p:cTn>
                        </p:par>
                      </p:childTnLst>
                    </p:cTn>
                  </p:par>
                  <p:par>
                    <p:cTn id="54" fill="hold">
                      <p:stCondLst>
                        <p:cond delay="indefinite"/>
                      </p:stCondLst>
                      <p:childTnLst>
                        <p:par>
                          <p:cTn id="55" fill="hold">
                            <p:stCondLst>
                              <p:cond delay="0"/>
                            </p:stCondLst>
                            <p:childTnLst>
                              <p:par>
                                <p:cTn id="56" presetID="26" presetClass="entr" presetSubtype="0" fill="hold" grpId="0" nodeType="clickEffect">
                                  <p:stCondLst>
                                    <p:cond delay="0"/>
                                  </p:stCondLst>
                                  <p:childTnLst>
                                    <p:set>
                                      <p:cBhvr>
                                        <p:cTn id="57" dur="1" fill="hold">
                                          <p:stCondLst>
                                            <p:cond delay="0"/>
                                          </p:stCondLst>
                                        </p:cTn>
                                        <p:tgtEl>
                                          <p:spTgt spid="191504"/>
                                        </p:tgtEl>
                                        <p:attrNameLst>
                                          <p:attrName>style.visibility</p:attrName>
                                        </p:attrNameLst>
                                      </p:cBhvr>
                                      <p:to>
                                        <p:strVal val="visible"/>
                                      </p:to>
                                    </p:set>
                                    <p:animEffect transition="in" filter="wipe(down)">
                                      <p:cBhvr>
                                        <p:cTn id="58" dur="580">
                                          <p:stCondLst>
                                            <p:cond delay="0"/>
                                          </p:stCondLst>
                                        </p:cTn>
                                        <p:tgtEl>
                                          <p:spTgt spid="191504"/>
                                        </p:tgtEl>
                                      </p:cBhvr>
                                    </p:animEffect>
                                    <p:anim calcmode="lin" valueType="num">
                                      <p:cBhvr>
                                        <p:cTn id="59" dur="1822" tmFilter="0,0; 0.14,0.36; 0.43,0.73; 0.71,0.91; 1.0,1.0">
                                          <p:stCondLst>
                                            <p:cond delay="0"/>
                                          </p:stCondLst>
                                        </p:cTn>
                                        <p:tgtEl>
                                          <p:spTgt spid="191504"/>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191504"/>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191504"/>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191504"/>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191504"/>
                                        </p:tgtEl>
                                        <p:attrNameLst>
                                          <p:attrName>ppt_y</p:attrName>
                                        </p:attrNameLst>
                                      </p:cBhvr>
                                      <p:tavLst>
                                        <p:tav tm="0" fmla="#ppt_y-sin(pi*$)/81">
                                          <p:val>
                                            <p:fltVal val="0"/>
                                          </p:val>
                                        </p:tav>
                                        <p:tav tm="100000">
                                          <p:val>
                                            <p:fltVal val="1"/>
                                          </p:val>
                                        </p:tav>
                                      </p:tavLst>
                                    </p:anim>
                                    <p:animScale>
                                      <p:cBhvr>
                                        <p:cTn id="64" dur="26">
                                          <p:stCondLst>
                                            <p:cond delay="650"/>
                                          </p:stCondLst>
                                        </p:cTn>
                                        <p:tgtEl>
                                          <p:spTgt spid="191504"/>
                                        </p:tgtEl>
                                      </p:cBhvr>
                                      <p:to x="100000" y="60000"/>
                                    </p:animScale>
                                    <p:animScale>
                                      <p:cBhvr>
                                        <p:cTn id="65" dur="166" decel="50000">
                                          <p:stCondLst>
                                            <p:cond delay="676"/>
                                          </p:stCondLst>
                                        </p:cTn>
                                        <p:tgtEl>
                                          <p:spTgt spid="191504"/>
                                        </p:tgtEl>
                                      </p:cBhvr>
                                      <p:to x="100000" y="100000"/>
                                    </p:animScale>
                                    <p:animScale>
                                      <p:cBhvr>
                                        <p:cTn id="66" dur="26">
                                          <p:stCondLst>
                                            <p:cond delay="1312"/>
                                          </p:stCondLst>
                                        </p:cTn>
                                        <p:tgtEl>
                                          <p:spTgt spid="191504"/>
                                        </p:tgtEl>
                                      </p:cBhvr>
                                      <p:to x="100000" y="80000"/>
                                    </p:animScale>
                                    <p:animScale>
                                      <p:cBhvr>
                                        <p:cTn id="67" dur="166" decel="50000">
                                          <p:stCondLst>
                                            <p:cond delay="1338"/>
                                          </p:stCondLst>
                                        </p:cTn>
                                        <p:tgtEl>
                                          <p:spTgt spid="191504"/>
                                        </p:tgtEl>
                                      </p:cBhvr>
                                      <p:to x="100000" y="100000"/>
                                    </p:animScale>
                                    <p:animScale>
                                      <p:cBhvr>
                                        <p:cTn id="68" dur="26">
                                          <p:stCondLst>
                                            <p:cond delay="1642"/>
                                          </p:stCondLst>
                                        </p:cTn>
                                        <p:tgtEl>
                                          <p:spTgt spid="191504"/>
                                        </p:tgtEl>
                                      </p:cBhvr>
                                      <p:to x="100000" y="90000"/>
                                    </p:animScale>
                                    <p:animScale>
                                      <p:cBhvr>
                                        <p:cTn id="69" dur="166" decel="50000">
                                          <p:stCondLst>
                                            <p:cond delay="1668"/>
                                          </p:stCondLst>
                                        </p:cTn>
                                        <p:tgtEl>
                                          <p:spTgt spid="191504"/>
                                        </p:tgtEl>
                                      </p:cBhvr>
                                      <p:to x="100000" y="100000"/>
                                    </p:animScale>
                                    <p:animScale>
                                      <p:cBhvr>
                                        <p:cTn id="70" dur="26">
                                          <p:stCondLst>
                                            <p:cond delay="1808"/>
                                          </p:stCondLst>
                                        </p:cTn>
                                        <p:tgtEl>
                                          <p:spTgt spid="191504"/>
                                        </p:tgtEl>
                                      </p:cBhvr>
                                      <p:to x="100000" y="95000"/>
                                    </p:animScale>
                                    <p:animScale>
                                      <p:cBhvr>
                                        <p:cTn id="71" dur="166" decel="50000">
                                          <p:stCondLst>
                                            <p:cond delay="1834"/>
                                          </p:stCondLst>
                                        </p:cTn>
                                        <p:tgtEl>
                                          <p:spTgt spid="191504"/>
                                        </p:tgtEl>
                                      </p:cBhvr>
                                      <p:to x="100000" y="100000"/>
                                    </p:animScale>
                                  </p:childTnLst>
                                </p:cTn>
                              </p:par>
                            </p:childTnLst>
                          </p:cTn>
                        </p:par>
                      </p:childTnLst>
                    </p:cTn>
                  </p:par>
                  <p:par>
                    <p:cTn id="72" fill="hold">
                      <p:stCondLst>
                        <p:cond delay="indefinite"/>
                      </p:stCondLst>
                      <p:childTnLst>
                        <p:par>
                          <p:cTn id="73" fill="hold">
                            <p:stCondLst>
                              <p:cond delay="0"/>
                            </p:stCondLst>
                            <p:childTnLst>
                              <p:par>
                                <p:cTn id="74" presetID="5" presetClass="entr" presetSubtype="10" fill="hold" grpId="0" nodeType="clickEffect">
                                  <p:stCondLst>
                                    <p:cond delay="0"/>
                                  </p:stCondLst>
                                  <p:childTnLst>
                                    <p:set>
                                      <p:cBhvr>
                                        <p:cTn id="75" dur="1" fill="hold">
                                          <p:stCondLst>
                                            <p:cond delay="0"/>
                                          </p:stCondLst>
                                        </p:cTn>
                                        <p:tgtEl>
                                          <p:spTgt spid="191492"/>
                                        </p:tgtEl>
                                        <p:attrNameLst>
                                          <p:attrName>style.visibility</p:attrName>
                                        </p:attrNameLst>
                                      </p:cBhvr>
                                      <p:to>
                                        <p:strVal val="visible"/>
                                      </p:to>
                                    </p:set>
                                    <p:animEffect transition="in" filter="checkerboard(across)">
                                      <p:cBhvr>
                                        <p:cTn id="76" dur="500"/>
                                        <p:tgtEl>
                                          <p:spTgt spid="191492"/>
                                        </p:tgtEl>
                                      </p:cBhvr>
                                    </p:animEffect>
                                  </p:childTnLst>
                                </p:cTn>
                              </p:par>
                            </p:childTnLst>
                          </p:cTn>
                        </p:par>
                      </p:childTnLst>
                    </p:cTn>
                  </p:par>
                  <p:par>
                    <p:cTn id="77" fill="hold">
                      <p:stCondLst>
                        <p:cond delay="indefinite"/>
                      </p:stCondLst>
                      <p:childTnLst>
                        <p:par>
                          <p:cTn id="78" fill="hold">
                            <p:stCondLst>
                              <p:cond delay="0"/>
                            </p:stCondLst>
                            <p:childTnLst>
                              <p:par>
                                <p:cTn id="79" presetID="26" presetClass="entr" presetSubtype="0" fill="hold" grpId="0" nodeType="clickEffect">
                                  <p:stCondLst>
                                    <p:cond delay="0"/>
                                  </p:stCondLst>
                                  <p:childTnLst>
                                    <p:set>
                                      <p:cBhvr>
                                        <p:cTn id="80" dur="1" fill="hold">
                                          <p:stCondLst>
                                            <p:cond delay="0"/>
                                          </p:stCondLst>
                                        </p:cTn>
                                        <p:tgtEl>
                                          <p:spTgt spid="191505"/>
                                        </p:tgtEl>
                                        <p:attrNameLst>
                                          <p:attrName>style.visibility</p:attrName>
                                        </p:attrNameLst>
                                      </p:cBhvr>
                                      <p:to>
                                        <p:strVal val="visible"/>
                                      </p:to>
                                    </p:set>
                                    <p:animEffect transition="in" filter="wipe(down)">
                                      <p:cBhvr>
                                        <p:cTn id="81" dur="580">
                                          <p:stCondLst>
                                            <p:cond delay="0"/>
                                          </p:stCondLst>
                                        </p:cTn>
                                        <p:tgtEl>
                                          <p:spTgt spid="191505"/>
                                        </p:tgtEl>
                                      </p:cBhvr>
                                    </p:animEffect>
                                    <p:anim calcmode="lin" valueType="num">
                                      <p:cBhvr>
                                        <p:cTn id="82" dur="1822" tmFilter="0,0; 0.14,0.36; 0.43,0.73; 0.71,0.91; 1.0,1.0">
                                          <p:stCondLst>
                                            <p:cond delay="0"/>
                                          </p:stCondLst>
                                        </p:cTn>
                                        <p:tgtEl>
                                          <p:spTgt spid="191505"/>
                                        </p:tgtEl>
                                        <p:attrNameLst>
                                          <p:attrName>ppt_x</p:attrName>
                                        </p:attrNameLst>
                                      </p:cBhvr>
                                      <p:tavLst>
                                        <p:tav tm="0">
                                          <p:val>
                                            <p:strVal val="#ppt_x-0.25"/>
                                          </p:val>
                                        </p:tav>
                                        <p:tav tm="100000">
                                          <p:val>
                                            <p:strVal val="#ppt_x"/>
                                          </p:val>
                                        </p:tav>
                                      </p:tavLst>
                                    </p:anim>
                                    <p:anim calcmode="lin" valueType="num">
                                      <p:cBhvr>
                                        <p:cTn id="83" dur="664" tmFilter="0.0,0.0; 0.25,0.07; 0.50,0.2; 0.75,0.467; 1.0,1.0">
                                          <p:stCondLst>
                                            <p:cond delay="0"/>
                                          </p:stCondLst>
                                        </p:cTn>
                                        <p:tgtEl>
                                          <p:spTgt spid="191505"/>
                                        </p:tgtEl>
                                        <p:attrNameLst>
                                          <p:attrName>ppt_y</p:attrName>
                                        </p:attrNameLst>
                                      </p:cBhvr>
                                      <p:tavLst>
                                        <p:tav tm="0" fmla="#ppt_y-sin(pi*$)/3">
                                          <p:val>
                                            <p:fltVal val="0.5"/>
                                          </p:val>
                                        </p:tav>
                                        <p:tav tm="100000">
                                          <p:val>
                                            <p:fltVal val="1"/>
                                          </p:val>
                                        </p:tav>
                                      </p:tavLst>
                                    </p:anim>
                                    <p:anim calcmode="lin" valueType="num">
                                      <p:cBhvr>
                                        <p:cTn id="84" dur="664" tmFilter="0, 0; 0.125,0.2665; 0.25,0.4; 0.375,0.465; 0.5,0.5;  0.625,0.535; 0.75,0.6; 0.875,0.7335; 1,1">
                                          <p:stCondLst>
                                            <p:cond delay="664"/>
                                          </p:stCondLst>
                                        </p:cTn>
                                        <p:tgtEl>
                                          <p:spTgt spid="191505"/>
                                        </p:tgtEl>
                                        <p:attrNameLst>
                                          <p:attrName>ppt_y</p:attrName>
                                        </p:attrNameLst>
                                      </p:cBhvr>
                                      <p:tavLst>
                                        <p:tav tm="0" fmla="#ppt_y-sin(pi*$)/9">
                                          <p:val>
                                            <p:fltVal val="0"/>
                                          </p:val>
                                        </p:tav>
                                        <p:tav tm="100000">
                                          <p:val>
                                            <p:fltVal val="1"/>
                                          </p:val>
                                        </p:tav>
                                      </p:tavLst>
                                    </p:anim>
                                    <p:anim calcmode="lin" valueType="num">
                                      <p:cBhvr>
                                        <p:cTn id="85" dur="332" tmFilter="0, 0; 0.125,0.2665; 0.25,0.4; 0.375,0.465; 0.5,0.5;  0.625,0.535; 0.75,0.6; 0.875,0.7335; 1,1">
                                          <p:stCondLst>
                                            <p:cond delay="1324"/>
                                          </p:stCondLst>
                                        </p:cTn>
                                        <p:tgtEl>
                                          <p:spTgt spid="191505"/>
                                        </p:tgtEl>
                                        <p:attrNameLst>
                                          <p:attrName>ppt_y</p:attrName>
                                        </p:attrNameLst>
                                      </p:cBhvr>
                                      <p:tavLst>
                                        <p:tav tm="0" fmla="#ppt_y-sin(pi*$)/27">
                                          <p:val>
                                            <p:fltVal val="0"/>
                                          </p:val>
                                        </p:tav>
                                        <p:tav tm="100000">
                                          <p:val>
                                            <p:fltVal val="1"/>
                                          </p:val>
                                        </p:tav>
                                      </p:tavLst>
                                    </p:anim>
                                    <p:anim calcmode="lin" valueType="num">
                                      <p:cBhvr>
                                        <p:cTn id="86" dur="164" tmFilter="0, 0; 0.125,0.2665; 0.25,0.4; 0.375,0.465; 0.5,0.5;  0.625,0.535; 0.75,0.6; 0.875,0.7335; 1,1">
                                          <p:stCondLst>
                                            <p:cond delay="1656"/>
                                          </p:stCondLst>
                                        </p:cTn>
                                        <p:tgtEl>
                                          <p:spTgt spid="191505"/>
                                        </p:tgtEl>
                                        <p:attrNameLst>
                                          <p:attrName>ppt_y</p:attrName>
                                        </p:attrNameLst>
                                      </p:cBhvr>
                                      <p:tavLst>
                                        <p:tav tm="0" fmla="#ppt_y-sin(pi*$)/81">
                                          <p:val>
                                            <p:fltVal val="0"/>
                                          </p:val>
                                        </p:tav>
                                        <p:tav tm="100000">
                                          <p:val>
                                            <p:fltVal val="1"/>
                                          </p:val>
                                        </p:tav>
                                      </p:tavLst>
                                    </p:anim>
                                    <p:animScale>
                                      <p:cBhvr>
                                        <p:cTn id="87" dur="26">
                                          <p:stCondLst>
                                            <p:cond delay="650"/>
                                          </p:stCondLst>
                                        </p:cTn>
                                        <p:tgtEl>
                                          <p:spTgt spid="191505"/>
                                        </p:tgtEl>
                                      </p:cBhvr>
                                      <p:to x="100000" y="60000"/>
                                    </p:animScale>
                                    <p:animScale>
                                      <p:cBhvr>
                                        <p:cTn id="88" dur="166" decel="50000">
                                          <p:stCondLst>
                                            <p:cond delay="676"/>
                                          </p:stCondLst>
                                        </p:cTn>
                                        <p:tgtEl>
                                          <p:spTgt spid="191505"/>
                                        </p:tgtEl>
                                      </p:cBhvr>
                                      <p:to x="100000" y="100000"/>
                                    </p:animScale>
                                    <p:animScale>
                                      <p:cBhvr>
                                        <p:cTn id="89" dur="26">
                                          <p:stCondLst>
                                            <p:cond delay="1312"/>
                                          </p:stCondLst>
                                        </p:cTn>
                                        <p:tgtEl>
                                          <p:spTgt spid="191505"/>
                                        </p:tgtEl>
                                      </p:cBhvr>
                                      <p:to x="100000" y="80000"/>
                                    </p:animScale>
                                    <p:animScale>
                                      <p:cBhvr>
                                        <p:cTn id="90" dur="166" decel="50000">
                                          <p:stCondLst>
                                            <p:cond delay="1338"/>
                                          </p:stCondLst>
                                        </p:cTn>
                                        <p:tgtEl>
                                          <p:spTgt spid="191505"/>
                                        </p:tgtEl>
                                      </p:cBhvr>
                                      <p:to x="100000" y="100000"/>
                                    </p:animScale>
                                    <p:animScale>
                                      <p:cBhvr>
                                        <p:cTn id="91" dur="26">
                                          <p:stCondLst>
                                            <p:cond delay="1642"/>
                                          </p:stCondLst>
                                        </p:cTn>
                                        <p:tgtEl>
                                          <p:spTgt spid="191505"/>
                                        </p:tgtEl>
                                      </p:cBhvr>
                                      <p:to x="100000" y="90000"/>
                                    </p:animScale>
                                    <p:animScale>
                                      <p:cBhvr>
                                        <p:cTn id="92" dur="166" decel="50000">
                                          <p:stCondLst>
                                            <p:cond delay="1668"/>
                                          </p:stCondLst>
                                        </p:cTn>
                                        <p:tgtEl>
                                          <p:spTgt spid="191505"/>
                                        </p:tgtEl>
                                      </p:cBhvr>
                                      <p:to x="100000" y="100000"/>
                                    </p:animScale>
                                    <p:animScale>
                                      <p:cBhvr>
                                        <p:cTn id="93" dur="26">
                                          <p:stCondLst>
                                            <p:cond delay="1808"/>
                                          </p:stCondLst>
                                        </p:cTn>
                                        <p:tgtEl>
                                          <p:spTgt spid="191505"/>
                                        </p:tgtEl>
                                      </p:cBhvr>
                                      <p:to x="100000" y="95000"/>
                                    </p:animScale>
                                    <p:animScale>
                                      <p:cBhvr>
                                        <p:cTn id="94" dur="166" decel="50000">
                                          <p:stCondLst>
                                            <p:cond delay="1834"/>
                                          </p:stCondLst>
                                        </p:cTn>
                                        <p:tgtEl>
                                          <p:spTgt spid="191505"/>
                                        </p:tgtEl>
                                      </p:cBhvr>
                                      <p:to x="100000" y="100000"/>
                                    </p:animScale>
                                  </p:childTnLst>
                                </p:cTn>
                              </p:par>
                            </p:childTnLst>
                          </p:cTn>
                        </p:par>
                      </p:childTnLst>
                    </p:cTn>
                  </p:par>
                  <p:par>
                    <p:cTn id="95" fill="hold">
                      <p:stCondLst>
                        <p:cond delay="indefinite"/>
                      </p:stCondLst>
                      <p:childTnLst>
                        <p:par>
                          <p:cTn id="96" fill="hold">
                            <p:stCondLst>
                              <p:cond delay="0"/>
                            </p:stCondLst>
                            <p:childTnLst>
                              <p:par>
                                <p:cTn id="97" presetID="5" presetClass="entr" presetSubtype="10" fill="hold" grpId="0" nodeType="clickEffect">
                                  <p:stCondLst>
                                    <p:cond delay="0"/>
                                  </p:stCondLst>
                                  <p:childTnLst>
                                    <p:set>
                                      <p:cBhvr>
                                        <p:cTn id="98" dur="1" fill="hold">
                                          <p:stCondLst>
                                            <p:cond delay="0"/>
                                          </p:stCondLst>
                                        </p:cTn>
                                        <p:tgtEl>
                                          <p:spTgt spid="191498"/>
                                        </p:tgtEl>
                                        <p:attrNameLst>
                                          <p:attrName>style.visibility</p:attrName>
                                        </p:attrNameLst>
                                      </p:cBhvr>
                                      <p:to>
                                        <p:strVal val="visible"/>
                                      </p:to>
                                    </p:set>
                                    <p:animEffect transition="in" filter="checkerboard(across)">
                                      <p:cBhvr>
                                        <p:cTn id="99" dur="500"/>
                                        <p:tgtEl>
                                          <p:spTgt spid="1914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0" grpId="0" animBg="1"/>
      <p:bldP spid="191492" grpId="0" animBg="1"/>
      <p:bldP spid="191493" grpId="0" animBg="1"/>
      <p:bldP spid="191494" grpId="0" animBg="1"/>
      <p:bldP spid="191498" grpId="0" animBg="1"/>
      <p:bldP spid="191502" grpId="0" animBg="1"/>
      <p:bldP spid="191503" grpId="0" animBg="1"/>
      <p:bldP spid="191504" grpId="0" animBg="1"/>
      <p:bldP spid="19150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رقم الشريحة 5"/>
          <p:cNvSpPr>
            <a:spLocks noGrp="1"/>
          </p:cNvSpPr>
          <p:nvPr>
            <p:ph type="sldNum" sz="quarter" idx="12"/>
          </p:nvPr>
        </p:nvSpPr>
        <p:spPr/>
        <p:txBody>
          <a:bodyPr/>
          <a:lstStyle/>
          <a:p>
            <a:fld id="{996E118C-644F-4C3F-A7E1-523659804A9B}" type="slidenum">
              <a:rPr lang="ar-SA" altLang="en-US"/>
              <a:pPr/>
              <a:t>2</a:t>
            </a:fld>
            <a:endParaRPr lang="en-US" altLang="en-US"/>
          </a:p>
        </p:txBody>
      </p:sp>
      <p:sp>
        <p:nvSpPr>
          <p:cNvPr id="202754" name="AutoShape 2"/>
          <p:cNvSpPr>
            <a:spLocks noChangeArrowheads="1"/>
          </p:cNvSpPr>
          <p:nvPr/>
        </p:nvSpPr>
        <p:spPr bwMode="auto">
          <a:xfrm>
            <a:off x="2771775" y="549275"/>
            <a:ext cx="3455988" cy="1511300"/>
          </a:xfrm>
          <a:prstGeom prst="hexagon">
            <a:avLst>
              <a:gd name="adj" fmla="val 57169"/>
              <a:gd name="vf" fmla="val 115470"/>
            </a:avLst>
          </a:prstGeom>
          <a:gradFill rotWithShape="1">
            <a:gsLst>
              <a:gs pos="0">
                <a:srgbClr val="0066CC">
                  <a:alpha val="56000"/>
                </a:srgbClr>
              </a:gs>
              <a:gs pos="100000">
                <a:srgbClr val="0066CC">
                  <a:gamma/>
                  <a:tint val="15686"/>
                  <a:invGamma/>
                  <a:alpha val="48000"/>
                </a:srgbClr>
              </a:gs>
            </a:gsLst>
            <a:path path="rect">
              <a:fillToRect r="100000" b="100000"/>
            </a:path>
          </a:gradFill>
          <a:ln w="9525">
            <a:solidFill>
              <a:schemeClr val="tx1"/>
            </a:solidFill>
            <a:miter lim="800000"/>
            <a:headEnd/>
            <a:tailEnd/>
          </a:ln>
          <a:effectLst>
            <a:prstShdw prst="shdw13" dist="132592" dir="6401955">
              <a:schemeClr val="bg2">
                <a:alpha val="50000"/>
              </a:schemeClr>
            </a:prstShdw>
          </a:effectLst>
        </p:spPr>
        <p:txBody>
          <a:bodyPr wrap="none" anchor="ctr"/>
          <a:lstStyle/>
          <a:p>
            <a:endParaRPr lang="ar-SA"/>
          </a:p>
        </p:txBody>
      </p:sp>
      <p:sp>
        <p:nvSpPr>
          <p:cNvPr id="202755" name="Rectangle 3"/>
          <p:cNvSpPr>
            <a:spLocks noGrp="1" noChangeArrowheads="1"/>
          </p:cNvSpPr>
          <p:nvPr>
            <p:ph type="title"/>
          </p:nvPr>
        </p:nvSpPr>
        <p:spPr>
          <a:xfrm>
            <a:off x="1835150" y="620713"/>
            <a:ext cx="5205413" cy="1143000"/>
          </a:xfrm>
          <a:noFill/>
          <a:ln/>
        </p:spPr>
        <p:txBody>
          <a:bodyPr anchor="ctr"/>
          <a:lstStyle/>
          <a:p>
            <a:pPr algn="ctr"/>
            <a:r>
              <a:rPr lang="ar-SA" sz="4600">
                <a:solidFill>
                  <a:schemeClr val="tx1"/>
                </a:solidFill>
                <a:latin typeface="Arial Black" pitchFamily="34" charset="0"/>
                <a:cs typeface="AL-Mohanad Bold" pitchFamily="2" charset="-78"/>
              </a:rPr>
              <a:t>حقيقة الإيمان</a:t>
            </a:r>
            <a:endParaRPr lang="en-US" sz="4600">
              <a:solidFill>
                <a:schemeClr val="tx1"/>
              </a:solidFill>
              <a:latin typeface="Arial Black" pitchFamily="34" charset="0"/>
              <a:cs typeface="AL-Mohanad Bold" pitchFamily="2" charset="-78"/>
            </a:endParaRPr>
          </a:p>
        </p:txBody>
      </p:sp>
      <p:sp>
        <p:nvSpPr>
          <p:cNvPr id="202756" name="Rectangle 4"/>
          <p:cNvSpPr>
            <a:spLocks noGrp="1" noChangeArrowheads="1"/>
          </p:cNvSpPr>
          <p:nvPr>
            <p:ph type="body" sz="half" idx="1"/>
          </p:nvPr>
        </p:nvSpPr>
        <p:spPr>
          <a:xfrm>
            <a:off x="517525" y="2347913"/>
            <a:ext cx="7799388" cy="3744912"/>
          </a:xfrm>
          <a:solidFill>
            <a:srgbClr val="CCFFFF"/>
          </a:solidFill>
          <a:ln>
            <a:solidFill>
              <a:schemeClr val="tx1"/>
            </a:solidFill>
          </a:ln>
        </p:spPr>
        <p:txBody>
          <a:bodyPr/>
          <a:lstStyle/>
          <a:p>
            <a:pPr algn="justLow">
              <a:buFont typeface="Wingdings" pitchFamily="2" charset="2"/>
              <a:buNone/>
            </a:pPr>
            <a:r>
              <a:rPr lang="ar-SA" sz="4800">
                <a:latin typeface="Arial Black" pitchFamily="34" charset="0"/>
                <a:cs typeface="AL-Mohanad Bold" pitchFamily="2" charset="-78"/>
              </a:rPr>
              <a:t>هو التصديق الجازم بالله وملائكته وكتبه ورسله واليوم الآخر والقدر خيره وشره، وفق ما جاء في الكتاب والسنة الثابتة وأجمع عليه السلف الصالح، والعمل بمقتضى ذلك.</a:t>
            </a:r>
          </a:p>
        </p:txBody>
      </p:sp>
    </p:spTree>
  </p:cSld>
  <p:clrMapOvr>
    <a:masterClrMapping/>
  </p:clrMapOvr>
  <p:transition>
    <p:blinds dir="vert"/>
    <p:sndAc>
      <p:stSnd>
        <p:snd r:embed="rId2" name="typ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02754"/>
                                        </p:tgtEl>
                                        <p:attrNameLst>
                                          <p:attrName>style.visibility</p:attrName>
                                        </p:attrNameLst>
                                      </p:cBhvr>
                                      <p:to>
                                        <p:strVal val="visible"/>
                                      </p:to>
                                    </p:set>
                                    <p:anim calcmode="lin" valueType="num">
                                      <p:cBhvr>
                                        <p:cTn id="7" dur="2000" fill="hold"/>
                                        <p:tgtEl>
                                          <p:spTgt spid="202754"/>
                                        </p:tgtEl>
                                        <p:attrNameLst>
                                          <p:attrName>ppt_w</p:attrName>
                                        </p:attrNameLst>
                                      </p:cBhvr>
                                      <p:tavLst>
                                        <p:tav tm="0">
                                          <p:val>
                                            <p:strVal val="#ppt_w*0.70"/>
                                          </p:val>
                                        </p:tav>
                                        <p:tav tm="100000">
                                          <p:val>
                                            <p:strVal val="#ppt_w"/>
                                          </p:val>
                                        </p:tav>
                                      </p:tavLst>
                                    </p:anim>
                                    <p:anim calcmode="lin" valueType="num">
                                      <p:cBhvr>
                                        <p:cTn id="8" dur="2000" fill="hold"/>
                                        <p:tgtEl>
                                          <p:spTgt spid="202754"/>
                                        </p:tgtEl>
                                        <p:attrNameLst>
                                          <p:attrName>ppt_h</p:attrName>
                                        </p:attrNameLst>
                                      </p:cBhvr>
                                      <p:tavLst>
                                        <p:tav tm="0">
                                          <p:val>
                                            <p:strVal val="#ppt_h"/>
                                          </p:val>
                                        </p:tav>
                                        <p:tav tm="100000">
                                          <p:val>
                                            <p:strVal val="#ppt_h"/>
                                          </p:val>
                                        </p:tav>
                                      </p:tavLst>
                                    </p:anim>
                                    <p:animEffect transition="in" filter="fade">
                                      <p:cBhvr>
                                        <p:cTn id="9" dur="2000"/>
                                        <p:tgtEl>
                                          <p:spTgt spid="202754"/>
                                        </p:tgtEl>
                                      </p:cBhvr>
                                    </p:animEffect>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02755"/>
                                        </p:tgtEl>
                                        <p:attrNameLst>
                                          <p:attrName>style.visibility</p:attrName>
                                        </p:attrNameLst>
                                      </p:cBhvr>
                                      <p:to>
                                        <p:strVal val="visible"/>
                                      </p:to>
                                    </p:set>
                                    <p:anim calcmode="lin" valueType="num">
                                      <p:cBhvr additive="base">
                                        <p:cTn id="14" dur="500" fill="hold"/>
                                        <p:tgtEl>
                                          <p:spTgt spid="202755"/>
                                        </p:tgtEl>
                                        <p:attrNameLst>
                                          <p:attrName>ppt_x</p:attrName>
                                        </p:attrNameLst>
                                      </p:cBhvr>
                                      <p:tavLst>
                                        <p:tav tm="0">
                                          <p:val>
                                            <p:strVal val="#ppt_x"/>
                                          </p:val>
                                        </p:tav>
                                        <p:tav tm="100000">
                                          <p:val>
                                            <p:strVal val="#ppt_x"/>
                                          </p:val>
                                        </p:tav>
                                      </p:tavLst>
                                    </p:anim>
                                    <p:anim calcmode="lin" valueType="num">
                                      <p:cBhvr additive="base">
                                        <p:cTn id="15" dur="500" fill="hold"/>
                                        <p:tgtEl>
                                          <p:spTgt spid="20275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02756">
                                            <p:bg/>
                                          </p:spTgt>
                                        </p:tgtEl>
                                        <p:attrNameLst>
                                          <p:attrName>style.visibility</p:attrName>
                                        </p:attrNameLst>
                                      </p:cBhvr>
                                      <p:to>
                                        <p:strVal val="visible"/>
                                      </p:to>
                                    </p:set>
                                    <p:anim calcmode="lin" valueType="num">
                                      <p:cBhvr additive="base">
                                        <p:cTn id="20" dur="500" fill="hold"/>
                                        <p:tgtEl>
                                          <p:spTgt spid="202756">
                                            <p:bg/>
                                          </p:spTgt>
                                        </p:tgtEl>
                                        <p:attrNameLst>
                                          <p:attrName>ppt_x</p:attrName>
                                        </p:attrNameLst>
                                      </p:cBhvr>
                                      <p:tavLst>
                                        <p:tav tm="0">
                                          <p:val>
                                            <p:strVal val="#ppt_x"/>
                                          </p:val>
                                        </p:tav>
                                        <p:tav tm="100000">
                                          <p:val>
                                            <p:strVal val="#ppt_x"/>
                                          </p:val>
                                        </p:tav>
                                      </p:tavLst>
                                    </p:anim>
                                    <p:anim calcmode="lin" valueType="num">
                                      <p:cBhvr additive="base">
                                        <p:cTn id="21" dur="500" fill="hold"/>
                                        <p:tgtEl>
                                          <p:spTgt spid="202756">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02756">
                                            <p:txEl>
                                              <p:pRg st="0" end="0"/>
                                            </p:txEl>
                                          </p:spTgt>
                                        </p:tgtEl>
                                        <p:attrNameLst>
                                          <p:attrName>style.visibility</p:attrName>
                                        </p:attrNameLst>
                                      </p:cBhvr>
                                      <p:to>
                                        <p:strVal val="visible"/>
                                      </p:to>
                                    </p:set>
                                    <p:anim calcmode="lin" valueType="num">
                                      <p:cBhvr additive="base">
                                        <p:cTn id="26" dur="500" fill="hold"/>
                                        <p:tgtEl>
                                          <p:spTgt spid="202756">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0275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4" grpId="0" animBg="1"/>
      <p:bldP spid="202755" grpId="0"/>
      <p:bldP spid="202756"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عنصر نائب لرقم الشريحة 4"/>
          <p:cNvSpPr>
            <a:spLocks noGrp="1"/>
          </p:cNvSpPr>
          <p:nvPr>
            <p:ph type="sldNum" sz="quarter" idx="12"/>
          </p:nvPr>
        </p:nvSpPr>
        <p:spPr/>
        <p:txBody>
          <a:bodyPr/>
          <a:lstStyle/>
          <a:p>
            <a:fld id="{C008EBC6-9393-4C2F-A31F-A0B322077103}" type="slidenum">
              <a:rPr lang="ar-SA"/>
              <a:pPr/>
              <a:t>20</a:t>
            </a:fld>
            <a:endParaRPr lang="en-US"/>
          </a:p>
        </p:txBody>
      </p:sp>
      <p:sp>
        <p:nvSpPr>
          <p:cNvPr id="219138" name="AutoShape 2"/>
          <p:cNvSpPr>
            <a:spLocks noChangeArrowheads="1"/>
          </p:cNvSpPr>
          <p:nvPr/>
        </p:nvSpPr>
        <p:spPr bwMode="auto">
          <a:xfrm>
            <a:off x="5076825" y="2133600"/>
            <a:ext cx="504825" cy="431800"/>
          </a:xfrm>
          <a:prstGeom prst="leftArrow">
            <a:avLst>
              <a:gd name="adj1" fmla="val 50000"/>
              <a:gd name="adj2" fmla="val 29228"/>
            </a:avLst>
          </a:prstGeom>
          <a:solidFill>
            <a:srgbClr val="CCFF99"/>
          </a:solidFill>
          <a:ln w="9525">
            <a:solidFill>
              <a:schemeClr val="tx1"/>
            </a:solidFill>
            <a:miter lim="800000"/>
            <a:headEnd/>
            <a:tailEnd/>
          </a:ln>
          <a:effectLst/>
        </p:spPr>
        <p:txBody>
          <a:bodyPr wrap="none" lIns="0" tIns="0" rIns="0" bIns="0" anchor="ctr"/>
          <a:lstStyle/>
          <a:p>
            <a:endParaRPr lang="ar-SA"/>
          </a:p>
        </p:txBody>
      </p:sp>
      <p:sp>
        <p:nvSpPr>
          <p:cNvPr id="219139" name="AutoShape 3"/>
          <p:cNvSpPr>
            <a:spLocks noChangeArrowheads="1"/>
          </p:cNvSpPr>
          <p:nvPr/>
        </p:nvSpPr>
        <p:spPr bwMode="auto">
          <a:xfrm>
            <a:off x="5075238" y="3357563"/>
            <a:ext cx="504825" cy="431800"/>
          </a:xfrm>
          <a:prstGeom prst="leftArrow">
            <a:avLst>
              <a:gd name="adj1" fmla="val 50000"/>
              <a:gd name="adj2" fmla="val 29228"/>
            </a:avLst>
          </a:prstGeom>
          <a:solidFill>
            <a:srgbClr val="CCFF99"/>
          </a:solidFill>
          <a:ln w="9525">
            <a:solidFill>
              <a:schemeClr val="tx1"/>
            </a:solidFill>
            <a:miter lim="800000"/>
            <a:headEnd/>
            <a:tailEnd/>
          </a:ln>
          <a:effectLst/>
        </p:spPr>
        <p:txBody>
          <a:bodyPr wrap="none" lIns="0" tIns="0" rIns="0" bIns="0" anchor="ctr"/>
          <a:lstStyle/>
          <a:p>
            <a:endParaRPr lang="ar-SA"/>
          </a:p>
        </p:txBody>
      </p:sp>
      <p:sp>
        <p:nvSpPr>
          <p:cNvPr id="219140" name="AutoShape 4"/>
          <p:cNvSpPr>
            <a:spLocks noChangeArrowheads="1"/>
          </p:cNvSpPr>
          <p:nvPr/>
        </p:nvSpPr>
        <p:spPr bwMode="auto">
          <a:xfrm>
            <a:off x="5146675" y="4868863"/>
            <a:ext cx="504825" cy="431800"/>
          </a:xfrm>
          <a:prstGeom prst="leftArrow">
            <a:avLst>
              <a:gd name="adj1" fmla="val 50000"/>
              <a:gd name="adj2" fmla="val 29228"/>
            </a:avLst>
          </a:prstGeom>
          <a:solidFill>
            <a:srgbClr val="CCFF99"/>
          </a:solidFill>
          <a:ln w="9525">
            <a:solidFill>
              <a:schemeClr val="tx1"/>
            </a:solidFill>
            <a:miter lim="800000"/>
            <a:headEnd/>
            <a:tailEnd/>
          </a:ln>
          <a:effectLst/>
        </p:spPr>
        <p:txBody>
          <a:bodyPr wrap="none" lIns="0" tIns="0" rIns="0" bIns="0" anchor="ctr"/>
          <a:lstStyle/>
          <a:p>
            <a:endParaRPr lang="ar-SA"/>
          </a:p>
        </p:txBody>
      </p:sp>
      <p:sp>
        <p:nvSpPr>
          <p:cNvPr id="219141" name="AutoShape 5"/>
          <p:cNvSpPr>
            <a:spLocks noChangeArrowheads="1"/>
          </p:cNvSpPr>
          <p:nvPr/>
        </p:nvSpPr>
        <p:spPr bwMode="auto">
          <a:xfrm>
            <a:off x="5580063" y="1846263"/>
            <a:ext cx="2879725" cy="935037"/>
          </a:xfrm>
          <a:prstGeom prst="roundRect">
            <a:avLst>
              <a:gd name="adj" fmla="val 16667"/>
            </a:avLst>
          </a:prstGeom>
          <a:gradFill rotWithShape="1">
            <a:gsLst>
              <a:gs pos="0">
                <a:srgbClr val="FFFFFF"/>
              </a:gs>
              <a:gs pos="100000">
                <a:srgbClr val="CCFF33"/>
              </a:gs>
            </a:gsLst>
            <a:path path="shape">
              <a:fillToRect l="50000" t="50000" r="50000" b="50000"/>
            </a:path>
          </a:gradFill>
          <a:ln w="9525" algn="ctr">
            <a:solidFill>
              <a:schemeClr val="tx1"/>
            </a:solidFill>
            <a:round/>
            <a:headEnd/>
            <a:tailEnd/>
          </a:ln>
          <a:effectLst/>
        </p:spPr>
        <p:txBody>
          <a:bodyPr wrap="none" lIns="0" tIns="0" rIns="0" bIns="0" anchor="ctr"/>
          <a:lstStyle/>
          <a:p>
            <a:r>
              <a:rPr lang="ar-SA" b="1"/>
              <a:t>1. صرف العبادة لغير الله</a:t>
            </a:r>
            <a:endParaRPr lang="en-US" b="1"/>
          </a:p>
        </p:txBody>
      </p:sp>
      <p:sp>
        <p:nvSpPr>
          <p:cNvPr id="219142" name="AutoShape 6"/>
          <p:cNvSpPr>
            <a:spLocks noChangeArrowheads="1"/>
          </p:cNvSpPr>
          <p:nvPr/>
        </p:nvSpPr>
        <p:spPr bwMode="auto">
          <a:xfrm>
            <a:off x="179388" y="1700213"/>
            <a:ext cx="4897437" cy="1223962"/>
          </a:xfrm>
          <a:prstGeom prst="roundRect">
            <a:avLst>
              <a:gd name="adj" fmla="val 16667"/>
            </a:avLst>
          </a:prstGeom>
          <a:gradFill rotWithShape="1">
            <a:gsLst>
              <a:gs pos="0">
                <a:srgbClr val="FFFFFF"/>
              </a:gs>
              <a:gs pos="100000">
                <a:srgbClr val="CCFFFF"/>
              </a:gs>
            </a:gsLst>
            <a:path path="shape">
              <a:fillToRect l="50000" t="50000" r="50000" b="50000"/>
            </a:path>
          </a:gradFill>
          <a:ln w="9525" algn="ctr">
            <a:solidFill>
              <a:schemeClr val="tx1"/>
            </a:solidFill>
            <a:round/>
            <a:headEnd/>
            <a:tailEnd/>
          </a:ln>
          <a:effectLst/>
        </p:spPr>
        <p:txBody>
          <a:bodyPr wrap="none" lIns="0" tIns="0" rIns="0" bIns="0" anchor="ctr"/>
          <a:lstStyle/>
          <a:p>
            <a:r>
              <a:rPr lang="ar-SA" b="1"/>
              <a:t>ومعنى العبادة: اسم جامع لكل ما يحبه الله من الأقوال والأفعال </a:t>
            </a:r>
          </a:p>
          <a:p>
            <a:r>
              <a:rPr lang="ar-SA" b="1"/>
              <a:t>الظاهرة والباطنة.</a:t>
            </a:r>
          </a:p>
          <a:p>
            <a:r>
              <a:rPr lang="ar-SA" b="1"/>
              <a:t>ومن الأمثلة: الذبح والنذر والسجود لغير الله.</a:t>
            </a:r>
            <a:endParaRPr lang="en-US" b="1"/>
          </a:p>
        </p:txBody>
      </p:sp>
      <p:sp>
        <p:nvSpPr>
          <p:cNvPr id="219143" name="AutoShape 7"/>
          <p:cNvSpPr>
            <a:spLocks noChangeArrowheads="1"/>
          </p:cNvSpPr>
          <p:nvPr/>
        </p:nvSpPr>
        <p:spPr bwMode="auto">
          <a:xfrm>
            <a:off x="5651500" y="4508500"/>
            <a:ext cx="2808288" cy="1081088"/>
          </a:xfrm>
          <a:prstGeom prst="roundRect">
            <a:avLst>
              <a:gd name="adj" fmla="val 16667"/>
            </a:avLst>
          </a:prstGeom>
          <a:gradFill rotWithShape="1">
            <a:gsLst>
              <a:gs pos="0">
                <a:srgbClr val="FFFFFF"/>
              </a:gs>
              <a:gs pos="100000">
                <a:srgbClr val="CCFF33"/>
              </a:gs>
            </a:gsLst>
            <a:path path="shape">
              <a:fillToRect l="50000" t="50000" r="50000" b="50000"/>
            </a:path>
          </a:gradFill>
          <a:ln w="9525" algn="ctr">
            <a:solidFill>
              <a:schemeClr val="tx1"/>
            </a:solidFill>
            <a:round/>
            <a:headEnd/>
            <a:tailEnd/>
          </a:ln>
          <a:effectLst/>
        </p:spPr>
        <p:txBody>
          <a:bodyPr wrap="none" lIns="0" tIns="0" rIns="0" bIns="0" anchor="ctr"/>
          <a:lstStyle/>
          <a:p>
            <a:r>
              <a:rPr lang="ar-SA" b="1"/>
              <a:t>3. إنكار حكم معلوم من الدين </a:t>
            </a:r>
          </a:p>
          <a:p>
            <a:r>
              <a:rPr lang="ar-SA" b="1"/>
              <a:t>بالضرورة</a:t>
            </a:r>
            <a:endParaRPr lang="en-US" b="1"/>
          </a:p>
        </p:txBody>
      </p:sp>
      <p:sp>
        <p:nvSpPr>
          <p:cNvPr id="219144" name="AutoShape 8"/>
          <p:cNvSpPr>
            <a:spLocks noChangeArrowheads="1"/>
          </p:cNvSpPr>
          <p:nvPr/>
        </p:nvSpPr>
        <p:spPr bwMode="auto">
          <a:xfrm>
            <a:off x="5580063" y="3141663"/>
            <a:ext cx="2879725" cy="935037"/>
          </a:xfrm>
          <a:prstGeom prst="roundRect">
            <a:avLst>
              <a:gd name="adj" fmla="val 16667"/>
            </a:avLst>
          </a:prstGeom>
          <a:gradFill rotWithShape="1">
            <a:gsLst>
              <a:gs pos="0">
                <a:srgbClr val="FFFFFF"/>
              </a:gs>
              <a:gs pos="100000">
                <a:srgbClr val="CCFFFF"/>
              </a:gs>
            </a:gsLst>
            <a:path path="shape">
              <a:fillToRect l="50000" t="50000" r="50000" b="50000"/>
            </a:path>
          </a:gradFill>
          <a:ln w="9525" algn="ctr">
            <a:solidFill>
              <a:schemeClr val="tx1"/>
            </a:solidFill>
            <a:round/>
            <a:headEnd/>
            <a:tailEnd/>
          </a:ln>
          <a:effectLst/>
        </p:spPr>
        <p:txBody>
          <a:bodyPr wrap="none" lIns="0" tIns="0" rIns="0" bIns="0" anchor="ctr"/>
          <a:lstStyle/>
          <a:p>
            <a:r>
              <a:rPr lang="ar-SA" b="1"/>
              <a:t>2. الاستغاثة بغير الله</a:t>
            </a:r>
            <a:endParaRPr lang="en-US" b="1"/>
          </a:p>
        </p:txBody>
      </p:sp>
      <p:cxnSp>
        <p:nvCxnSpPr>
          <p:cNvPr id="219145" name="_s1030"/>
          <p:cNvCxnSpPr>
            <a:cxnSpLocks noChangeShapeType="1"/>
            <a:stCxn id="219144" idx="3"/>
          </p:cNvCxnSpPr>
          <p:nvPr/>
        </p:nvCxnSpPr>
        <p:spPr bwMode="auto">
          <a:xfrm flipV="1">
            <a:off x="8459788" y="1268413"/>
            <a:ext cx="360362" cy="2341562"/>
          </a:xfrm>
          <a:prstGeom prst="bentConnector2">
            <a:avLst/>
          </a:prstGeom>
          <a:noFill/>
          <a:ln w="28575">
            <a:solidFill>
              <a:schemeClr val="tx1"/>
            </a:solidFill>
            <a:miter lim="800000"/>
            <a:headEnd/>
            <a:tailEnd/>
          </a:ln>
        </p:spPr>
      </p:cxnSp>
      <p:sp>
        <p:nvSpPr>
          <p:cNvPr id="219146" name="AutoShape 10"/>
          <p:cNvSpPr>
            <a:spLocks noChangeArrowheads="1"/>
          </p:cNvSpPr>
          <p:nvPr/>
        </p:nvSpPr>
        <p:spPr bwMode="auto">
          <a:xfrm>
            <a:off x="3563938" y="404813"/>
            <a:ext cx="5040312" cy="935037"/>
          </a:xfrm>
          <a:prstGeom prst="roundRect">
            <a:avLst>
              <a:gd name="adj" fmla="val 16667"/>
            </a:avLst>
          </a:prstGeom>
          <a:gradFill rotWithShape="1">
            <a:gsLst>
              <a:gs pos="0">
                <a:srgbClr val="FFFFFF"/>
              </a:gs>
              <a:gs pos="100000">
                <a:srgbClr val="00FFFF"/>
              </a:gs>
            </a:gsLst>
            <a:path path="shape">
              <a:fillToRect l="50000" t="50000" r="50000" b="50000"/>
            </a:path>
          </a:gradFill>
          <a:ln w="9525" algn="ctr">
            <a:solidFill>
              <a:schemeClr val="tx1"/>
            </a:solidFill>
            <a:round/>
            <a:headEnd/>
            <a:tailEnd/>
          </a:ln>
          <a:effectLst/>
        </p:spPr>
        <p:txBody>
          <a:bodyPr wrap="none" lIns="0" tIns="0" rIns="0" bIns="0" anchor="ctr"/>
          <a:lstStyle/>
          <a:p>
            <a:r>
              <a:rPr lang="ar-SA" sz="3600">
                <a:latin typeface="Arial Black" pitchFamily="34" charset="0"/>
                <a:cs typeface="AL-Mohanad Bold" pitchFamily="2" charset="-78"/>
              </a:rPr>
              <a:t>نواقض توحيد الألوهية</a:t>
            </a:r>
            <a:endParaRPr lang="en-US" sz="3600">
              <a:latin typeface="Arial Black" pitchFamily="34" charset="0"/>
              <a:cs typeface="AL-Mohanad Bold" pitchFamily="2" charset="-78"/>
            </a:endParaRPr>
          </a:p>
        </p:txBody>
      </p:sp>
      <p:cxnSp>
        <p:nvCxnSpPr>
          <p:cNvPr id="219147" name="_s1030"/>
          <p:cNvCxnSpPr>
            <a:cxnSpLocks noChangeShapeType="1"/>
            <a:stCxn id="219141" idx="3"/>
            <a:endCxn id="219146" idx="3"/>
          </p:cNvCxnSpPr>
          <p:nvPr/>
        </p:nvCxnSpPr>
        <p:spPr bwMode="auto">
          <a:xfrm flipV="1">
            <a:off x="8459788" y="873125"/>
            <a:ext cx="144462" cy="1441450"/>
          </a:xfrm>
          <a:prstGeom prst="bentConnector3">
            <a:avLst>
              <a:gd name="adj1" fmla="val 257144"/>
            </a:avLst>
          </a:prstGeom>
          <a:noFill/>
          <a:ln w="28575">
            <a:solidFill>
              <a:schemeClr val="tx1"/>
            </a:solidFill>
            <a:miter lim="800000"/>
            <a:headEnd/>
            <a:tailEnd/>
          </a:ln>
        </p:spPr>
      </p:cxnSp>
      <p:cxnSp>
        <p:nvCxnSpPr>
          <p:cNvPr id="219148" name="_s1030"/>
          <p:cNvCxnSpPr>
            <a:cxnSpLocks noChangeShapeType="1"/>
            <a:stCxn id="219143" idx="3"/>
            <a:endCxn id="219146" idx="3"/>
          </p:cNvCxnSpPr>
          <p:nvPr/>
        </p:nvCxnSpPr>
        <p:spPr bwMode="auto">
          <a:xfrm flipV="1">
            <a:off x="8459788" y="873125"/>
            <a:ext cx="144462" cy="4176713"/>
          </a:xfrm>
          <a:prstGeom prst="bentConnector3">
            <a:avLst>
              <a:gd name="adj1" fmla="val 257144"/>
            </a:avLst>
          </a:prstGeom>
          <a:noFill/>
          <a:ln w="28575">
            <a:solidFill>
              <a:schemeClr val="tx1"/>
            </a:solidFill>
            <a:miter lim="800000"/>
            <a:headEnd/>
            <a:tailEnd/>
          </a:ln>
        </p:spPr>
      </p:cxnSp>
      <p:sp>
        <p:nvSpPr>
          <p:cNvPr id="219149" name="AutoShape 13"/>
          <p:cNvSpPr>
            <a:spLocks noChangeArrowheads="1"/>
          </p:cNvSpPr>
          <p:nvPr/>
        </p:nvSpPr>
        <p:spPr bwMode="auto">
          <a:xfrm>
            <a:off x="250825" y="3140075"/>
            <a:ext cx="4826000" cy="1081088"/>
          </a:xfrm>
          <a:prstGeom prst="roundRect">
            <a:avLst>
              <a:gd name="adj" fmla="val 16667"/>
            </a:avLst>
          </a:prstGeom>
          <a:gradFill rotWithShape="1">
            <a:gsLst>
              <a:gs pos="0">
                <a:srgbClr val="FFFFFF"/>
              </a:gs>
              <a:gs pos="100000">
                <a:srgbClr val="CCFF33"/>
              </a:gs>
            </a:gsLst>
            <a:path path="shape">
              <a:fillToRect l="50000" t="50000" r="50000" b="50000"/>
            </a:path>
          </a:gradFill>
          <a:ln w="9525" algn="ctr">
            <a:solidFill>
              <a:schemeClr val="tx1"/>
            </a:solidFill>
            <a:round/>
            <a:headEnd/>
            <a:tailEnd/>
          </a:ln>
          <a:effectLst/>
        </p:spPr>
        <p:txBody>
          <a:bodyPr wrap="none" lIns="0" tIns="0" rIns="0" bIns="0" anchor="ctr"/>
          <a:lstStyle/>
          <a:p>
            <a:r>
              <a:rPr lang="ar-SA" b="1"/>
              <a:t>ومعنى الاستغاثة: طلب إزالة الشدة والبلاء.</a:t>
            </a:r>
          </a:p>
          <a:p>
            <a:r>
              <a:rPr lang="ar-SA" b="1"/>
              <a:t>ومن الأمثلة: دعاء غير الله فيما لا يقدر عليه إلا الله.</a:t>
            </a:r>
            <a:endParaRPr lang="en-US" b="1"/>
          </a:p>
        </p:txBody>
      </p:sp>
      <p:sp>
        <p:nvSpPr>
          <p:cNvPr id="219150" name="AutoShape 14"/>
          <p:cNvSpPr>
            <a:spLocks noChangeArrowheads="1"/>
          </p:cNvSpPr>
          <p:nvPr/>
        </p:nvSpPr>
        <p:spPr bwMode="auto">
          <a:xfrm>
            <a:off x="250825" y="4508500"/>
            <a:ext cx="4897438" cy="1441450"/>
          </a:xfrm>
          <a:prstGeom prst="roundRect">
            <a:avLst>
              <a:gd name="adj" fmla="val 16667"/>
            </a:avLst>
          </a:prstGeom>
          <a:gradFill rotWithShape="1">
            <a:gsLst>
              <a:gs pos="0">
                <a:srgbClr val="FFFFFF"/>
              </a:gs>
              <a:gs pos="100000">
                <a:srgbClr val="CCFFFF"/>
              </a:gs>
            </a:gsLst>
            <a:path path="shape">
              <a:fillToRect l="50000" t="50000" r="50000" b="50000"/>
            </a:path>
          </a:gradFill>
          <a:ln w="9525" algn="ctr">
            <a:solidFill>
              <a:schemeClr val="tx1"/>
            </a:solidFill>
            <a:round/>
            <a:headEnd/>
            <a:tailEnd/>
          </a:ln>
          <a:effectLst/>
        </p:spPr>
        <p:txBody>
          <a:bodyPr wrap="none" lIns="0" tIns="0" rIns="0" bIns="0" anchor="ctr"/>
          <a:lstStyle/>
          <a:p>
            <a:r>
              <a:rPr lang="ar-SA" b="1"/>
              <a:t>والمقصود به ما كان ظاهرا متواتراً من أحكام الدين؛ بحيث يكون</a:t>
            </a:r>
          </a:p>
          <a:p>
            <a:r>
              <a:rPr lang="ar-SA" b="1"/>
              <a:t> من الضرورة أن يعلم به المسلم.</a:t>
            </a:r>
          </a:p>
          <a:p>
            <a:r>
              <a:rPr lang="ar-SA" b="1"/>
              <a:t>ومن الأمثلة: إنكار أحد أركان الإسلام الخمسة، </a:t>
            </a:r>
          </a:p>
          <a:p>
            <a:r>
              <a:rPr lang="ar-SA" b="1"/>
              <a:t>أو إنكار تحريم أحد الكبائر المشهورة؛ كالربا والزنا والخمر.</a:t>
            </a:r>
            <a:endParaRPr lang="en-US"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19146"/>
                                        </p:tgtEl>
                                        <p:attrNameLst>
                                          <p:attrName>style.visibility</p:attrName>
                                        </p:attrNameLst>
                                      </p:cBhvr>
                                      <p:to>
                                        <p:strVal val="visible"/>
                                      </p:to>
                                    </p:set>
                                    <p:animEffect transition="in" filter="barn(inHorizontal)">
                                      <p:cBhvr>
                                        <p:cTn id="7" dur="500"/>
                                        <p:tgtEl>
                                          <p:spTgt spid="21914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1914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219141"/>
                                        </p:tgtEl>
                                        <p:attrNameLst>
                                          <p:attrName>style.visibility</p:attrName>
                                        </p:attrNameLst>
                                      </p:cBhvr>
                                      <p:to>
                                        <p:strVal val="visible"/>
                                      </p:to>
                                    </p:set>
                                    <p:animEffect transition="in" filter="box(in)">
                                      <p:cBhvr>
                                        <p:cTn id="16" dur="500"/>
                                        <p:tgtEl>
                                          <p:spTgt spid="219141"/>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913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1914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219144"/>
                                        </p:tgtEl>
                                        <p:attrNameLst>
                                          <p:attrName>style.visibility</p:attrName>
                                        </p:attrNameLst>
                                      </p:cBhvr>
                                      <p:to>
                                        <p:strVal val="visible"/>
                                      </p:to>
                                    </p:set>
                                    <p:animEffect transition="in" filter="box(in)">
                                      <p:cBhvr>
                                        <p:cTn id="29" dur="500"/>
                                        <p:tgtEl>
                                          <p:spTgt spid="219144"/>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19139"/>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219148"/>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19143"/>
                                        </p:tgtEl>
                                        <p:attrNameLst>
                                          <p:attrName>style.visibility</p:attrName>
                                        </p:attrNameLst>
                                      </p:cBhvr>
                                      <p:to>
                                        <p:strVal val="visible"/>
                                      </p:to>
                                    </p:set>
                                    <p:animEffect transition="in" filter="blinds(horizontal)">
                                      <p:cBhvr>
                                        <p:cTn id="42" dur="500"/>
                                        <p:tgtEl>
                                          <p:spTgt spid="219143"/>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914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0" presetClass="entr" presetSubtype="0" fill="hold" grpId="0" nodeType="clickEffect">
                                  <p:stCondLst>
                                    <p:cond delay="0"/>
                                  </p:stCondLst>
                                  <p:childTnLst>
                                    <p:set>
                                      <p:cBhvr>
                                        <p:cTn id="50" dur="1" fill="hold">
                                          <p:stCondLst>
                                            <p:cond delay="0"/>
                                          </p:stCondLst>
                                        </p:cTn>
                                        <p:tgtEl>
                                          <p:spTgt spid="219142"/>
                                        </p:tgtEl>
                                        <p:attrNameLst>
                                          <p:attrName>style.visibility</p:attrName>
                                        </p:attrNameLst>
                                      </p:cBhvr>
                                      <p:to>
                                        <p:strVal val="visible"/>
                                      </p:to>
                                    </p:set>
                                    <p:animEffect transition="in" filter="wedge">
                                      <p:cBhvr>
                                        <p:cTn id="51" dur="2000"/>
                                        <p:tgtEl>
                                          <p:spTgt spid="219142"/>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219149"/>
                                        </p:tgtEl>
                                        <p:attrNameLst>
                                          <p:attrName>style.visibility</p:attrName>
                                        </p:attrNameLst>
                                      </p:cBhvr>
                                      <p:to>
                                        <p:strVal val="visible"/>
                                      </p:to>
                                    </p:set>
                                    <p:animEffect transition="in" filter="blinds(horizontal)">
                                      <p:cBhvr>
                                        <p:cTn id="56" dur="500"/>
                                        <p:tgtEl>
                                          <p:spTgt spid="219149"/>
                                        </p:tgtEl>
                                      </p:cBhvr>
                                    </p:animEffect>
                                  </p:childTnLst>
                                </p:cTn>
                              </p:par>
                            </p:childTnLst>
                          </p:cTn>
                        </p:par>
                      </p:childTnLst>
                    </p:cTn>
                  </p:par>
                  <p:par>
                    <p:cTn id="57" fill="hold">
                      <p:stCondLst>
                        <p:cond delay="indefinite"/>
                      </p:stCondLst>
                      <p:childTnLst>
                        <p:par>
                          <p:cTn id="58" fill="hold">
                            <p:stCondLst>
                              <p:cond delay="0"/>
                            </p:stCondLst>
                            <p:childTnLst>
                              <p:par>
                                <p:cTn id="59" presetID="20" presetClass="entr" presetSubtype="0" fill="hold" grpId="0" nodeType="clickEffect">
                                  <p:stCondLst>
                                    <p:cond delay="0"/>
                                  </p:stCondLst>
                                  <p:childTnLst>
                                    <p:set>
                                      <p:cBhvr>
                                        <p:cTn id="60" dur="1" fill="hold">
                                          <p:stCondLst>
                                            <p:cond delay="0"/>
                                          </p:stCondLst>
                                        </p:cTn>
                                        <p:tgtEl>
                                          <p:spTgt spid="219150"/>
                                        </p:tgtEl>
                                        <p:attrNameLst>
                                          <p:attrName>style.visibility</p:attrName>
                                        </p:attrNameLst>
                                      </p:cBhvr>
                                      <p:to>
                                        <p:strVal val="visible"/>
                                      </p:to>
                                    </p:set>
                                    <p:animEffect transition="in" filter="wedge">
                                      <p:cBhvr>
                                        <p:cTn id="61" dur="2000"/>
                                        <p:tgtEl>
                                          <p:spTgt spid="219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8" grpId="0" animBg="1"/>
      <p:bldP spid="219139" grpId="0" animBg="1"/>
      <p:bldP spid="219140" grpId="0" animBg="1"/>
      <p:bldP spid="219141" grpId="0" animBg="1"/>
      <p:bldP spid="219142" grpId="0" animBg="1"/>
      <p:bldP spid="219143" grpId="0" animBg="1"/>
      <p:bldP spid="219144" grpId="0" animBg="1"/>
      <p:bldP spid="219146" grpId="0" animBg="1"/>
      <p:bldP spid="219149" grpId="0" animBg="1"/>
      <p:bldP spid="21915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عنصر نائب لرقم الشريحة 5"/>
          <p:cNvSpPr>
            <a:spLocks noGrp="1"/>
          </p:cNvSpPr>
          <p:nvPr>
            <p:ph type="sldNum" sz="quarter" idx="12"/>
          </p:nvPr>
        </p:nvSpPr>
        <p:spPr/>
        <p:txBody>
          <a:bodyPr/>
          <a:lstStyle/>
          <a:p>
            <a:fld id="{F912D3E7-E355-4E0A-8BE9-8651529D3839}" type="slidenum">
              <a:rPr lang="ar-SA"/>
              <a:pPr/>
              <a:t>21</a:t>
            </a:fld>
            <a:endParaRPr lang="en-US"/>
          </a:p>
        </p:txBody>
      </p:sp>
      <p:sp>
        <p:nvSpPr>
          <p:cNvPr id="205826" name="AutoShape 2"/>
          <p:cNvSpPr>
            <a:spLocks noChangeArrowheads="1"/>
          </p:cNvSpPr>
          <p:nvPr/>
        </p:nvSpPr>
        <p:spPr bwMode="auto">
          <a:xfrm>
            <a:off x="2627313" y="2276475"/>
            <a:ext cx="3600450" cy="1727200"/>
          </a:xfrm>
          <a:prstGeom prst="star32">
            <a:avLst>
              <a:gd name="adj" fmla="val 37500"/>
            </a:avLst>
          </a:prstGeom>
          <a:gradFill rotWithShape="1">
            <a:gsLst>
              <a:gs pos="0">
                <a:schemeClr val="hlink"/>
              </a:gs>
              <a:gs pos="100000">
                <a:srgbClr val="FFCC99"/>
              </a:gs>
            </a:gsLst>
            <a:path path="shape">
              <a:fillToRect l="50000" t="50000" r="50000" b="50000"/>
            </a:path>
          </a:gradFill>
          <a:ln w="9525">
            <a:solidFill>
              <a:srgbClr val="000000"/>
            </a:solidFill>
            <a:miter lim="800000"/>
            <a:headEnd/>
            <a:tailEnd/>
          </a:ln>
        </p:spPr>
        <p:txBody>
          <a:bodyPr/>
          <a:lstStyle/>
          <a:p>
            <a:pPr eaLnBrk="1" hangingPunct="1"/>
            <a:r>
              <a:rPr lang="ar-SA" sz="2400" b="1"/>
              <a:t>والحديث عن ذلك يتضمن:</a:t>
            </a:r>
            <a:endParaRPr lang="en-US" sz="2400" b="1"/>
          </a:p>
        </p:txBody>
      </p:sp>
      <p:sp>
        <p:nvSpPr>
          <p:cNvPr id="205827" name="AutoShape 3"/>
          <p:cNvSpPr>
            <a:spLocks noChangeArrowheads="1"/>
          </p:cNvSpPr>
          <p:nvPr/>
        </p:nvSpPr>
        <p:spPr bwMode="auto">
          <a:xfrm>
            <a:off x="179388" y="1268413"/>
            <a:ext cx="2736850" cy="1873250"/>
          </a:xfrm>
          <a:prstGeom prst="cloudCallout">
            <a:avLst>
              <a:gd name="adj1" fmla="val 69375"/>
              <a:gd name="adj2" fmla="val 32968"/>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400" b="1"/>
              <a:t>هـ - أعمال الملائكة </a:t>
            </a:r>
            <a:endParaRPr lang="en-US" sz="2400" b="1"/>
          </a:p>
          <a:p>
            <a:pPr rtl="1" eaLnBrk="1" hangingPunct="1"/>
            <a:endParaRPr lang="en-US" sz="2400" b="1"/>
          </a:p>
        </p:txBody>
      </p:sp>
      <p:sp>
        <p:nvSpPr>
          <p:cNvPr id="205828" name="AutoShape 4"/>
          <p:cNvSpPr>
            <a:spLocks noChangeArrowheads="1"/>
          </p:cNvSpPr>
          <p:nvPr/>
        </p:nvSpPr>
        <p:spPr bwMode="auto">
          <a:xfrm>
            <a:off x="179388" y="3573463"/>
            <a:ext cx="2663825" cy="1655762"/>
          </a:xfrm>
          <a:prstGeom prst="cloudCallout">
            <a:avLst>
              <a:gd name="adj1" fmla="val 78009"/>
              <a:gd name="adj2" fmla="val -42523"/>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400" b="1"/>
              <a:t>د – صفات الملائكة </a:t>
            </a:r>
            <a:endParaRPr lang="en-US" sz="2400" b="1"/>
          </a:p>
          <a:p>
            <a:pPr rtl="1" eaLnBrk="1" hangingPunct="1"/>
            <a:endParaRPr lang="en-US" sz="2400" b="1"/>
          </a:p>
        </p:txBody>
      </p:sp>
      <p:sp>
        <p:nvSpPr>
          <p:cNvPr id="205829" name="AutoShape 5"/>
          <p:cNvSpPr>
            <a:spLocks noChangeArrowheads="1"/>
          </p:cNvSpPr>
          <p:nvPr/>
        </p:nvSpPr>
        <p:spPr bwMode="auto">
          <a:xfrm>
            <a:off x="2700338" y="4508500"/>
            <a:ext cx="3600450" cy="1800225"/>
          </a:xfrm>
          <a:prstGeom prst="cloudCallout">
            <a:avLst>
              <a:gd name="adj1" fmla="val -2514"/>
              <a:gd name="adj2" fmla="val -92505"/>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400" b="1"/>
              <a:t>جـ - ما يتضمنه الإيمان بهم</a:t>
            </a:r>
            <a:endParaRPr lang="en-US" sz="2400" b="1"/>
          </a:p>
        </p:txBody>
      </p:sp>
      <p:sp>
        <p:nvSpPr>
          <p:cNvPr id="205830" name="AutoShape 6"/>
          <p:cNvSpPr>
            <a:spLocks noChangeArrowheads="1"/>
          </p:cNvSpPr>
          <p:nvPr/>
        </p:nvSpPr>
        <p:spPr bwMode="auto">
          <a:xfrm>
            <a:off x="5580063" y="1196975"/>
            <a:ext cx="3563937" cy="1511300"/>
          </a:xfrm>
          <a:prstGeom prst="cloudCallout">
            <a:avLst>
              <a:gd name="adj1" fmla="val -56903"/>
              <a:gd name="adj2" fmla="val 72060"/>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400" b="1"/>
              <a:t>أ- الإيمان بالملائكة جزء من عقيدة الإيمان بالغيب</a:t>
            </a:r>
            <a:endParaRPr lang="en-US" sz="2400" b="1"/>
          </a:p>
        </p:txBody>
      </p:sp>
      <p:sp>
        <p:nvSpPr>
          <p:cNvPr id="205831" name="AutoShape 7"/>
          <p:cNvSpPr>
            <a:spLocks noChangeArrowheads="1"/>
          </p:cNvSpPr>
          <p:nvPr/>
        </p:nvSpPr>
        <p:spPr bwMode="auto">
          <a:xfrm>
            <a:off x="6227763" y="3213100"/>
            <a:ext cx="2808287" cy="1655763"/>
          </a:xfrm>
          <a:prstGeom prst="cloudCallout">
            <a:avLst>
              <a:gd name="adj1" fmla="val -82167"/>
              <a:gd name="adj2" fmla="val -25935"/>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400" b="1"/>
              <a:t>ب – المراد بالملائكة</a:t>
            </a:r>
            <a:r>
              <a:rPr lang="en-US" sz="2400" b="1"/>
              <a:t> </a:t>
            </a:r>
          </a:p>
        </p:txBody>
      </p:sp>
      <p:sp>
        <p:nvSpPr>
          <p:cNvPr id="205832" name="AutoShape 8"/>
          <p:cNvSpPr>
            <a:spLocks noChangeArrowheads="1"/>
          </p:cNvSpPr>
          <p:nvPr/>
        </p:nvSpPr>
        <p:spPr bwMode="auto">
          <a:xfrm>
            <a:off x="1116013" y="260350"/>
            <a:ext cx="6769100" cy="762000"/>
          </a:xfrm>
          <a:prstGeom prst="ellipseRibbon2">
            <a:avLst>
              <a:gd name="adj1" fmla="val 25000"/>
              <a:gd name="adj2" fmla="val 50000"/>
              <a:gd name="adj3" fmla="val 12500"/>
            </a:avLst>
          </a:prstGeom>
          <a:gradFill rotWithShape="0">
            <a:gsLst>
              <a:gs pos="0">
                <a:schemeClr val="accent2"/>
              </a:gs>
              <a:gs pos="100000">
                <a:schemeClr val="accent1"/>
              </a:gs>
            </a:gsLst>
            <a:lin ang="5400000" scaled="1"/>
          </a:gradFill>
          <a:ln w="12700" cap="sq">
            <a:solidFill>
              <a:schemeClr val="tx1"/>
            </a:solidFill>
            <a:round/>
            <a:headEnd type="none" w="sm" len="sm"/>
            <a:tailEnd type="none" w="sm" len="sm"/>
          </a:ln>
          <a:effectLst/>
        </p:spPr>
        <p:txBody>
          <a:bodyPr wrap="none" anchor="ctr"/>
          <a:lstStyle/>
          <a:p>
            <a:endParaRPr lang="ar-SA"/>
          </a:p>
        </p:txBody>
      </p:sp>
      <p:sp>
        <p:nvSpPr>
          <p:cNvPr id="205833" name="Text Box 9"/>
          <p:cNvSpPr txBox="1">
            <a:spLocks noChangeArrowheads="1"/>
          </p:cNvSpPr>
          <p:nvPr/>
        </p:nvSpPr>
        <p:spPr bwMode="auto">
          <a:xfrm>
            <a:off x="2916238" y="333375"/>
            <a:ext cx="3240087" cy="457200"/>
          </a:xfrm>
          <a:prstGeom prst="rect">
            <a:avLst/>
          </a:prstGeom>
          <a:noFill/>
          <a:ln w="9525" algn="ctr">
            <a:noFill/>
            <a:miter lim="800000"/>
            <a:headEnd/>
            <a:tailEnd/>
          </a:ln>
          <a:effectLst/>
        </p:spPr>
        <p:txBody>
          <a:bodyPr lIns="90000" tIns="46800" rIns="90000" bIns="46800">
            <a:spAutoFit/>
          </a:bodyPr>
          <a:lstStyle/>
          <a:p>
            <a:pPr>
              <a:spcBef>
                <a:spcPct val="50000"/>
              </a:spcBef>
            </a:pPr>
            <a:r>
              <a:rPr lang="ar-SA" sz="2400"/>
              <a:t>الركن الثاني: الإيمان بالملائكة</a:t>
            </a:r>
            <a:endParaRPr lang="en-US" sz="24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wd">
                                    <p:tmPct val="5000"/>
                                  </p:iterate>
                                  <p:childTnLst>
                                    <p:set>
                                      <p:cBhvr>
                                        <p:cTn id="6" dur="1" fill="hold">
                                          <p:stCondLst>
                                            <p:cond delay="0"/>
                                          </p:stCondLst>
                                        </p:cTn>
                                        <p:tgtEl>
                                          <p:spTgt spid="205826"/>
                                        </p:tgtEl>
                                        <p:attrNameLst>
                                          <p:attrName>style.visibility</p:attrName>
                                        </p:attrNameLst>
                                      </p:cBhvr>
                                      <p:to>
                                        <p:strVal val="visible"/>
                                      </p:to>
                                    </p:set>
                                    <p:anim calcmode="lin" valueType="num">
                                      <p:cBhvr>
                                        <p:cTn id="7" dur="2000" fill="hold"/>
                                        <p:tgtEl>
                                          <p:spTgt spid="205826"/>
                                        </p:tgtEl>
                                        <p:attrNameLst>
                                          <p:attrName>ppt_w</p:attrName>
                                        </p:attrNameLst>
                                      </p:cBhvr>
                                      <p:tavLst>
                                        <p:tav tm="0">
                                          <p:val>
                                            <p:fltVal val="0"/>
                                          </p:val>
                                        </p:tav>
                                        <p:tav tm="100000">
                                          <p:val>
                                            <p:strVal val="#ppt_w"/>
                                          </p:val>
                                        </p:tav>
                                      </p:tavLst>
                                    </p:anim>
                                    <p:anim calcmode="lin" valueType="num">
                                      <p:cBhvr>
                                        <p:cTn id="8" dur="2000" fill="hold"/>
                                        <p:tgtEl>
                                          <p:spTgt spid="205826"/>
                                        </p:tgtEl>
                                        <p:attrNameLst>
                                          <p:attrName>ppt_h</p:attrName>
                                        </p:attrNameLst>
                                      </p:cBhvr>
                                      <p:tavLst>
                                        <p:tav tm="0">
                                          <p:val>
                                            <p:fltVal val="0"/>
                                          </p:val>
                                        </p:tav>
                                        <p:tav tm="100000">
                                          <p:val>
                                            <p:strVal val="#ppt_h"/>
                                          </p:val>
                                        </p:tav>
                                      </p:tavLst>
                                    </p:anim>
                                    <p:anim calcmode="lin" valueType="num">
                                      <p:cBhvr>
                                        <p:cTn id="9" dur="2000" fill="hold"/>
                                        <p:tgtEl>
                                          <p:spTgt spid="205826"/>
                                        </p:tgtEl>
                                        <p:attrNameLst>
                                          <p:attrName>style.rotation</p:attrName>
                                        </p:attrNameLst>
                                      </p:cBhvr>
                                      <p:tavLst>
                                        <p:tav tm="0">
                                          <p:val>
                                            <p:fltVal val="90"/>
                                          </p:val>
                                        </p:tav>
                                        <p:tav tm="100000">
                                          <p:val>
                                            <p:fltVal val="0"/>
                                          </p:val>
                                        </p:tav>
                                      </p:tavLst>
                                    </p:anim>
                                    <p:animEffect transition="in" filter="fade">
                                      <p:cBhvr>
                                        <p:cTn id="10" dur="2000"/>
                                        <p:tgtEl>
                                          <p:spTgt spid="205826"/>
                                        </p:tgtEl>
                                      </p:cBhvr>
                                    </p:animEffect>
                                  </p:childTnLst>
                                  <p:subTnLst>
                                    <p:audio>
                                      <p:cMediaNode>
                                        <p:cTn display="0" masterRel="sameClick">
                                          <p:stCondLst>
                                            <p:cond evt="begin" delay="0">
                                              <p:tn val="5"/>
                                            </p:cond>
                                          </p:stCondLst>
                                          <p:endCondLst>
                                            <p:cond evt="onStopAudio" delay="0">
                                              <p:tgtEl>
                                                <p:sldTgt/>
                                              </p:tgtEl>
                                            </p:cond>
                                          </p:endCondLst>
                                        </p:cTn>
                                        <p:tgtEl>
                                          <p:sndTgt r:embed="rId2" name="cashreg.wav"/>
                                        </p:tgtEl>
                                      </p:cMediaNode>
                                    </p:audio>
                                  </p:sub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205830"/>
                                        </p:tgtEl>
                                        <p:attrNameLst>
                                          <p:attrName>style.visibility</p:attrName>
                                        </p:attrNameLst>
                                      </p:cBhvr>
                                      <p:to>
                                        <p:strVal val="visible"/>
                                      </p:to>
                                    </p:set>
                                    <p:anim calcmode="lin" valueType="num">
                                      <p:cBhvr>
                                        <p:cTn id="15" dur="1000" fill="hold"/>
                                        <p:tgtEl>
                                          <p:spTgt spid="205830"/>
                                        </p:tgtEl>
                                        <p:attrNameLst>
                                          <p:attrName>ppt_w</p:attrName>
                                        </p:attrNameLst>
                                      </p:cBhvr>
                                      <p:tavLst>
                                        <p:tav tm="0">
                                          <p:val>
                                            <p:fltVal val="0"/>
                                          </p:val>
                                        </p:tav>
                                        <p:tav tm="100000">
                                          <p:val>
                                            <p:strVal val="#ppt_w"/>
                                          </p:val>
                                        </p:tav>
                                      </p:tavLst>
                                    </p:anim>
                                    <p:anim calcmode="lin" valueType="num">
                                      <p:cBhvr>
                                        <p:cTn id="16" dur="1000" fill="hold"/>
                                        <p:tgtEl>
                                          <p:spTgt spid="205830"/>
                                        </p:tgtEl>
                                        <p:attrNameLst>
                                          <p:attrName>ppt_h</p:attrName>
                                        </p:attrNameLst>
                                      </p:cBhvr>
                                      <p:tavLst>
                                        <p:tav tm="0">
                                          <p:val>
                                            <p:fltVal val="0"/>
                                          </p:val>
                                        </p:tav>
                                        <p:tav tm="100000">
                                          <p:val>
                                            <p:strVal val="#ppt_h"/>
                                          </p:val>
                                        </p:tav>
                                      </p:tavLst>
                                    </p:anim>
                                    <p:anim calcmode="lin" valueType="num">
                                      <p:cBhvr>
                                        <p:cTn id="17" dur="1000" fill="hold"/>
                                        <p:tgtEl>
                                          <p:spTgt spid="205830"/>
                                        </p:tgtEl>
                                        <p:attrNameLst>
                                          <p:attrName>style.rotation</p:attrName>
                                        </p:attrNameLst>
                                      </p:cBhvr>
                                      <p:tavLst>
                                        <p:tav tm="0">
                                          <p:val>
                                            <p:fltVal val="90"/>
                                          </p:val>
                                        </p:tav>
                                        <p:tav tm="100000">
                                          <p:val>
                                            <p:fltVal val="0"/>
                                          </p:val>
                                        </p:tav>
                                      </p:tavLst>
                                    </p:anim>
                                    <p:animEffect transition="in" filter="fade">
                                      <p:cBhvr>
                                        <p:cTn id="18" dur="1000"/>
                                        <p:tgtEl>
                                          <p:spTgt spid="205830"/>
                                        </p:tgtEl>
                                      </p:cBhvr>
                                    </p:animEffect>
                                  </p:childTnLst>
                                  <p:subTnLst>
                                    <p:audio>
                                      <p:cMediaNode>
                                        <p:cTn display="0" masterRel="sameClick">
                                          <p:stCondLst>
                                            <p:cond evt="begin" delay="0">
                                              <p:tn val="13"/>
                                            </p:cond>
                                          </p:stCondLst>
                                          <p:endCondLst>
                                            <p:cond evt="onStopAudio" delay="0">
                                              <p:tgtEl>
                                                <p:sldTgt/>
                                              </p:tgtEl>
                                            </p:cond>
                                          </p:endCondLst>
                                        </p:cTn>
                                        <p:tgtEl>
                                          <p:sndTgt r:embed="rId2" name="cashreg.wav"/>
                                        </p:tgtEl>
                                      </p:cMediaNode>
                                    </p:audio>
                                  </p:sub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205831"/>
                                        </p:tgtEl>
                                        <p:attrNameLst>
                                          <p:attrName>style.visibility</p:attrName>
                                        </p:attrNameLst>
                                      </p:cBhvr>
                                      <p:to>
                                        <p:strVal val="visible"/>
                                      </p:to>
                                    </p:set>
                                    <p:anim calcmode="lin" valueType="num">
                                      <p:cBhvr>
                                        <p:cTn id="23" dur="1000" fill="hold"/>
                                        <p:tgtEl>
                                          <p:spTgt spid="205831"/>
                                        </p:tgtEl>
                                        <p:attrNameLst>
                                          <p:attrName>ppt_w</p:attrName>
                                        </p:attrNameLst>
                                      </p:cBhvr>
                                      <p:tavLst>
                                        <p:tav tm="0">
                                          <p:val>
                                            <p:fltVal val="0"/>
                                          </p:val>
                                        </p:tav>
                                        <p:tav tm="100000">
                                          <p:val>
                                            <p:strVal val="#ppt_w"/>
                                          </p:val>
                                        </p:tav>
                                      </p:tavLst>
                                    </p:anim>
                                    <p:anim calcmode="lin" valueType="num">
                                      <p:cBhvr>
                                        <p:cTn id="24" dur="1000" fill="hold"/>
                                        <p:tgtEl>
                                          <p:spTgt spid="205831"/>
                                        </p:tgtEl>
                                        <p:attrNameLst>
                                          <p:attrName>ppt_h</p:attrName>
                                        </p:attrNameLst>
                                      </p:cBhvr>
                                      <p:tavLst>
                                        <p:tav tm="0">
                                          <p:val>
                                            <p:fltVal val="0"/>
                                          </p:val>
                                        </p:tav>
                                        <p:tav tm="100000">
                                          <p:val>
                                            <p:strVal val="#ppt_h"/>
                                          </p:val>
                                        </p:tav>
                                      </p:tavLst>
                                    </p:anim>
                                    <p:anim calcmode="lin" valueType="num">
                                      <p:cBhvr>
                                        <p:cTn id="25" dur="1000" fill="hold"/>
                                        <p:tgtEl>
                                          <p:spTgt spid="205831"/>
                                        </p:tgtEl>
                                        <p:attrNameLst>
                                          <p:attrName>style.rotation</p:attrName>
                                        </p:attrNameLst>
                                      </p:cBhvr>
                                      <p:tavLst>
                                        <p:tav tm="0">
                                          <p:val>
                                            <p:fltVal val="90"/>
                                          </p:val>
                                        </p:tav>
                                        <p:tav tm="100000">
                                          <p:val>
                                            <p:fltVal val="0"/>
                                          </p:val>
                                        </p:tav>
                                      </p:tavLst>
                                    </p:anim>
                                    <p:animEffect transition="in" filter="fade">
                                      <p:cBhvr>
                                        <p:cTn id="26" dur="1000"/>
                                        <p:tgtEl>
                                          <p:spTgt spid="205831"/>
                                        </p:tgtEl>
                                      </p:cBhvr>
                                    </p:animEffect>
                                  </p:childTnLst>
                                  <p:subTnLst>
                                    <p:audio>
                                      <p:cMediaNode>
                                        <p:cTn display="0" masterRel="sameClick">
                                          <p:stCondLst>
                                            <p:cond evt="begin" delay="0">
                                              <p:tn val="21"/>
                                            </p:cond>
                                          </p:stCondLst>
                                          <p:endCondLst>
                                            <p:cond evt="onStopAudio" delay="0">
                                              <p:tgtEl>
                                                <p:sldTgt/>
                                              </p:tgtEl>
                                            </p:cond>
                                          </p:endCondLst>
                                        </p:cTn>
                                        <p:tgtEl>
                                          <p:sndTgt r:embed="rId3" name="type.wav"/>
                                        </p:tgtEl>
                                      </p:cMediaNode>
                                    </p:audio>
                                  </p:sub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iterate type="lt">
                                    <p:tmPct val="5000"/>
                                  </p:iterate>
                                  <p:childTnLst>
                                    <p:set>
                                      <p:cBhvr>
                                        <p:cTn id="30" dur="1" fill="hold">
                                          <p:stCondLst>
                                            <p:cond delay="0"/>
                                          </p:stCondLst>
                                        </p:cTn>
                                        <p:tgtEl>
                                          <p:spTgt spid="205829"/>
                                        </p:tgtEl>
                                        <p:attrNameLst>
                                          <p:attrName>style.visibility</p:attrName>
                                        </p:attrNameLst>
                                      </p:cBhvr>
                                      <p:to>
                                        <p:strVal val="visible"/>
                                      </p:to>
                                    </p:set>
                                    <p:anim calcmode="lin" valueType="num">
                                      <p:cBhvr>
                                        <p:cTn id="31" dur="1000" fill="hold"/>
                                        <p:tgtEl>
                                          <p:spTgt spid="205829"/>
                                        </p:tgtEl>
                                        <p:attrNameLst>
                                          <p:attrName>ppt_w</p:attrName>
                                        </p:attrNameLst>
                                      </p:cBhvr>
                                      <p:tavLst>
                                        <p:tav tm="0">
                                          <p:val>
                                            <p:fltVal val="0"/>
                                          </p:val>
                                        </p:tav>
                                        <p:tav tm="100000">
                                          <p:val>
                                            <p:strVal val="#ppt_w"/>
                                          </p:val>
                                        </p:tav>
                                      </p:tavLst>
                                    </p:anim>
                                    <p:anim calcmode="lin" valueType="num">
                                      <p:cBhvr>
                                        <p:cTn id="32" dur="1000" fill="hold"/>
                                        <p:tgtEl>
                                          <p:spTgt spid="205829"/>
                                        </p:tgtEl>
                                        <p:attrNameLst>
                                          <p:attrName>ppt_h</p:attrName>
                                        </p:attrNameLst>
                                      </p:cBhvr>
                                      <p:tavLst>
                                        <p:tav tm="0">
                                          <p:val>
                                            <p:fltVal val="0"/>
                                          </p:val>
                                        </p:tav>
                                        <p:tav tm="100000">
                                          <p:val>
                                            <p:strVal val="#ppt_h"/>
                                          </p:val>
                                        </p:tav>
                                      </p:tavLst>
                                    </p:anim>
                                    <p:anim calcmode="lin" valueType="num">
                                      <p:cBhvr>
                                        <p:cTn id="33" dur="1000" fill="hold"/>
                                        <p:tgtEl>
                                          <p:spTgt spid="205829"/>
                                        </p:tgtEl>
                                        <p:attrNameLst>
                                          <p:attrName>style.rotation</p:attrName>
                                        </p:attrNameLst>
                                      </p:cBhvr>
                                      <p:tavLst>
                                        <p:tav tm="0">
                                          <p:val>
                                            <p:fltVal val="90"/>
                                          </p:val>
                                        </p:tav>
                                        <p:tav tm="100000">
                                          <p:val>
                                            <p:fltVal val="0"/>
                                          </p:val>
                                        </p:tav>
                                      </p:tavLst>
                                    </p:anim>
                                    <p:animEffect transition="in" filter="fade">
                                      <p:cBhvr>
                                        <p:cTn id="34" dur="1000"/>
                                        <p:tgtEl>
                                          <p:spTgt spid="205829"/>
                                        </p:tgtEl>
                                      </p:cBhvr>
                                    </p:animEffect>
                                  </p:childTnLst>
                                  <p:subTnLst>
                                    <p:audio>
                                      <p:cMediaNode>
                                        <p:cTn display="0" masterRel="sameClick">
                                          <p:stCondLst>
                                            <p:cond evt="begin" delay="0">
                                              <p:tn val="29"/>
                                            </p:cond>
                                          </p:stCondLst>
                                          <p:endCondLst>
                                            <p:cond evt="onStopAudio" delay="0">
                                              <p:tgtEl>
                                                <p:sldTgt/>
                                              </p:tgtEl>
                                            </p:cond>
                                          </p:endCondLst>
                                        </p:cTn>
                                        <p:tgtEl>
                                          <p:sndTgt r:embed="rId4" name="whoosh.wav"/>
                                        </p:tgtEl>
                                      </p:cMediaNode>
                                    </p:audio>
                                  </p:sub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iterate type="lt">
                                    <p:tmPct val="5000"/>
                                  </p:iterate>
                                  <p:childTnLst>
                                    <p:set>
                                      <p:cBhvr>
                                        <p:cTn id="38" dur="1" fill="hold">
                                          <p:stCondLst>
                                            <p:cond delay="0"/>
                                          </p:stCondLst>
                                        </p:cTn>
                                        <p:tgtEl>
                                          <p:spTgt spid="205828"/>
                                        </p:tgtEl>
                                        <p:attrNameLst>
                                          <p:attrName>style.visibility</p:attrName>
                                        </p:attrNameLst>
                                      </p:cBhvr>
                                      <p:to>
                                        <p:strVal val="visible"/>
                                      </p:to>
                                    </p:set>
                                    <p:anim calcmode="lin" valueType="num">
                                      <p:cBhvr>
                                        <p:cTn id="39" dur="1000" fill="hold"/>
                                        <p:tgtEl>
                                          <p:spTgt spid="205828"/>
                                        </p:tgtEl>
                                        <p:attrNameLst>
                                          <p:attrName>ppt_w</p:attrName>
                                        </p:attrNameLst>
                                      </p:cBhvr>
                                      <p:tavLst>
                                        <p:tav tm="0">
                                          <p:val>
                                            <p:fltVal val="0"/>
                                          </p:val>
                                        </p:tav>
                                        <p:tav tm="100000">
                                          <p:val>
                                            <p:strVal val="#ppt_w"/>
                                          </p:val>
                                        </p:tav>
                                      </p:tavLst>
                                    </p:anim>
                                    <p:anim calcmode="lin" valueType="num">
                                      <p:cBhvr>
                                        <p:cTn id="40" dur="1000" fill="hold"/>
                                        <p:tgtEl>
                                          <p:spTgt spid="205828"/>
                                        </p:tgtEl>
                                        <p:attrNameLst>
                                          <p:attrName>ppt_h</p:attrName>
                                        </p:attrNameLst>
                                      </p:cBhvr>
                                      <p:tavLst>
                                        <p:tav tm="0">
                                          <p:val>
                                            <p:fltVal val="0"/>
                                          </p:val>
                                        </p:tav>
                                        <p:tav tm="100000">
                                          <p:val>
                                            <p:strVal val="#ppt_h"/>
                                          </p:val>
                                        </p:tav>
                                      </p:tavLst>
                                    </p:anim>
                                    <p:anim calcmode="lin" valueType="num">
                                      <p:cBhvr>
                                        <p:cTn id="41" dur="1000" fill="hold"/>
                                        <p:tgtEl>
                                          <p:spTgt spid="205828"/>
                                        </p:tgtEl>
                                        <p:attrNameLst>
                                          <p:attrName>style.rotation</p:attrName>
                                        </p:attrNameLst>
                                      </p:cBhvr>
                                      <p:tavLst>
                                        <p:tav tm="0">
                                          <p:val>
                                            <p:fltVal val="90"/>
                                          </p:val>
                                        </p:tav>
                                        <p:tav tm="100000">
                                          <p:val>
                                            <p:fltVal val="0"/>
                                          </p:val>
                                        </p:tav>
                                      </p:tavLst>
                                    </p:anim>
                                    <p:animEffect transition="in" filter="fade">
                                      <p:cBhvr>
                                        <p:cTn id="42" dur="1000"/>
                                        <p:tgtEl>
                                          <p:spTgt spid="205828"/>
                                        </p:tgtEl>
                                      </p:cBhvr>
                                    </p:animEffect>
                                  </p:childTnLst>
                                  <p:subTnLst>
                                    <p:audio>
                                      <p:cMediaNode>
                                        <p:cTn display="0" masterRel="sameClick">
                                          <p:stCondLst>
                                            <p:cond evt="begin" delay="0">
                                              <p:tn val="37"/>
                                            </p:cond>
                                          </p:stCondLst>
                                          <p:endCondLst>
                                            <p:cond evt="onStopAudio" delay="0">
                                              <p:tgtEl>
                                                <p:sldTgt/>
                                              </p:tgtEl>
                                            </p:cond>
                                          </p:endCondLst>
                                        </p:cTn>
                                        <p:tgtEl>
                                          <p:sndTgt r:embed="rId5" name="explode.wav"/>
                                        </p:tgtEl>
                                      </p:cMediaNode>
                                    </p:audio>
                                  </p:sub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iterate type="lt">
                                    <p:tmPct val="5000"/>
                                  </p:iterate>
                                  <p:childTnLst>
                                    <p:set>
                                      <p:cBhvr>
                                        <p:cTn id="46" dur="1" fill="hold">
                                          <p:stCondLst>
                                            <p:cond delay="0"/>
                                          </p:stCondLst>
                                        </p:cTn>
                                        <p:tgtEl>
                                          <p:spTgt spid="205827"/>
                                        </p:tgtEl>
                                        <p:attrNameLst>
                                          <p:attrName>style.visibility</p:attrName>
                                        </p:attrNameLst>
                                      </p:cBhvr>
                                      <p:to>
                                        <p:strVal val="visible"/>
                                      </p:to>
                                    </p:set>
                                    <p:anim calcmode="lin" valueType="num">
                                      <p:cBhvr>
                                        <p:cTn id="47" dur="1000" fill="hold"/>
                                        <p:tgtEl>
                                          <p:spTgt spid="205827"/>
                                        </p:tgtEl>
                                        <p:attrNameLst>
                                          <p:attrName>ppt_w</p:attrName>
                                        </p:attrNameLst>
                                      </p:cBhvr>
                                      <p:tavLst>
                                        <p:tav tm="0">
                                          <p:val>
                                            <p:fltVal val="0"/>
                                          </p:val>
                                        </p:tav>
                                        <p:tav tm="100000">
                                          <p:val>
                                            <p:strVal val="#ppt_w"/>
                                          </p:val>
                                        </p:tav>
                                      </p:tavLst>
                                    </p:anim>
                                    <p:anim calcmode="lin" valueType="num">
                                      <p:cBhvr>
                                        <p:cTn id="48" dur="1000" fill="hold"/>
                                        <p:tgtEl>
                                          <p:spTgt spid="205827"/>
                                        </p:tgtEl>
                                        <p:attrNameLst>
                                          <p:attrName>ppt_h</p:attrName>
                                        </p:attrNameLst>
                                      </p:cBhvr>
                                      <p:tavLst>
                                        <p:tav tm="0">
                                          <p:val>
                                            <p:fltVal val="0"/>
                                          </p:val>
                                        </p:tav>
                                        <p:tav tm="100000">
                                          <p:val>
                                            <p:strVal val="#ppt_h"/>
                                          </p:val>
                                        </p:tav>
                                      </p:tavLst>
                                    </p:anim>
                                    <p:anim calcmode="lin" valueType="num">
                                      <p:cBhvr>
                                        <p:cTn id="49" dur="1000" fill="hold"/>
                                        <p:tgtEl>
                                          <p:spTgt spid="205827"/>
                                        </p:tgtEl>
                                        <p:attrNameLst>
                                          <p:attrName>style.rotation</p:attrName>
                                        </p:attrNameLst>
                                      </p:cBhvr>
                                      <p:tavLst>
                                        <p:tav tm="0">
                                          <p:val>
                                            <p:fltVal val="90"/>
                                          </p:val>
                                        </p:tav>
                                        <p:tav tm="100000">
                                          <p:val>
                                            <p:fltVal val="0"/>
                                          </p:val>
                                        </p:tav>
                                      </p:tavLst>
                                    </p:anim>
                                    <p:animEffect transition="in" filter="fade">
                                      <p:cBhvr>
                                        <p:cTn id="50" dur="1000"/>
                                        <p:tgtEl>
                                          <p:spTgt spid="205827"/>
                                        </p:tgtEl>
                                      </p:cBhvr>
                                    </p:animEffect>
                                  </p:childTnLst>
                                  <p:subTnLst>
                                    <p:audio>
                                      <p:cMediaNode>
                                        <p:cTn display="0" masterRel="sameClick">
                                          <p:stCondLst>
                                            <p:cond evt="begin" delay="0">
                                              <p:tn val="45"/>
                                            </p:cond>
                                          </p:stCondLst>
                                          <p:endCondLst>
                                            <p:cond evt="onStopAudio" delay="0">
                                              <p:tgtEl>
                                                <p:sldTgt/>
                                              </p:tgtEl>
                                            </p:cond>
                                          </p:endCondLst>
                                        </p:cTn>
                                        <p:tgtEl>
                                          <p:sndTgt r:embed="rId6" name="bomb.wav"/>
                                        </p:tgtEl>
                                      </p:cMediaNode>
                                    </p:audio>
                                  </p:subTnLst>
                                </p:cTn>
                              </p:par>
                            </p:childTnLst>
                          </p:cTn>
                        </p:par>
                      </p:childTnLst>
                    </p:cTn>
                  </p:par>
                  <p:par>
                    <p:cTn id="51" fill="hold">
                      <p:stCondLst>
                        <p:cond delay="indefinite"/>
                      </p:stCondLst>
                      <p:childTnLst>
                        <p:par>
                          <p:cTn id="52" fill="hold">
                            <p:stCondLst>
                              <p:cond delay="0"/>
                            </p:stCondLst>
                            <p:childTnLst>
                              <p:par>
                                <p:cTn id="53" presetID="26" presetClass="entr" presetSubtype="0" fill="hold" grpId="0" nodeType="clickEffect">
                                  <p:stCondLst>
                                    <p:cond delay="0"/>
                                  </p:stCondLst>
                                  <p:childTnLst>
                                    <p:set>
                                      <p:cBhvr>
                                        <p:cTn id="54" dur="1" fill="hold">
                                          <p:stCondLst>
                                            <p:cond delay="0"/>
                                          </p:stCondLst>
                                        </p:cTn>
                                        <p:tgtEl>
                                          <p:spTgt spid="205832"/>
                                        </p:tgtEl>
                                        <p:attrNameLst>
                                          <p:attrName>style.visibility</p:attrName>
                                        </p:attrNameLst>
                                      </p:cBhvr>
                                      <p:to>
                                        <p:strVal val="visible"/>
                                      </p:to>
                                    </p:set>
                                    <p:animEffect transition="in" filter="wipe(down)">
                                      <p:cBhvr>
                                        <p:cTn id="55" dur="870">
                                          <p:stCondLst>
                                            <p:cond delay="0"/>
                                          </p:stCondLst>
                                        </p:cTn>
                                        <p:tgtEl>
                                          <p:spTgt spid="205832"/>
                                        </p:tgtEl>
                                      </p:cBhvr>
                                    </p:animEffect>
                                    <p:anim calcmode="lin" valueType="num">
                                      <p:cBhvr>
                                        <p:cTn id="56" dur="2733" tmFilter="0,0; 0.14,0.36; 0.43,0.73; 0.71,0.91; 1.0,1.0">
                                          <p:stCondLst>
                                            <p:cond delay="0"/>
                                          </p:stCondLst>
                                        </p:cTn>
                                        <p:tgtEl>
                                          <p:spTgt spid="205832"/>
                                        </p:tgtEl>
                                        <p:attrNameLst>
                                          <p:attrName>ppt_x</p:attrName>
                                        </p:attrNameLst>
                                      </p:cBhvr>
                                      <p:tavLst>
                                        <p:tav tm="0">
                                          <p:val>
                                            <p:strVal val="#ppt_x-0.25"/>
                                          </p:val>
                                        </p:tav>
                                        <p:tav tm="100000">
                                          <p:val>
                                            <p:strVal val="#ppt_x"/>
                                          </p:val>
                                        </p:tav>
                                      </p:tavLst>
                                    </p:anim>
                                    <p:anim calcmode="lin" valueType="num">
                                      <p:cBhvr>
                                        <p:cTn id="57" dur="996" tmFilter="0.0,0.0; 0.25,0.07; 0.50,0.2; 0.75,0.467; 1.0,1.0">
                                          <p:stCondLst>
                                            <p:cond delay="0"/>
                                          </p:stCondLst>
                                        </p:cTn>
                                        <p:tgtEl>
                                          <p:spTgt spid="205832"/>
                                        </p:tgtEl>
                                        <p:attrNameLst>
                                          <p:attrName>ppt_y</p:attrName>
                                        </p:attrNameLst>
                                      </p:cBhvr>
                                      <p:tavLst>
                                        <p:tav tm="0" fmla="#ppt_y-sin(pi*$)/3">
                                          <p:val>
                                            <p:fltVal val="0.5"/>
                                          </p:val>
                                        </p:tav>
                                        <p:tav tm="100000">
                                          <p:val>
                                            <p:fltVal val="1"/>
                                          </p:val>
                                        </p:tav>
                                      </p:tavLst>
                                    </p:anim>
                                    <p:anim calcmode="lin" valueType="num">
                                      <p:cBhvr>
                                        <p:cTn id="58" dur="996" tmFilter="0, 0; 0.125,0.2665; 0.25,0.4; 0.375,0.465; 0.5,0.5;  0.625,0.535; 0.75,0.6; 0.875,0.7335; 1,1">
                                          <p:stCondLst>
                                            <p:cond delay="996"/>
                                          </p:stCondLst>
                                        </p:cTn>
                                        <p:tgtEl>
                                          <p:spTgt spid="205832"/>
                                        </p:tgtEl>
                                        <p:attrNameLst>
                                          <p:attrName>ppt_y</p:attrName>
                                        </p:attrNameLst>
                                      </p:cBhvr>
                                      <p:tavLst>
                                        <p:tav tm="0" fmla="#ppt_y-sin(pi*$)/9">
                                          <p:val>
                                            <p:fltVal val="0"/>
                                          </p:val>
                                        </p:tav>
                                        <p:tav tm="100000">
                                          <p:val>
                                            <p:fltVal val="1"/>
                                          </p:val>
                                        </p:tav>
                                      </p:tavLst>
                                    </p:anim>
                                    <p:anim calcmode="lin" valueType="num">
                                      <p:cBhvr>
                                        <p:cTn id="59" dur="498" tmFilter="0, 0; 0.125,0.2665; 0.25,0.4; 0.375,0.465; 0.5,0.5;  0.625,0.535; 0.75,0.6; 0.875,0.7335; 1,1">
                                          <p:stCondLst>
                                            <p:cond delay="1986"/>
                                          </p:stCondLst>
                                        </p:cTn>
                                        <p:tgtEl>
                                          <p:spTgt spid="205832"/>
                                        </p:tgtEl>
                                        <p:attrNameLst>
                                          <p:attrName>ppt_y</p:attrName>
                                        </p:attrNameLst>
                                      </p:cBhvr>
                                      <p:tavLst>
                                        <p:tav tm="0" fmla="#ppt_y-sin(pi*$)/27">
                                          <p:val>
                                            <p:fltVal val="0"/>
                                          </p:val>
                                        </p:tav>
                                        <p:tav tm="100000">
                                          <p:val>
                                            <p:fltVal val="1"/>
                                          </p:val>
                                        </p:tav>
                                      </p:tavLst>
                                    </p:anim>
                                    <p:anim calcmode="lin" valueType="num">
                                      <p:cBhvr>
                                        <p:cTn id="60" dur="246" tmFilter="0, 0; 0.125,0.2665; 0.25,0.4; 0.375,0.465; 0.5,0.5;  0.625,0.535; 0.75,0.6; 0.875,0.7335; 1,1">
                                          <p:stCondLst>
                                            <p:cond delay="2484"/>
                                          </p:stCondLst>
                                        </p:cTn>
                                        <p:tgtEl>
                                          <p:spTgt spid="205832"/>
                                        </p:tgtEl>
                                        <p:attrNameLst>
                                          <p:attrName>ppt_y</p:attrName>
                                        </p:attrNameLst>
                                      </p:cBhvr>
                                      <p:tavLst>
                                        <p:tav tm="0" fmla="#ppt_y-sin(pi*$)/81">
                                          <p:val>
                                            <p:fltVal val="0"/>
                                          </p:val>
                                        </p:tav>
                                        <p:tav tm="100000">
                                          <p:val>
                                            <p:fltVal val="1"/>
                                          </p:val>
                                        </p:tav>
                                      </p:tavLst>
                                    </p:anim>
                                    <p:animScale>
                                      <p:cBhvr>
                                        <p:cTn id="61" dur="39">
                                          <p:stCondLst>
                                            <p:cond delay="975"/>
                                          </p:stCondLst>
                                        </p:cTn>
                                        <p:tgtEl>
                                          <p:spTgt spid="205832"/>
                                        </p:tgtEl>
                                      </p:cBhvr>
                                      <p:to x="100000" y="60000"/>
                                    </p:animScale>
                                    <p:animScale>
                                      <p:cBhvr>
                                        <p:cTn id="62" dur="249" decel="50000">
                                          <p:stCondLst>
                                            <p:cond delay="1014"/>
                                          </p:stCondLst>
                                        </p:cTn>
                                        <p:tgtEl>
                                          <p:spTgt spid="205832"/>
                                        </p:tgtEl>
                                      </p:cBhvr>
                                      <p:to x="100000" y="100000"/>
                                    </p:animScale>
                                    <p:animScale>
                                      <p:cBhvr>
                                        <p:cTn id="63" dur="39">
                                          <p:stCondLst>
                                            <p:cond delay="1968"/>
                                          </p:stCondLst>
                                        </p:cTn>
                                        <p:tgtEl>
                                          <p:spTgt spid="205832"/>
                                        </p:tgtEl>
                                      </p:cBhvr>
                                      <p:to x="100000" y="80000"/>
                                    </p:animScale>
                                    <p:animScale>
                                      <p:cBhvr>
                                        <p:cTn id="64" dur="249" decel="50000">
                                          <p:stCondLst>
                                            <p:cond delay="2007"/>
                                          </p:stCondLst>
                                        </p:cTn>
                                        <p:tgtEl>
                                          <p:spTgt spid="205832"/>
                                        </p:tgtEl>
                                      </p:cBhvr>
                                      <p:to x="100000" y="100000"/>
                                    </p:animScale>
                                    <p:animScale>
                                      <p:cBhvr>
                                        <p:cTn id="65" dur="39">
                                          <p:stCondLst>
                                            <p:cond delay="2463"/>
                                          </p:stCondLst>
                                        </p:cTn>
                                        <p:tgtEl>
                                          <p:spTgt spid="205832"/>
                                        </p:tgtEl>
                                      </p:cBhvr>
                                      <p:to x="100000" y="90000"/>
                                    </p:animScale>
                                    <p:animScale>
                                      <p:cBhvr>
                                        <p:cTn id="66" dur="249" decel="50000">
                                          <p:stCondLst>
                                            <p:cond delay="2502"/>
                                          </p:stCondLst>
                                        </p:cTn>
                                        <p:tgtEl>
                                          <p:spTgt spid="205832"/>
                                        </p:tgtEl>
                                      </p:cBhvr>
                                      <p:to x="100000" y="100000"/>
                                    </p:animScale>
                                    <p:animScale>
                                      <p:cBhvr>
                                        <p:cTn id="67" dur="39">
                                          <p:stCondLst>
                                            <p:cond delay="2712"/>
                                          </p:stCondLst>
                                        </p:cTn>
                                        <p:tgtEl>
                                          <p:spTgt spid="205832"/>
                                        </p:tgtEl>
                                      </p:cBhvr>
                                      <p:to x="100000" y="95000"/>
                                    </p:animScale>
                                    <p:animScale>
                                      <p:cBhvr>
                                        <p:cTn id="68" dur="249" decel="50000">
                                          <p:stCondLst>
                                            <p:cond delay="2751"/>
                                          </p:stCondLst>
                                        </p:cTn>
                                        <p:tgtEl>
                                          <p:spTgt spid="205832"/>
                                        </p:tgtEl>
                                      </p:cBhvr>
                                      <p:to x="100000" y="100000"/>
                                    </p:animScale>
                                  </p:childTnLst>
                                  <p:subTnLst>
                                    <p:audio>
                                      <p:cMediaNode vol="70000">
                                        <p:cTn display="0" masterRel="sameClick">
                                          <p:stCondLst>
                                            <p:cond evt="begin" delay="0">
                                              <p:tn val="53"/>
                                            </p:cond>
                                          </p:stCondLst>
                                          <p:endCondLst>
                                            <p:cond evt="onStopAudio" delay="0">
                                              <p:tgtEl>
                                                <p:sldTgt/>
                                              </p:tgtEl>
                                            </p:cond>
                                          </p:endCondLst>
                                        </p:cTn>
                                        <p:tgtEl>
                                          <p:sndTgt r:embed="rId7"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animBg="1"/>
      <p:bldP spid="205828" grpId="0" animBg="1"/>
      <p:bldP spid="205829" grpId="0" animBg="1"/>
      <p:bldP spid="205830" grpId="0" animBg="1"/>
      <p:bldP spid="205831" grpId="0" animBg="1"/>
      <p:bldP spid="20583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رقم الشريحة 5"/>
          <p:cNvSpPr>
            <a:spLocks noGrp="1"/>
          </p:cNvSpPr>
          <p:nvPr>
            <p:ph type="sldNum" sz="quarter" idx="12"/>
          </p:nvPr>
        </p:nvSpPr>
        <p:spPr/>
        <p:txBody>
          <a:bodyPr/>
          <a:lstStyle/>
          <a:p>
            <a:fld id="{75CEDCD4-7091-4D47-9356-154D56D0704F}" type="slidenum">
              <a:rPr lang="ar-SA"/>
              <a:pPr/>
              <a:t>22</a:t>
            </a:fld>
            <a:endParaRPr lang="en-US"/>
          </a:p>
        </p:txBody>
      </p:sp>
      <p:sp>
        <p:nvSpPr>
          <p:cNvPr id="207874" name="Rectangle 2"/>
          <p:cNvSpPr>
            <a:spLocks noChangeArrowheads="1"/>
          </p:cNvSpPr>
          <p:nvPr/>
        </p:nvSpPr>
        <p:spPr bwMode="auto">
          <a:xfrm>
            <a:off x="1403350" y="1901825"/>
            <a:ext cx="7335838" cy="1382713"/>
          </a:xfrm>
          <a:prstGeom prst="rect">
            <a:avLst/>
          </a:prstGeom>
          <a:gradFill rotWithShape="1">
            <a:gsLst>
              <a:gs pos="0">
                <a:srgbClr val="CCFFCC">
                  <a:gamma/>
                  <a:shade val="46275"/>
                  <a:invGamma/>
                </a:srgbClr>
              </a:gs>
              <a:gs pos="100000">
                <a:srgbClr val="CCFFCC"/>
              </a:gs>
            </a:gsLst>
            <a:lin ang="0" scaled="1"/>
          </a:gradFill>
          <a:ln w="9525">
            <a:solidFill>
              <a:schemeClr val="tx1"/>
            </a:solidFill>
            <a:miter lim="800000"/>
            <a:headEnd/>
            <a:tailEnd/>
          </a:ln>
          <a:effectLst/>
        </p:spPr>
        <p:txBody>
          <a:bodyPr anchor="ctr">
            <a:spAutoFit/>
          </a:bodyPr>
          <a:lstStyle/>
          <a:p>
            <a:pPr marL="342900" indent="-342900" algn="r" rtl="1" eaLnBrk="1" hangingPunct="1"/>
            <a:r>
              <a:rPr lang="ar-SA" sz="2800"/>
              <a:t>العوالم تنحصر في دائرتين:</a:t>
            </a:r>
          </a:p>
          <a:p>
            <a:pPr marL="342900" indent="-342900" algn="r" rtl="1" eaLnBrk="1" hangingPunct="1">
              <a:buFontTx/>
              <a:buAutoNum type="arabicPeriod"/>
            </a:pPr>
            <a:r>
              <a:rPr lang="ar-SA" sz="2800"/>
              <a:t>عالم الشهادة: وهو العالم الذي يقع تحت الحواس.</a:t>
            </a:r>
          </a:p>
          <a:p>
            <a:pPr marL="342900" indent="-342900" algn="r" rtl="1" eaLnBrk="1" hangingPunct="1">
              <a:buFontTx/>
              <a:buAutoNum type="arabicPeriod"/>
            </a:pPr>
            <a:r>
              <a:rPr lang="ar-SA" sz="2800"/>
              <a:t> عالم الغيب: وهو ما لا يدرك بالحواس، ومن ذلك الملائكة.</a:t>
            </a:r>
          </a:p>
        </p:txBody>
      </p:sp>
      <p:sp>
        <p:nvSpPr>
          <p:cNvPr id="207875" name="Rectangle 3"/>
          <p:cNvSpPr>
            <a:spLocks noChangeArrowheads="1"/>
          </p:cNvSpPr>
          <p:nvPr/>
        </p:nvSpPr>
        <p:spPr bwMode="auto">
          <a:xfrm>
            <a:off x="1116013" y="3405188"/>
            <a:ext cx="7364412" cy="1076325"/>
          </a:xfrm>
          <a:prstGeom prst="rect">
            <a:avLst/>
          </a:prstGeom>
          <a:gradFill rotWithShape="1">
            <a:gsLst>
              <a:gs pos="0">
                <a:srgbClr val="CCFFCC">
                  <a:gamma/>
                  <a:shade val="46275"/>
                  <a:invGamma/>
                </a:srgbClr>
              </a:gs>
              <a:gs pos="100000">
                <a:srgbClr val="CCFFCC"/>
              </a:gs>
            </a:gsLst>
            <a:lin ang="0" scaled="1"/>
          </a:gradFill>
          <a:ln w="9525">
            <a:solidFill>
              <a:schemeClr val="tx1"/>
            </a:solidFill>
            <a:miter lim="800000"/>
            <a:headEnd/>
            <a:tailEnd/>
          </a:ln>
          <a:effectLst/>
        </p:spPr>
        <p:txBody>
          <a:bodyPr anchor="ctr">
            <a:spAutoFit/>
          </a:bodyPr>
          <a:lstStyle/>
          <a:p>
            <a:pPr algn="r" rtl="1" eaLnBrk="1" hangingPunct="1"/>
            <a:r>
              <a:rPr lang="ar-SA" sz="3200"/>
              <a:t>سبيل الإيمان بالغيب يكون بالتصديق  التام بكل ما جاء في الكتاب والسنة من الأمور الغيبية.  </a:t>
            </a:r>
          </a:p>
        </p:txBody>
      </p:sp>
      <p:sp>
        <p:nvSpPr>
          <p:cNvPr id="207876" name="Rectangle 4"/>
          <p:cNvSpPr>
            <a:spLocks noChangeArrowheads="1"/>
          </p:cNvSpPr>
          <p:nvPr/>
        </p:nvSpPr>
        <p:spPr bwMode="auto">
          <a:xfrm>
            <a:off x="900113" y="4554538"/>
            <a:ext cx="7327900" cy="1563687"/>
          </a:xfrm>
          <a:prstGeom prst="rect">
            <a:avLst/>
          </a:prstGeom>
          <a:gradFill rotWithShape="1">
            <a:gsLst>
              <a:gs pos="0">
                <a:srgbClr val="CCFFCC">
                  <a:gamma/>
                  <a:shade val="46275"/>
                  <a:invGamma/>
                </a:srgbClr>
              </a:gs>
              <a:gs pos="100000">
                <a:srgbClr val="CCFFCC"/>
              </a:gs>
            </a:gsLst>
            <a:lin ang="0" scaled="1"/>
          </a:gradFill>
          <a:ln w="9525">
            <a:solidFill>
              <a:schemeClr val="tx1"/>
            </a:solidFill>
            <a:miter lim="800000"/>
            <a:headEnd/>
            <a:tailEnd/>
          </a:ln>
          <a:effectLst/>
        </p:spPr>
        <p:txBody>
          <a:bodyPr anchor="ctr">
            <a:spAutoFit/>
          </a:bodyPr>
          <a:lstStyle/>
          <a:p>
            <a:pPr algn="r" rtl="1" eaLnBrk="1" hangingPunct="1"/>
            <a:r>
              <a:rPr lang="ar-SA" sz="3200"/>
              <a:t>بعد التسليم بما جاء في الكتاب والسنة من الأمور الغيبية لا مصلحة من إقحام العقل في تصور حقيقة هذه الأمور الغيبية وكيفيتها؛ لأنه قاصرعن ذلك. </a:t>
            </a:r>
          </a:p>
        </p:txBody>
      </p:sp>
      <p:sp>
        <p:nvSpPr>
          <p:cNvPr id="207877" name="AutoShape 5"/>
          <p:cNvSpPr>
            <a:spLocks noChangeArrowheads="1"/>
          </p:cNvSpPr>
          <p:nvPr/>
        </p:nvSpPr>
        <p:spPr bwMode="auto">
          <a:xfrm>
            <a:off x="2484438" y="188913"/>
            <a:ext cx="4102100" cy="1368425"/>
          </a:xfrm>
          <a:prstGeom prst="star32">
            <a:avLst>
              <a:gd name="adj" fmla="val 37500"/>
            </a:avLst>
          </a:prstGeom>
          <a:gradFill rotWithShape="1">
            <a:gsLst>
              <a:gs pos="0">
                <a:srgbClr val="FFFF99"/>
              </a:gs>
              <a:gs pos="100000">
                <a:srgbClr val="CCCC00"/>
              </a:gs>
            </a:gsLst>
            <a:path path="shape">
              <a:fillToRect l="50000" t="50000" r="50000" b="50000"/>
            </a:path>
          </a:gradFill>
          <a:ln w="9525">
            <a:solidFill>
              <a:srgbClr val="000000"/>
            </a:solidFill>
            <a:miter lim="800000"/>
            <a:headEnd/>
            <a:tailEnd/>
          </a:ln>
        </p:spPr>
        <p:txBody>
          <a:bodyPr/>
          <a:lstStyle/>
          <a:p>
            <a:pPr rtl="1" eaLnBrk="1" hangingPunct="1"/>
            <a:r>
              <a:rPr lang="ar-SA" b="1"/>
              <a:t>أ- الإيمان بالملائكة جزء من عقيدة الإيمان بالغيب</a:t>
            </a:r>
            <a:endParaRPr lang="en-US"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07877">
                                            <p:bg/>
                                          </p:spTgt>
                                        </p:tgtEl>
                                        <p:attrNameLst>
                                          <p:attrName>style.visibility</p:attrName>
                                        </p:attrNameLst>
                                      </p:cBhvr>
                                      <p:to>
                                        <p:strVal val="visible"/>
                                      </p:to>
                                    </p:set>
                                    <p:anim calcmode="lin" valueType="num">
                                      <p:cBhvr>
                                        <p:cTn id="7" dur="1000" fill="hold"/>
                                        <p:tgtEl>
                                          <p:spTgt spid="207877">
                                            <p:bg/>
                                          </p:spTgt>
                                        </p:tgtEl>
                                        <p:attrNameLst>
                                          <p:attrName>ppt_w</p:attrName>
                                        </p:attrNameLst>
                                      </p:cBhvr>
                                      <p:tavLst>
                                        <p:tav tm="0">
                                          <p:val>
                                            <p:fltVal val="0"/>
                                          </p:val>
                                        </p:tav>
                                        <p:tav tm="100000">
                                          <p:val>
                                            <p:strVal val="#ppt_w"/>
                                          </p:val>
                                        </p:tav>
                                      </p:tavLst>
                                    </p:anim>
                                    <p:anim calcmode="lin" valueType="num">
                                      <p:cBhvr>
                                        <p:cTn id="8" dur="1000" fill="hold"/>
                                        <p:tgtEl>
                                          <p:spTgt spid="207877">
                                            <p:bg/>
                                          </p:spTgt>
                                        </p:tgtEl>
                                        <p:attrNameLst>
                                          <p:attrName>ppt_h</p:attrName>
                                        </p:attrNameLst>
                                      </p:cBhvr>
                                      <p:tavLst>
                                        <p:tav tm="0">
                                          <p:val>
                                            <p:fltVal val="0"/>
                                          </p:val>
                                        </p:tav>
                                        <p:tav tm="100000">
                                          <p:val>
                                            <p:strVal val="#ppt_h"/>
                                          </p:val>
                                        </p:tav>
                                      </p:tavLst>
                                    </p:anim>
                                    <p:anim calcmode="lin" valueType="num">
                                      <p:cBhvr>
                                        <p:cTn id="9" dur="1000" fill="hold"/>
                                        <p:tgtEl>
                                          <p:spTgt spid="207877">
                                            <p:bg/>
                                          </p:spTgt>
                                        </p:tgtEl>
                                        <p:attrNameLst>
                                          <p:attrName>style.rotation</p:attrName>
                                        </p:attrNameLst>
                                      </p:cBhvr>
                                      <p:tavLst>
                                        <p:tav tm="0">
                                          <p:val>
                                            <p:fltVal val="90"/>
                                          </p:val>
                                        </p:tav>
                                        <p:tav tm="100000">
                                          <p:val>
                                            <p:fltVal val="0"/>
                                          </p:val>
                                        </p:tav>
                                      </p:tavLst>
                                    </p:anim>
                                    <p:animEffect transition="in" filter="fade">
                                      <p:cBhvr>
                                        <p:cTn id="10" dur="1000"/>
                                        <p:tgtEl>
                                          <p:spTgt spid="207877">
                                            <p:bg/>
                                          </p:spTgt>
                                        </p:tgtEl>
                                      </p:cBhvr>
                                    </p:animEffect>
                                  </p:childTnLst>
                                </p:cTn>
                              </p:par>
                              <p:par>
                                <p:cTn id="11" presetID="31" presetClass="entr" presetSubtype="0" fill="hold" grpId="0" nodeType="withEffect">
                                  <p:stCondLst>
                                    <p:cond delay="0"/>
                                  </p:stCondLst>
                                  <p:iterate type="lt">
                                    <p:tmPct val="5000"/>
                                  </p:iterate>
                                  <p:childTnLst>
                                    <p:set>
                                      <p:cBhvr>
                                        <p:cTn id="12" dur="1" fill="hold">
                                          <p:stCondLst>
                                            <p:cond delay="0"/>
                                          </p:stCondLst>
                                        </p:cTn>
                                        <p:tgtEl>
                                          <p:spTgt spid="207877">
                                            <p:txEl>
                                              <p:pRg st="0" end="0"/>
                                            </p:txEl>
                                          </p:spTgt>
                                        </p:tgtEl>
                                        <p:attrNameLst>
                                          <p:attrName>style.visibility</p:attrName>
                                        </p:attrNameLst>
                                      </p:cBhvr>
                                      <p:to>
                                        <p:strVal val="visible"/>
                                      </p:to>
                                    </p:set>
                                    <p:anim calcmode="lin" valueType="num">
                                      <p:cBhvr>
                                        <p:cTn id="13" dur="1000" fill="hold"/>
                                        <p:tgtEl>
                                          <p:spTgt spid="207877">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207877">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207877">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20787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iterate type="lt">
                                    <p:tmPct val="0"/>
                                  </p:iterate>
                                  <p:childTnLst>
                                    <p:set>
                                      <p:cBhvr>
                                        <p:cTn id="20" dur="1" fill="hold">
                                          <p:stCondLst>
                                            <p:cond delay="0"/>
                                          </p:stCondLst>
                                        </p:cTn>
                                        <p:tgtEl>
                                          <p:spTgt spid="207877">
                                            <p:txEl>
                                              <p:pRg st="0" end="0"/>
                                            </p:txEl>
                                          </p:spTgt>
                                        </p:tgtEl>
                                        <p:attrNameLst>
                                          <p:attrName>style.visibility</p:attrName>
                                        </p:attrNameLst>
                                      </p:cBhvr>
                                      <p:to>
                                        <p:strVal val="visible"/>
                                      </p:to>
                                    </p:set>
                                    <p:anim calcmode="lin" valueType="num">
                                      <p:cBhvr additive="base">
                                        <p:cTn id="21" dur="500" fill="hold"/>
                                        <p:tgtEl>
                                          <p:spTgt spid="207877">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0787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5" presetClass="entr" presetSubtype="0" fill="hold" nodeType="clickEffect">
                                  <p:stCondLst>
                                    <p:cond delay="0"/>
                                  </p:stCondLst>
                                  <p:iterate type="wd">
                                    <p:tmPct val="10000"/>
                                  </p:iterate>
                                  <p:childTnLst>
                                    <p:set>
                                      <p:cBhvr>
                                        <p:cTn id="26" dur="1" fill="hold">
                                          <p:stCondLst>
                                            <p:cond delay="0"/>
                                          </p:stCondLst>
                                        </p:cTn>
                                        <p:tgtEl>
                                          <p:spTgt spid="207874"/>
                                        </p:tgtEl>
                                        <p:attrNameLst>
                                          <p:attrName>style.visibility</p:attrName>
                                        </p:attrNameLst>
                                      </p:cBhvr>
                                      <p:to>
                                        <p:strVal val="visible"/>
                                      </p:to>
                                    </p:set>
                                    <p:anim calcmode="lin" valueType="num">
                                      <p:cBhvr>
                                        <p:cTn id="27" dur="500" decel="50000" fill="hold">
                                          <p:stCondLst>
                                            <p:cond delay="0"/>
                                          </p:stCondLst>
                                        </p:cTn>
                                        <p:tgtEl>
                                          <p:spTgt spid="207874"/>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207874"/>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207874"/>
                                        </p:tgtEl>
                                        <p:attrNameLst>
                                          <p:attrName>ppt_w</p:attrName>
                                        </p:attrNameLst>
                                      </p:cBhvr>
                                      <p:tavLst>
                                        <p:tav tm="0">
                                          <p:val>
                                            <p:strVal val="#ppt_w*.05"/>
                                          </p:val>
                                        </p:tav>
                                        <p:tav tm="100000">
                                          <p:val>
                                            <p:strVal val="#ppt_w"/>
                                          </p:val>
                                        </p:tav>
                                      </p:tavLst>
                                    </p:anim>
                                    <p:anim calcmode="lin" valueType="num">
                                      <p:cBhvr>
                                        <p:cTn id="30" dur="1000" fill="hold"/>
                                        <p:tgtEl>
                                          <p:spTgt spid="207874"/>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207874"/>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207874"/>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207874"/>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207874"/>
                                        </p:tgtEl>
                                      </p:cBhvr>
                                    </p:animEffect>
                                  </p:childTnLst>
                                  <p:subTnLst>
                                    <p:audio>
                                      <p:cMediaNode>
                                        <p:cTn display="0" masterRel="sameClick">
                                          <p:stCondLst>
                                            <p:cond evt="begin" delay="0">
                                              <p:tn val="25"/>
                                            </p:cond>
                                          </p:stCondLst>
                                          <p:endCondLst>
                                            <p:cond evt="onStopAudio" delay="0">
                                              <p:tgtEl>
                                                <p:sldTgt/>
                                              </p:tgtEl>
                                            </p:cond>
                                          </p:endCondLst>
                                        </p:cTn>
                                        <p:tgtEl>
                                          <p:sndTgt r:embed="rId2" name="suction.wav"/>
                                        </p:tgtEl>
                                      </p:cMediaNode>
                                    </p:audio>
                                  </p:subTnLst>
                                </p:cTn>
                              </p:par>
                            </p:childTnLst>
                          </p:cTn>
                        </p:par>
                      </p:childTnLst>
                    </p:cTn>
                  </p:par>
                  <p:par>
                    <p:cTn id="35" fill="hold">
                      <p:stCondLst>
                        <p:cond delay="indefinite"/>
                      </p:stCondLst>
                      <p:childTnLst>
                        <p:par>
                          <p:cTn id="36" fill="hold">
                            <p:stCondLst>
                              <p:cond delay="0"/>
                            </p:stCondLst>
                            <p:childTnLst>
                              <p:par>
                                <p:cTn id="37" presetID="41" presetClass="entr" presetSubtype="0" fill="hold" grpId="0" nodeType="clickEffect">
                                  <p:stCondLst>
                                    <p:cond delay="0"/>
                                  </p:stCondLst>
                                  <p:iterate type="lt">
                                    <p:tmPct val="10000"/>
                                  </p:iterate>
                                  <p:childTnLst>
                                    <p:set>
                                      <p:cBhvr>
                                        <p:cTn id="38" dur="1" fill="hold">
                                          <p:stCondLst>
                                            <p:cond delay="0"/>
                                          </p:stCondLst>
                                        </p:cTn>
                                        <p:tgtEl>
                                          <p:spTgt spid="207875"/>
                                        </p:tgtEl>
                                        <p:attrNameLst>
                                          <p:attrName>style.visibility</p:attrName>
                                        </p:attrNameLst>
                                      </p:cBhvr>
                                      <p:to>
                                        <p:strVal val="visible"/>
                                      </p:to>
                                    </p:set>
                                    <p:anim calcmode="lin" valueType="num">
                                      <p:cBhvr>
                                        <p:cTn id="39" dur="1000" fill="hold"/>
                                        <p:tgtEl>
                                          <p:spTgt spid="207875"/>
                                        </p:tgtEl>
                                        <p:attrNameLst>
                                          <p:attrName>ppt_x</p:attrName>
                                        </p:attrNameLst>
                                      </p:cBhvr>
                                      <p:tavLst>
                                        <p:tav tm="0">
                                          <p:val>
                                            <p:strVal val="#ppt_x"/>
                                          </p:val>
                                        </p:tav>
                                        <p:tav tm="50000">
                                          <p:val>
                                            <p:strVal val="#ppt_x+.1"/>
                                          </p:val>
                                        </p:tav>
                                        <p:tav tm="100000">
                                          <p:val>
                                            <p:strVal val="#ppt_x"/>
                                          </p:val>
                                        </p:tav>
                                      </p:tavLst>
                                    </p:anim>
                                    <p:anim calcmode="lin" valueType="num">
                                      <p:cBhvr>
                                        <p:cTn id="40" dur="1000" fill="hold"/>
                                        <p:tgtEl>
                                          <p:spTgt spid="207875"/>
                                        </p:tgtEl>
                                        <p:attrNameLst>
                                          <p:attrName>ppt_y</p:attrName>
                                        </p:attrNameLst>
                                      </p:cBhvr>
                                      <p:tavLst>
                                        <p:tav tm="0">
                                          <p:val>
                                            <p:strVal val="#ppt_y"/>
                                          </p:val>
                                        </p:tav>
                                        <p:tav tm="100000">
                                          <p:val>
                                            <p:strVal val="#ppt_y"/>
                                          </p:val>
                                        </p:tav>
                                      </p:tavLst>
                                    </p:anim>
                                    <p:anim calcmode="lin" valueType="num">
                                      <p:cBhvr>
                                        <p:cTn id="41" dur="1000" fill="hold"/>
                                        <p:tgtEl>
                                          <p:spTgt spid="207875"/>
                                        </p:tgtEl>
                                        <p:attrNameLst>
                                          <p:attrName>ppt_h</p:attrName>
                                        </p:attrNameLst>
                                      </p:cBhvr>
                                      <p:tavLst>
                                        <p:tav tm="0">
                                          <p:val>
                                            <p:strVal val="#ppt_h/10"/>
                                          </p:val>
                                        </p:tav>
                                        <p:tav tm="50000">
                                          <p:val>
                                            <p:strVal val="#ppt_h+.01"/>
                                          </p:val>
                                        </p:tav>
                                        <p:tav tm="100000">
                                          <p:val>
                                            <p:strVal val="#ppt_h"/>
                                          </p:val>
                                        </p:tav>
                                      </p:tavLst>
                                    </p:anim>
                                    <p:anim calcmode="lin" valueType="num">
                                      <p:cBhvr>
                                        <p:cTn id="42" dur="1000" fill="hold"/>
                                        <p:tgtEl>
                                          <p:spTgt spid="207875"/>
                                        </p:tgtEl>
                                        <p:attrNameLst>
                                          <p:attrName>ppt_w</p:attrName>
                                        </p:attrNameLst>
                                      </p:cBhvr>
                                      <p:tavLst>
                                        <p:tav tm="0">
                                          <p:val>
                                            <p:strVal val="#ppt_w/10"/>
                                          </p:val>
                                        </p:tav>
                                        <p:tav tm="50000">
                                          <p:val>
                                            <p:strVal val="#ppt_w+.01"/>
                                          </p:val>
                                        </p:tav>
                                        <p:tav tm="100000">
                                          <p:val>
                                            <p:strVal val="#ppt_w"/>
                                          </p:val>
                                        </p:tav>
                                      </p:tavLst>
                                    </p:anim>
                                    <p:animEffect transition="in" filter="fade">
                                      <p:cBhvr>
                                        <p:cTn id="43" dur="1000" tmFilter="0,0; .5, 1; 1, 1"/>
                                        <p:tgtEl>
                                          <p:spTgt spid="207875"/>
                                        </p:tgtEl>
                                      </p:cBhvr>
                                    </p:animEffect>
                                  </p:childTnLst>
                                  <p:subTnLst>
                                    <p:audio>
                                      <p:cMediaNode>
                                        <p:cTn display="0" masterRel="sameClick">
                                          <p:stCondLst>
                                            <p:cond evt="begin" delay="0">
                                              <p:tn val="37"/>
                                            </p:cond>
                                          </p:stCondLst>
                                          <p:endCondLst>
                                            <p:cond evt="onStopAudio" delay="0">
                                              <p:tgtEl>
                                                <p:sldTgt/>
                                              </p:tgtEl>
                                            </p:cond>
                                          </p:endCondLst>
                                        </p:cTn>
                                        <p:tgtEl>
                                          <p:sndTgt r:embed="rId3" name="laser.wav"/>
                                        </p:tgtEl>
                                      </p:cMediaNode>
                                    </p:audio>
                                  </p:subTnLst>
                                </p:cTn>
                              </p:par>
                            </p:childTnLst>
                          </p:cTn>
                        </p:par>
                      </p:childTnLst>
                    </p:cTn>
                  </p:par>
                  <p:par>
                    <p:cTn id="44" fill="hold">
                      <p:stCondLst>
                        <p:cond delay="indefinite"/>
                      </p:stCondLst>
                      <p:childTnLst>
                        <p:par>
                          <p:cTn id="45" fill="hold">
                            <p:stCondLst>
                              <p:cond delay="0"/>
                            </p:stCondLst>
                            <p:childTnLst>
                              <p:par>
                                <p:cTn id="46" presetID="31" presetClass="entr" presetSubtype="0" fill="hold" grpId="0" nodeType="clickEffect">
                                  <p:stCondLst>
                                    <p:cond delay="0"/>
                                  </p:stCondLst>
                                  <p:iterate type="lt">
                                    <p:tmPct val="5000"/>
                                  </p:iterate>
                                  <p:childTnLst>
                                    <p:set>
                                      <p:cBhvr>
                                        <p:cTn id="47" dur="1" fill="hold">
                                          <p:stCondLst>
                                            <p:cond delay="0"/>
                                          </p:stCondLst>
                                        </p:cTn>
                                        <p:tgtEl>
                                          <p:spTgt spid="207876"/>
                                        </p:tgtEl>
                                        <p:attrNameLst>
                                          <p:attrName>style.visibility</p:attrName>
                                        </p:attrNameLst>
                                      </p:cBhvr>
                                      <p:to>
                                        <p:strVal val="visible"/>
                                      </p:to>
                                    </p:set>
                                    <p:anim calcmode="lin" valueType="num">
                                      <p:cBhvr>
                                        <p:cTn id="48" dur="1000" fill="hold"/>
                                        <p:tgtEl>
                                          <p:spTgt spid="207876"/>
                                        </p:tgtEl>
                                        <p:attrNameLst>
                                          <p:attrName>ppt_w</p:attrName>
                                        </p:attrNameLst>
                                      </p:cBhvr>
                                      <p:tavLst>
                                        <p:tav tm="0">
                                          <p:val>
                                            <p:fltVal val="0"/>
                                          </p:val>
                                        </p:tav>
                                        <p:tav tm="100000">
                                          <p:val>
                                            <p:strVal val="#ppt_w"/>
                                          </p:val>
                                        </p:tav>
                                      </p:tavLst>
                                    </p:anim>
                                    <p:anim calcmode="lin" valueType="num">
                                      <p:cBhvr>
                                        <p:cTn id="49" dur="1000" fill="hold"/>
                                        <p:tgtEl>
                                          <p:spTgt spid="207876"/>
                                        </p:tgtEl>
                                        <p:attrNameLst>
                                          <p:attrName>ppt_h</p:attrName>
                                        </p:attrNameLst>
                                      </p:cBhvr>
                                      <p:tavLst>
                                        <p:tav tm="0">
                                          <p:val>
                                            <p:fltVal val="0"/>
                                          </p:val>
                                        </p:tav>
                                        <p:tav tm="100000">
                                          <p:val>
                                            <p:strVal val="#ppt_h"/>
                                          </p:val>
                                        </p:tav>
                                      </p:tavLst>
                                    </p:anim>
                                    <p:anim calcmode="lin" valueType="num">
                                      <p:cBhvr>
                                        <p:cTn id="50" dur="1000" fill="hold"/>
                                        <p:tgtEl>
                                          <p:spTgt spid="207876"/>
                                        </p:tgtEl>
                                        <p:attrNameLst>
                                          <p:attrName>style.rotation</p:attrName>
                                        </p:attrNameLst>
                                      </p:cBhvr>
                                      <p:tavLst>
                                        <p:tav tm="0">
                                          <p:val>
                                            <p:fltVal val="90"/>
                                          </p:val>
                                        </p:tav>
                                        <p:tav tm="100000">
                                          <p:val>
                                            <p:fltVal val="0"/>
                                          </p:val>
                                        </p:tav>
                                      </p:tavLst>
                                    </p:anim>
                                    <p:animEffect transition="in" filter="fade">
                                      <p:cBhvr>
                                        <p:cTn id="51" dur="1000"/>
                                        <p:tgtEl>
                                          <p:spTgt spid="207876"/>
                                        </p:tgtEl>
                                      </p:cBhvr>
                                    </p:animEffect>
                                  </p:childTnLst>
                                  <p:subTnLst>
                                    <p:audio>
                                      <p:cMediaNode>
                                        <p:cTn display="0" masterRel="sameClick">
                                          <p:stCondLst>
                                            <p:cond evt="begin" delay="0">
                                              <p:tn val="46"/>
                                            </p:cond>
                                          </p:stCondLst>
                                          <p:endCondLst>
                                            <p:cond evt="onStopAudio" delay="0">
                                              <p:tgtEl>
                                                <p:sldTgt/>
                                              </p:tgtEl>
                                            </p:cond>
                                          </p:endCondLst>
                                        </p:cTn>
                                        <p:tgtEl>
                                          <p:sndTgt r:embed="rId4"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5" grpId="0" animBg="1"/>
      <p:bldP spid="207876" grpId="0" animBg="1"/>
      <p:bldP spid="207877" grpId="0" build="allAtOnce"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رقم الشريحة 5"/>
          <p:cNvSpPr>
            <a:spLocks noGrp="1"/>
          </p:cNvSpPr>
          <p:nvPr>
            <p:ph type="sldNum" sz="quarter" idx="12"/>
          </p:nvPr>
        </p:nvSpPr>
        <p:spPr/>
        <p:txBody>
          <a:bodyPr/>
          <a:lstStyle/>
          <a:p>
            <a:fld id="{26BC27CA-3781-4455-BDB0-02A1B779BBFB}" type="slidenum">
              <a:rPr lang="ar-SA"/>
              <a:pPr/>
              <a:t>23</a:t>
            </a:fld>
            <a:endParaRPr lang="en-US"/>
          </a:p>
        </p:txBody>
      </p:sp>
      <p:sp>
        <p:nvSpPr>
          <p:cNvPr id="208898" name="AutoShape 2"/>
          <p:cNvSpPr>
            <a:spLocks noChangeArrowheads="1"/>
          </p:cNvSpPr>
          <p:nvPr/>
        </p:nvSpPr>
        <p:spPr bwMode="auto">
          <a:xfrm>
            <a:off x="2771775" y="549275"/>
            <a:ext cx="3455988" cy="1511300"/>
          </a:xfrm>
          <a:prstGeom prst="hexagon">
            <a:avLst>
              <a:gd name="adj" fmla="val 57169"/>
              <a:gd name="vf" fmla="val 115470"/>
            </a:avLst>
          </a:prstGeom>
          <a:gradFill rotWithShape="1">
            <a:gsLst>
              <a:gs pos="0">
                <a:srgbClr val="0066CC">
                  <a:alpha val="56000"/>
                </a:srgbClr>
              </a:gs>
              <a:gs pos="100000">
                <a:srgbClr val="0066CC">
                  <a:gamma/>
                  <a:tint val="15686"/>
                  <a:invGamma/>
                  <a:alpha val="48000"/>
                </a:srgbClr>
              </a:gs>
            </a:gsLst>
            <a:path path="rect">
              <a:fillToRect r="100000" b="100000"/>
            </a:path>
          </a:gradFill>
          <a:ln w="9525">
            <a:solidFill>
              <a:schemeClr val="tx1"/>
            </a:solidFill>
            <a:miter lim="800000"/>
            <a:headEnd/>
            <a:tailEnd/>
          </a:ln>
          <a:effectLst>
            <a:prstShdw prst="shdw13" dist="132592" dir="6401955">
              <a:schemeClr val="bg2">
                <a:alpha val="50000"/>
              </a:schemeClr>
            </a:prstShdw>
          </a:effectLst>
        </p:spPr>
        <p:txBody>
          <a:bodyPr wrap="none" anchor="ctr"/>
          <a:lstStyle/>
          <a:p>
            <a:endParaRPr lang="ar-SA"/>
          </a:p>
        </p:txBody>
      </p:sp>
      <p:sp>
        <p:nvSpPr>
          <p:cNvPr id="208899" name="Rectangle 3"/>
          <p:cNvSpPr>
            <a:spLocks noGrp="1" noChangeArrowheads="1"/>
          </p:cNvSpPr>
          <p:nvPr>
            <p:ph type="title"/>
          </p:nvPr>
        </p:nvSpPr>
        <p:spPr>
          <a:xfrm>
            <a:off x="1835150" y="1062038"/>
            <a:ext cx="5205413" cy="1143000"/>
          </a:xfrm>
          <a:noFill/>
          <a:ln/>
        </p:spPr>
        <p:txBody>
          <a:bodyPr/>
          <a:lstStyle/>
          <a:p>
            <a:pPr algn="ctr"/>
            <a:r>
              <a:rPr lang="ar-SA" sz="3800" b="1">
                <a:solidFill>
                  <a:schemeClr val="tx1"/>
                </a:solidFill>
              </a:rPr>
              <a:t>ب – المراد </a:t>
            </a:r>
            <a:br>
              <a:rPr lang="ar-SA" sz="3800" b="1">
                <a:solidFill>
                  <a:schemeClr val="tx1"/>
                </a:solidFill>
              </a:rPr>
            </a:br>
            <a:r>
              <a:rPr lang="ar-SA" sz="3800" b="1">
                <a:solidFill>
                  <a:schemeClr val="tx1"/>
                </a:solidFill>
              </a:rPr>
              <a:t>بالملائكة</a:t>
            </a:r>
            <a:r>
              <a:rPr lang="en-US" sz="3800" b="1">
                <a:solidFill>
                  <a:schemeClr val="tx1"/>
                </a:solidFill>
              </a:rPr>
              <a:t> </a:t>
            </a:r>
            <a:br>
              <a:rPr lang="en-US" sz="3800" b="1">
                <a:solidFill>
                  <a:schemeClr val="tx1"/>
                </a:solidFill>
              </a:rPr>
            </a:br>
            <a:endParaRPr lang="en-US" sz="3800" b="1">
              <a:solidFill>
                <a:schemeClr val="tx1"/>
              </a:solidFill>
            </a:endParaRPr>
          </a:p>
        </p:txBody>
      </p:sp>
      <p:sp>
        <p:nvSpPr>
          <p:cNvPr id="208900" name="Rectangle 4"/>
          <p:cNvSpPr>
            <a:spLocks noGrp="1" noChangeArrowheads="1"/>
          </p:cNvSpPr>
          <p:nvPr>
            <p:ph type="body" sz="half" idx="1"/>
          </p:nvPr>
        </p:nvSpPr>
        <p:spPr>
          <a:xfrm>
            <a:off x="971550" y="2347913"/>
            <a:ext cx="7366000" cy="3744912"/>
          </a:xfrm>
          <a:solidFill>
            <a:srgbClr val="CCFFFF"/>
          </a:solidFill>
          <a:ln>
            <a:solidFill>
              <a:schemeClr val="tx1"/>
            </a:solidFill>
          </a:ln>
        </p:spPr>
        <p:txBody>
          <a:bodyPr/>
          <a:lstStyle/>
          <a:p>
            <a:pPr algn="justLow">
              <a:lnSpc>
                <a:spcPct val="80000"/>
              </a:lnSpc>
              <a:buFont typeface="Wingdings" pitchFamily="2" charset="2"/>
              <a:buNone/>
            </a:pPr>
            <a:r>
              <a:rPr lang="ar-SA" sz="3600">
                <a:latin typeface="Arial Black" pitchFamily="34" charset="0"/>
                <a:cs typeface="AL-Mohanad Bold" pitchFamily="2" charset="-78"/>
              </a:rPr>
              <a:t>الملائكة: أرواح قائمة في أجسام نورانية، منحهم الله الانقياد لأمره، والقدرة على تنفيذه.</a:t>
            </a:r>
          </a:p>
          <a:p>
            <a:pPr algn="justLow">
              <a:lnSpc>
                <a:spcPct val="80000"/>
              </a:lnSpc>
              <a:buFont typeface="Wingdings" pitchFamily="2" charset="2"/>
              <a:buNone/>
            </a:pPr>
            <a:r>
              <a:rPr lang="ar-SA" sz="3600">
                <a:latin typeface="Arial Black" pitchFamily="34" charset="0"/>
                <a:cs typeface="AL-Mohanad Bold" pitchFamily="2" charset="-78"/>
              </a:rPr>
              <a:t>ومما يدل على أنهم أجسام قوله تعالى: </a:t>
            </a:r>
            <a:r>
              <a:rPr lang="ar-SA" sz="3600">
                <a:latin typeface="Arial Black" pitchFamily="34" charset="0"/>
                <a:cs typeface="AL-Mohanad Bold" pitchFamily="2" charset="-78"/>
                <a:sym typeface="Wingdings" pitchFamily="2" charset="2"/>
              </a:rPr>
              <a:t>(الْحَمْدُ لِلَّهِ فَاطِرِ السَّمَاوَاتِ وَالأرْضِ جَاعِلِ الْمَلائِكَةِ رُسُلا أُولِي أَجْنِحَةٍ مَثْنَى وَثُلاثَ وَرُبَاعَ...).</a:t>
            </a:r>
          </a:p>
          <a:p>
            <a:pPr algn="justLow">
              <a:lnSpc>
                <a:spcPct val="80000"/>
              </a:lnSpc>
              <a:buFont typeface="Wingdings" pitchFamily="2" charset="2"/>
              <a:buNone/>
            </a:pPr>
            <a:r>
              <a:rPr lang="ar-SA" sz="3600">
                <a:latin typeface="Arial Black" pitchFamily="34" charset="0"/>
                <a:cs typeface="AL-Mohanad Bold" pitchFamily="2" charset="-78"/>
              </a:rPr>
              <a:t>ومما يدل على أنهم من نور قوله صلى الله عليه وآله وسلم: </a:t>
            </a:r>
            <a:r>
              <a:rPr lang="ar-SA" sz="3600">
                <a:latin typeface="Arial Black" pitchFamily="34" charset="0"/>
                <a:cs typeface="AL-Mohanad Bold" pitchFamily="2" charset="-78"/>
                <a:sym typeface="Wingdings" pitchFamily="2" charset="2"/>
              </a:rPr>
              <a:t>(خلقت الملائكة من نور...) رواه مسلم.</a:t>
            </a:r>
          </a:p>
          <a:p>
            <a:pPr algn="justLow">
              <a:lnSpc>
                <a:spcPct val="80000"/>
              </a:lnSpc>
              <a:buFont typeface="Wingdings" pitchFamily="2" charset="2"/>
              <a:buNone/>
            </a:pPr>
            <a:endParaRPr lang="ar-SA" sz="3600">
              <a:latin typeface="Arial Black" pitchFamily="34" charset="0"/>
              <a:cs typeface="AL-Mohanad Bold" pitchFamily="2" charset="-78"/>
              <a:sym typeface="Wingdings" pitchFamily="2" charset="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08898"/>
                                        </p:tgtEl>
                                        <p:attrNameLst>
                                          <p:attrName>style.visibility</p:attrName>
                                        </p:attrNameLst>
                                      </p:cBhvr>
                                      <p:to>
                                        <p:strVal val="visible"/>
                                      </p:to>
                                    </p:set>
                                    <p:anim calcmode="lin" valueType="num">
                                      <p:cBhvr>
                                        <p:cTn id="7" dur="2000" fill="hold"/>
                                        <p:tgtEl>
                                          <p:spTgt spid="208898"/>
                                        </p:tgtEl>
                                        <p:attrNameLst>
                                          <p:attrName>ppt_w</p:attrName>
                                        </p:attrNameLst>
                                      </p:cBhvr>
                                      <p:tavLst>
                                        <p:tav tm="0">
                                          <p:val>
                                            <p:strVal val="#ppt_w*0.70"/>
                                          </p:val>
                                        </p:tav>
                                        <p:tav tm="100000">
                                          <p:val>
                                            <p:strVal val="#ppt_w"/>
                                          </p:val>
                                        </p:tav>
                                      </p:tavLst>
                                    </p:anim>
                                    <p:anim calcmode="lin" valueType="num">
                                      <p:cBhvr>
                                        <p:cTn id="8" dur="2000" fill="hold"/>
                                        <p:tgtEl>
                                          <p:spTgt spid="208898"/>
                                        </p:tgtEl>
                                        <p:attrNameLst>
                                          <p:attrName>ppt_h</p:attrName>
                                        </p:attrNameLst>
                                      </p:cBhvr>
                                      <p:tavLst>
                                        <p:tav tm="0">
                                          <p:val>
                                            <p:strVal val="#ppt_h"/>
                                          </p:val>
                                        </p:tav>
                                        <p:tav tm="100000">
                                          <p:val>
                                            <p:strVal val="#ppt_h"/>
                                          </p:val>
                                        </p:tav>
                                      </p:tavLst>
                                    </p:anim>
                                    <p:animEffect transition="in" filter="fade">
                                      <p:cBhvr>
                                        <p:cTn id="9" dur="2000"/>
                                        <p:tgtEl>
                                          <p:spTgt spid="208898"/>
                                        </p:tgtEl>
                                      </p:cBhvr>
                                    </p:animEffect>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08899"/>
                                        </p:tgtEl>
                                        <p:attrNameLst>
                                          <p:attrName>style.visibility</p:attrName>
                                        </p:attrNameLst>
                                      </p:cBhvr>
                                      <p:to>
                                        <p:strVal val="visible"/>
                                      </p:to>
                                    </p:set>
                                    <p:anim calcmode="lin" valueType="num">
                                      <p:cBhvr additive="base">
                                        <p:cTn id="14" dur="500" fill="hold"/>
                                        <p:tgtEl>
                                          <p:spTgt spid="208899"/>
                                        </p:tgtEl>
                                        <p:attrNameLst>
                                          <p:attrName>ppt_x</p:attrName>
                                        </p:attrNameLst>
                                      </p:cBhvr>
                                      <p:tavLst>
                                        <p:tav tm="0">
                                          <p:val>
                                            <p:strVal val="#ppt_x"/>
                                          </p:val>
                                        </p:tav>
                                        <p:tav tm="100000">
                                          <p:val>
                                            <p:strVal val="#ppt_x"/>
                                          </p:val>
                                        </p:tav>
                                      </p:tavLst>
                                    </p:anim>
                                    <p:anim calcmode="lin" valueType="num">
                                      <p:cBhvr additive="base">
                                        <p:cTn id="15" dur="500" fill="hold"/>
                                        <p:tgtEl>
                                          <p:spTgt spid="208899"/>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08900">
                                            <p:bg/>
                                          </p:spTgt>
                                        </p:tgtEl>
                                        <p:attrNameLst>
                                          <p:attrName>style.visibility</p:attrName>
                                        </p:attrNameLst>
                                      </p:cBhvr>
                                      <p:to>
                                        <p:strVal val="visible"/>
                                      </p:to>
                                    </p:set>
                                    <p:anim calcmode="lin" valueType="num">
                                      <p:cBhvr additive="base">
                                        <p:cTn id="20" dur="500" fill="hold"/>
                                        <p:tgtEl>
                                          <p:spTgt spid="208900">
                                            <p:bg/>
                                          </p:spTgt>
                                        </p:tgtEl>
                                        <p:attrNameLst>
                                          <p:attrName>ppt_x</p:attrName>
                                        </p:attrNameLst>
                                      </p:cBhvr>
                                      <p:tavLst>
                                        <p:tav tm="0">
                                          <p:val>
                                            <p:strVal val="#ppt_x"/>
                                          </p:val>
                                        </p:tav>
                                        <p:tav tm="100000">
                                          <p:val>
                                            <p:strVal val="#ppt_x"/>
                                          </p:val>
                                        </p:tav>
                                      </p:tavLst>
                                    </p:anim>
                                    <p:anim calcmode="lin" valueType="num">
                                      <p:cBhvr additive="base">
                                        <p:cTn id="21" dur="500" fill="hold"/>
                                        <p:tgtEl>
                                          <p:spTgt spid="208900">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08900">
                                            <p:txEl>
                                              <p:pRg st="0" end="0"/>
                                            </p:txEl>
                                          </p:spTgt>
                                        </p:tgtEl>
                                        <p:attrNameLst>
                                          <p:attrName>style.visibility</p:attrName>
                                        </p:attrNameLst>
                                      </p:cBhvr>
                                      <p:to>
                                        <p:strVal val="visible"/>
                                      </p:to>
                                    </p:set>
                                    <p:anim calcmode="lin" valueType="num">
                                      <p:cBhvr additive="base">
                                        <p:cTn id="26" dur="500" fill="hold"/>
                                        <p:tgtEl>
                                          <p:spTgt spid="208900">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0890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08900">
                                            <p:txEl>
                                              <p:pRg st="1" end="1"/>
                                            </p:txEl>
                                          </p:spTgt>
                                        </p:tgtEl>
                                        <p:attrNameLst>
                                          <p:attrName>style.visibility</p:attrName>
                                        </p:attrNameLst>
                                      </p:cBhvr>
                                      <p:to>
                                        <p:strVal val="visible"/>
                                      </p:to>
                                    </p:set>
                                    <p:anim calcmode="lin" valueType="num">
                                      <p:cBhvr additive="base">
                                        <p:cTn id="32" dur="500" fill="hold"/>
                                        <p:tgtEl>
                                          <p:spTgt spid="208900">
                                            <p:txEl>
                                              <p:pRg st="1" end="1"/>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0890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08900">
                                            <p:txEl>
                                              <p:pRg st="2" end="2"/>
                                            </p:txEl>
                                          </p:spTgt>
                                        </p:tgtEl>
                                        <p:attrNameLst>
                                          <p:attrName>style.visibility</p:attrName>
                                        </p:attrNameLst>
                                      </p:cBhvr>
                                      <p:to>
                                        <p:strVal val="visible"/>
                                      </p:to>
                                    </p:set>
                                    <p:anim calcmode="lin" valueType="num">
                                      <p:cBhvr additive="base">
                                        <p:cTn id="38" dur="500" fill="hold"/>
                                        <p:tgtEl>
                                          <p:spTgt spid="208900">
                                            <p:txEl>
                                              <p:pRg st="2" end="2"/>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0890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8" grpId="0" animBg="1"/>
      <p:bldP spid="208899" grpId="0"/>
      <p:bldP spid="208900"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عنصر نائب لرقم الشريحة 3"/>
          <p:cNvSpPr>
            <a:spLocks noGrp="1"/>
          </p:cNvSpPr>
          <p:nvPr>
            <p:ph type="sldNum" sz="quarter" idx="12"/>
          </p:nvPr>
        </p:nvSpPr>
        <p:spPr/>
        <p:txBody>
          <a:bodyPr/>
          <a:lstStyle/>
          <a:p>
            <a:fld id="{512FBB93-EE7C-425E-AFC8-06BA2C9C3B41}" type="slidenum">
              <a:rPr lang="ar-SA"/>
              <a:pPr/>
              <a:t>24</a:t>
            </a:fld>
            <a:endParaRPr lang="en-US"/>
          </a:p>
        </p:txBody>
      </p:sp>
      <p:sp>
        <p:nvSpPr>
          <p:cNvPr id="206850" name="Rectangle 2"/>
          <p:cNvSpPr>
            <a:spLocks noChangeArrowheads="1"/>
          </p:cNvSpPr>
          <p:nvPr/>
        </p:nvSpPr>
        <p:spPr bwMode="auto">
          <a:xfrm>
            <a:off x="3708400" y="2924175"/>
            <a:ext cx="1871663" cy="1225550"/>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folHlink"/>
            </a:outerShdw>
          </a:effectLst>
        </p:spPr>
        <p:txBody>
          <a:bodyPr wrap="none" lIns="0" tIns="0" rIns="0" bIns="0" anchor="ctr"/>
          <a:lstStyle/>
          <a:p>
            <a:r>
              <a:rPr lang="ar-SA" sz="2400" b="1"/>
              <a:t>جـ. ما يتضمنه </a:t>
            </a:r>
          </a:p>
          <a:p>
            <a:r>
              <a:rPr lang="ar-SA" sz="2400" b="1"/>
              <a:t>الإيمان بالملائكة:</a:t>
            </a:r>
            <a:endParaRPr lang="en-US" sz="2400"/>
          </a:p>
        </p:txBody>
      </p:sp>
      <p:sp>
        <p:nvSpPr>
          <p:cNvPr id="206851" name="Rectangle 3"/>
          <p:cNvSpPr>
            <a:spLocks noChangeArrowheads="1"/>
          </p:cNvSpPr>
          <p:nvPr/>
        </p:nvSpPr>
        <p:spPr bwMode="auto">
          <a:xfrm>
            <a:off x="3708400" y="1125538"/>
            <a:ext cx="1873250" cy="1130300"/>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r>
              <a:rPr lang="ar-SA" b="1"/>
              <a:t>4. الإيمان بما علمنا </a:t>
            </a:r>
          </a:p>
          <a:p>
            <a:r>
              <a:rPr lang="ar-SA" b="1"/>
              <a:t>من أعمالهم.</a:t>
            </a:r>
            <a:r>
              <a:rPr lang="ar-SA"/>
              <a:t> </a:t>
            </a:r>
            <a:endParaRPr lang="en-US"/>
          </a:p>
        </p:txBody>
      </p:sp>
      <p:sp>
        <p:nvSpPr>
          <p:cNvPr id="206852" name="Rectangle 4"/>
          <p:cNvSpPr>
            <a:spLocks noChangeArrowheads="1"/>
          </p:cNvSpPr>
          <p:nvPr/>
        </p:nvSpPr>
        <p:spPr bwMode="auto">
          <a:xfrm>
            <a:off x="6227763" y="2997200"/>
            <a:ext cx="1727200" cy="1057275"/>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r>
              <a:rPr lang="ar-SA" b="1"/>
              <a:t>1. الإيمان بوجود </a:t>
            </a:r>
          </a:p>
          <a:p>
            <a:r>
              <a:rPr lang="ar-SA" b="1"/>
              <a:t>الملائكة.</a:t>
            </a:r>
            <a:endParaRPr lang="en-US" b="1"/>
          </a:p>
        </p:txBody>
      </p:sp>
      <p:sp>
        <p:nvSpPr>
          <p:cNvPr id="206853" name="Rectangle 5"/>
          <p:cNvSpPr>
            <a:spLocks noChangeArrowheads="1"/>
          </p:cNvSpPr>
          <p:nvPr/>
        </p:nvSpPr>
        <p:spPr bwMode="auto">
          <a:xfrm>
            <a:off x="3419475" y="5013325"/>
            <a:ext cx="2520950" cy="1058863"/>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r>
              <a:rPr lang="ar-SA" b="1"/>
              <a:t>2. الإيمان بمن علمنا </a:t>
            </a:r>
          </a:p>
          <a:p>
            <a:r>
              <a:rPr lang="ar-SA" b="1"/>
              <a:t>من أسمائهم، وما لم نعلم به </a:t>
            </a:r>
          </a:p>
          <a:p>
            <a:r>
              <a:rPr lang="ar-SA" b="1"/>
              <a:t>فنؤمن به إجمالا.</a:t>
            </a:r>
          </a:p>
          <a:p>
            <a:endParaRPr lang="en-US"/>
          </a:p>
        </p:txBody>
      </p:sp>
      <p:sp>
        <p:nvSpPr>
          <p:cNvPr id="206854" name="Rectangle 6"/>
          <p:cNvSpPr>
            <a:spLocks noChangeArrowheads="1"/>
          </p:cNvSpPr>
          <p:nvPr/>
        </p:nvSpPr>
        <p:spPr bwMode="auto">
          <a:xfrm>
            <a:off x="1330325" y="2995613"/>
            <a:ext cx="1512888" cy="1081087"/>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r>
              <a:rPr lang="ar-SA" b="1"/>
              <a:t>3. الإيمان</a:t>
            </a:r>
            <a:r>
              <a:rPr lang="ar-SA"/>
              <a:t> </a:t>
            </a:r>
            <a:r>
              <a:rPr lang="ar-SA" b="1"/>
              <a:t>بما علمنا </a:t>
            </a:r>
          </a:p>
          <a:p>
            <a:r>
              <a:rPr lang="ar-SA" b="1"/>
              <a:t>من صفاتهم.</a:t>
            </a:r>
          </a:p>
          <a:p>
            <a:endParaRPr lang="en-US"/>
          </a:p>
        </p:txBody>
      </p:sp>
      <p:sp>
        <p:nvSpPr>
          <p:cNvPr id="206855" name="Line 7"/>
          <p:cNvSpPr>
            <a:spLocks noChangeShapeType="1"/>
          </p:cNvSpPr>
          <p:nvPr/>
        </p:nvSpPr>
        <p:spPr bwMode="auto">
          <a:xfrm flipH="1" flipV="1">
            <a:off x="2916238" y="3500438"/>
            <a:ext cx="790575" cy="0"/>
          </a:xfrm>
          <a:prstGeom prst="line">
            <a:avLst/>
          </a:prstGeom>
          <a:noFill/>
          <a:ln w="9525">
            <a:solidFill>
              <a:schemeClr val="tx1"/>
            </a:solidFill>
            <a:round/>
            <a:headEnd/>
            <a:tailEnd type="triangle" w="med" len="med"/>
          </a:ln>
          <a:effectLst/>
        </p:spPr>
        <p:txBody>
          <a:bodyPr wrap="none" lIns="90000" tIns="46800" rIns="90000" bIns="46800" anchor="ctr"/>
          <a:lstStyle/>
          <a:p>
            <a:endParaRPr lang="ar-SA"/>
          </a:p>
        </p:txBody>
      </p:sp>
      <p:sp>
        <p:nvSpPr>
          <p:cNvPr id="206856" name="Line 8"/>
          <p:cNvSpPr>
            <a:spLocks noChangeShapeType="1"/>
          </p:cNvSpPr>
          <p:nvPr/>
        </p:nvSpPr>
        <p:spPr bwMode="auto">
          <a:xfrm>
            <a:off x="5580063" y="3500438"/>
            <a:ext cx="647700" cy="0"/>
          </a:xfrm>
          <a:prstGeom prst="line">
            <a:avLst/>
          </a:prstGeom>
          <a:noFill/>
          <a:ln w="9525">
            <a:solidFill>
              <a:schemeClr val="tx1"/>
            </a:solidFill>
            <a:round/>
            <a:headEnd/>
            <a:tailEnd type="triangle" w="med" len="med"/>
          </a:ln>
          <a:effectLst/>
        </p:spPr>
        <p:txBody>
          <a:bodyPr wrap="none" lIns="90000" tIns="46800" rIns="90000" bIns="46800" anchor="ctr"/>
          <a:lstStyle/>
          <a:p>
            <a:endParaRPr lang="ar-SA"/>
          </a:p>
        </p:txBody>
      </p:sp>
      <p:sp>
        <p:nvSpPr>
          <p:cNvPr id="206857" name="Line 9"/>
          <p:cNvSpPr>
            <a:spLocks noChangeShapeType="1"/>
          </p:cNvSpPr>
          <p:nvPr/>
        </p:nvSpPr>
        <p:spPr bwMode="auto">
          <a:xfrm flipH="1">
            <a:off x="4643438" y="4149725"/>
            <a:ext cx="0" cy="863600"/>
          </a:xfrm>
          <a:prstGeom prst="line">
            <a:avLst/>
          </a:prstGeom>
          <a:noFill/>
          <a:ln w="9525">
            <a:solidFill>
              <a:schemeClr val="tx1"/>
            </a:solidFill>
            <a:round/>
            <a:headEnd/>
            <a:tailEnd type="triangle" w="med" len="med"/>
          </a:ln>
          <a:effectLst/>
        </p:spPr>
        <p:txBody>
          <a:bodyPr wrap="none" lIns="90000" tIns="46800" rIns="90000" bIns="46800" anchor="ctr"/>
          <a:lstStyle/>
          <a:p>
            <a:endParaRPr lang="ar-SA"/>
          </a:p>
        </p:txBody>
      </p:sp>
      <p:sp>
        <p:nvSpPr>
          <p:cNvPr id="206858" name="Line 10"/>
          <p:cNvSpPr>
            <a:spLocks noChangeShapeType="1"/>
          </p:cNvSpPr>
          <p:nvPr/>
        </p:nvSpPr>
        <p:spPr bwMode="auto">
          <a:xfrm flipV="1">
            <a:off x="4643438" y="2276475"/>
            <a:ext cx="0" cy="647700"/>
          </a:xfrm>
          <a:prstGeom prst="line">
            <a:avLst/>
          </a:prstGeom>
          <a:noFill/>
          <a:ln w="9525">
            <a:solidFill>
              <a:schemeClr val="tx1"/>
            </a:solidFill>
            <a:round/>
            <a:headEnd/>
            <a:tailEnd type="triangle" w="med" len="med"/>
          </a:ln>
          <a:effectLst/>
        </p:spPr>
        <p:txBody>
          <a:bodyPr wrap="none" lIns="90000" tIns="46800" rIns="90000" bIns="46800" anchor="ctr"/>
          <a:lstStyle/>
          <a:p>
            <a:endParaRPr lang="ar-SA"/>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06850"/>
                                        </p:tgtEl>
                                        <p:attrNameLst>
                                          <p:attrName>style.visibility</p:attrName>
                                        </p:attrNameLst>
                                      </p:cBhvr>
                                      <p:to>
                                        <p:strVal val="visible"/>
                                      </p:to>
                                    </p:set>
                                    <p:animEffect transition="in" filter="barn(inHorizontal)">
                                      <p:cBhvr>
                                        <p:cTn id="7" dur="500"/>
                                        <p:tgtEl>
                                          <p:spTgt spid="20685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6856"/>
                                        </p:tgtEl>
                                        <p:attrNameLst>
                                          <p:attrName>style.visibility</p:attrName>
                                        </p:attrNameLst>
                                      </p:cBhvr>
                                      <p:to>
                                        <p:strVal val="visible"/>
                                      </p:to>
                                    </p:set>
                                    <p:animEffect transition="in" filter="box(in)">
                                      <p:cBhvr>
                                        <p:cTn id="12" dur="500"/>
                                        <p:tgtEl>
                                          <p:spTgt spid="20685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206852"/>
                                        </p:tgtEl>
                                        <p:attrNameLst>
                                          <p:attrName>style.visibility</p:attrName>
                                        </p:attrNameLst>
                                      </p:cBhvr>
                                      <p:to>
                                        <p:strVal val="visible"/>
                                      </p:to>
                                    </p:set>
                                    <p:animEffect transition="in" filter="barn(inHorizontal)">
                                      <p:cBhvr>
                                        <p:cTn id="17" dur="500"/>
                                        <p:tgtEl>
                                          <p:spTgt spid="20685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06857"/>
                                        </p:tgtEl>
                                        <p:attrNameLst>
                                          <p:attrName>style.visibility</p:attrName>
                                        </p:attrNameLst>
                                      </p:cBhvr>
                                      <p:to>
                                        <p:strVal val="visible"/>
                                      </p:to>
                                    </p:set>
                                    <p:animEffect transition="in" filter="box(in)">
                                      <p:cBhvr>
                                        <p:cTn id="22" dur="500"/>
                                        <p:tgtEl>
                                          <p:spTgt spid="20685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206853"/>
                                        </p:tgtEl>
                                        <p:attrNameLst>
                                          <p:attrName>style.visibility</p:attrName>
                                        </p:attrNameLst>
                                      </p:cBhvr>
                                      <p:to>
                                        <p:strVal val="visible"/>
                                      </p:to>
                                    </p:set>
                                    <p:animEffect transition="in" filter="barn(inHorizontal)">
                                      <p:cBhvr>
                                        <p:cTn id="27" dur="500"/>
                                        <p:tgtEl>
                                          <p:spTgt spid="206853"/>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06855"/>
                                        </p:tgtEl>
                                        <p:attrNameLst>
                                          <p:attrName>style.visibility</p:attrName>
                                        </p:attrNameLst>
                                      </p:cBhvr>
                                      <p:to>
                                        <p:strVal val="visible"/>
                                      </p:to>
                                    </p:set>
                                    <p:animEffect transition="in" filter="box(in)">
                                      <p:cBhvr>
                                        <p:cTn id="32" dur="500"/>
                                        <p:tgtEl>
                                          <p:spTgt spid="206855"/>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206854"/>
                                        </p:tgtEl>
                                        <p:attrNameLst>
                                          <p:attrName>style.visibility</p:attrName>
                                        </p:attrNameLst>
                                      </p:cBhvr>
                                      <p:to>
                                        <p:strVal val="visible"/>
                                      </p:to>
                                    </p:set>
                                    <p:animEffect transition="in" filter="barn(inHorizontal)">
                                      <p:cBhvr>
                                        <p:cTn id="37" dur="500"/>
                                        <p:tgtEl>
                                          <p:spTgt spid="206854"/>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06858"/>
                                        </p:tgtEl>
                                        <p:attrNameLst>
                                          <p:attrName>style.visibility</p:attrName>
                                        </p:attrNameLst>
                                      </p:cBhvr>
                                      <p:to>
                                        <p:strVal val="visible"/>
                                      </p:to>
                                    </p:set>
                                    <p:animEffect transition="in" filter="box(in)">
                                      <p:cBhvr>
                                        <p:cTn id="42" dur="500"/>
                                        <p:tgtEl>
                                          <p:spTgt spid="206858"/>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6" fill="hold" grpId="0" nodeType="clickEffect">
                                  <p:stCondLst>
                                    <p:cond delay="0"/>
                                  </p:stCondLst>
                                  <p:childTnLst>
                                    <p:set>
                                      <p:cBhvr>
                                        <p:cTn id="46" dur="1" fill="hold">
                                          <p:stCondLst>
                                            <p:cond delay="0"/>
                                          </p:stCondLst>
                                        </p:cTn>
                                        <p:tgtEl>
                                          <p:spTgt spid="206851"/>
                                        </p:tgtEl>
                                        <p:attrNameLst>
                                          <p:attrName>style.visibility</p:attrName>
                                        </p:attrNameLst>
                                      </p:cBhvr>
                                      <p:to>
                                        <p:strVal val="visible"/>
                                      </p:to>
                                    </p:set>
                                    <p:animEffect transition="in" filter="barn(inHorizontal)">
                                      <p:cBhvr>
                                        <p:cTn id="47" dur="500"/>
                                        <p:tgtEl>
                                          <p:spTgt spid="206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0" grpId="0" animBg="1"/>
      <p:bldP spid="206851" grpId="0" animBg="1"/>
      <p:bldP spid="206852" grpId="0" animBg="1"/>
      <p:bldP spid="206853" grpId="0" animBg="1"/>
      <p:bldP spid="206854" grpId="0" animBg="1"/>
      <p:bldP spid="206855" grpId="0" animBg="1"/>
      <p:bldP spid="206856" grpId="0" animBg="1"/>
      <p:bldP spid="206857" grpId="0" animBg="1"/>
      <p:bldP spid="20685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عنصر نائب لرقم الشريحة 3"/>
          <p:cNvSpPr>
            <a:spLocks noGrp="1"/>
          </p:cNvSpPr>
          <p:nvPr>
            <p:ph type="sldNum" sz="quarter" idx="12"/>
          </p:nvPr>
        </p:nvSpPr>
        <p:spPr/>
        <p:txBody>
          <a:bodyPr/>
          <a:lstStyle/>
          <a:p>
            <a:fld id="{763F47A1-C798-4302-9B46-29F2C72441A1}" type="slidenum">
              <a:rPr lang="ar-SA"/>
              <a:pPr/>
              <a:t>25</a:t>
            </a:fld>
            <a:endParaRPr lang="en-US"/>
          </a:p>
        </p:txBody>
      </p:sp>
      <p:sp>
        <p:nvSpPr>
          <p:cNvPr id="209922" name="AutoShape 2"/>
          <p:cNvSpPr>
            <a:spLocks noChangeArrowheads="1"/>
          </p:cNvSpPr>
          <p:nvPr/>
        </p:nvSpPr>
        <p:spPr bwMode="auto">
          <a:xfrm rot="10800000">
            <a:off x="5867400" y="1700213"/>
            <a:ext cx="2592388" cy="1800225"/>
          </a:xfrm>
          <a:prstGeom prst="flowChartPunchedCard">
            <a:avLst/>
          </a:prstGeom>
          <a:gradFill rotWithShape="1">
            <a:gsLst>
              <a:gs pos="0">
                <a:schemeClr val="accent1"/>
              </a:gs>
              <a:gs pos="50000">
                <a:schemeClr val="bg1"/>
              </a:gs>
              <a:gs pos="100000">
                <a:schemeClr val="accent1"/>
              </a:gs>
            </a:gsLst>
            <a:lin ang="5400000" scaled="1"/>
          </a:gradFill>
          <a:ln w="9525">
            <a:miter lim="800000"/>
            <a:headEnd/>
            <a:tailEnd/>
          </a:ln>
          <a:effectLst/>
          <a:scene3d>
            <a:camera prst="legacyObliqueBottomLeft"/>
            <a:lightRig rig="legacyFlat3" dir="t"/>
          </a:scene3d>
          <a:sp3d extrusionH="430200" prstMaterial="legacyMatte">
            <a:bevelT w="13500" h="13500" prst="angle"/>
            <a:bevelB w="13500" h="13500" prst="angle"/>
            <a:extrusionClr>
              <a:schemeClr val="accent1"/>
            </a:extrusionClr>
          </a:sp3d>
        </p:spPr>
        <p:txBody>
          <a:bodyPr wrap="none" lIns="90000" tIns="46800" rIns="90000" bIns="46800" anchor="ctr">
            <a:flatTx/>
          </a:bodyPr>
          <a:lstStyle/>
          <a:p>
            <a:endParaRPr lang="ar-SA"/>
          </a:p>
        </p:txBody>
      </p:sp>
      <p:sp>
        <p:nvSpPr>
          <p:cNvPr id="209923" name="AutoShape 3"/>
          <p:cNvSpPr>
            <a:spLocks noChangeArrowheads="1"/>
          </p:cNvSpPr>
          <p:nvPr/>
        </p:nvSpPr>
        <p:spPr bwMode="auto">
          <a:xfrm rot="10800000">
            <a:off x="5867400" y="4076700"/>
            <a:ext cx="2665413" cy="1944688"/>
          </a:xfrm>
          <a:prstGeom prst="flowChartPunchedCard">
            <a:avLst/>
          </a:prstGeom>
          <a:gradFill rotWithShape="1">
            <a:gsLst>
              <a:gs pos="0">
                <a:schemeClr val="accent1"/>
              </a:gs>
              <a:gs pos="50000">
                <a:schemeClr val="bg1"/>
              </a:gs>
              <a:gs pos="100000">
                <a:schemeClr val="accent1"/>
              </a:gs>
            </a:gsLst>
            <a:lin ang="5400000" scaled="1"/>
          </a:gradFill>
          <a:ln w="9525">
            <a:miter lim="800000"/>
            <a:headEnd/>
            <a:tailEnd/>
          </a:ln>
          <a:effectLst/>
          <a:scene3d>
            <a:camera prst="legacyObliqueBottomLeft"/>
            <a:lightRig rig="legacyFlat3" dir="t"/>
          </a:scene3d>
          <a:sp3d extrusionH="430200" prstMaterial="legacyMatte">
            <a:bevelT w="13500" h="13500" prst="angle"/>
            <a:bevelB w="13500" h="13500" prst="angle"/>
            <a:extrusionClr>
              <a:schemeClr val="accent1"/>
            </a:extrusionClr>
          </a:sp3d>
        </p:spPr>
        <p:txBody>
          <a:bodyPr wrap="none" lIns="90000" tIns="46800" rIns="90000" bIns="46800" anchor="ctr">
            <a:flatTx/>
          </a:bodyPr>
          <a:lstStyle/>
          <a:p>
            <a:endParaRPr lang="ar-SA"/>
          </a:p>
        </p:txBody>
      </p:sp>
      <p:sp>
        <p:nvSpPr>
          <p:cNvPr id="209924" name="AutoShape 4"/>
          <p:cNvSpPr>
            <a:spLocks noChangeArrowheads="1"/>
          </p:cNvSpPr>
          <p:nvPr/>
        </p:nvSpPr>
        <p:spPr bwMode="auto">
          <a:xfrm>
            <a:off x="755650" y="4076700"/>
            <a:ext cx="3097213" cy="2016125"/>
          </a:xfrm>
          <a:prstGeom prst="flowChartPunchedCard">
            <a:avLst/>
          </a:prstGeom>
          <a:gradFill rotWithShape="1">
            <a:gsLst>
              <a:gs pos="0">
                <a:schemeClr val="accent1"/>
              </a:gs>
              <a:gs pos="50000">
                <a:schemeClr val="bg1"/>
              </a:gs>
              <a:gs pos="100000">
                <a:schemeClr val="accent1"/>
              </a:gs>
            </a:gsLst>
            <a:lin ang="5400000" scaled="1"/>
          </a:gradFill>
          <a:ln w="9525">
            <a:miter lim="800000"/>
            <a:headEnd/>
            <a:tailEnd/>
          </a:ln>
          <a:effectLst/>
          <a:scene3d>
            <a:camera prst="legacyObliqueBottomLeft"/>
            <a:lightRig rig="legacyFlat3" dir="t"/>
          </a:scene3d>
          <a:sp3d extrusionH="430200" prstMaterial="legacyMatte">
            <a:bevelT w="13500" h="13500" prst="angle"/>
            <a:bevelB w="13500" h="13500" prst="angle"/>
            <a:extrusionClr>
              <a:schemeClr val="accent1"/>
            </a:extrusionClr>
          </a:sp3d>
        </p:spPr>
        <p:txBody>
          <a:bodyPr wrap="none" lIns="90000" tIns="46800" rIns="90000" bIns="46800" anchor="ctr">
            <a:flatTx/>
          </a:bodyPr>
          <a:lstStyle/>
          <a:p>
            <a:endParaRPr lang="ar-SA"/>
          </a:p>
        </p:txBody>
      </p:sp>
      <p:sp>
        <p:nvSpPr>
          <p:cNvPr id="209925" name="AutoShape 5"/>
          <p:cNvSpPr>
            <a:spLocks noChangeArrowheads="1"/>
          </p:cNvSpPr>
          <p:nvPr/>
        </p:nvSpPr>
        <p:spPr bwMode="auto">
          <a:xfrm>
            <a:off x="755650" y="1700213"/>
            <a:ext cx="3095625" cy="1728787"/>
          </a:xfrm>
          <a:prstGeom prst="flowChartPunchedCard">
            <a:avLst/>
          </a:prstGeom>
          <a:gradFill rotWithShape="1">
            <a:gsLst>
              <a:gs pos="0">
                <a:schemeClr val="accent1"/>
              </a:gs>
              <a:gs pos="50000">
                <a:schemeClr val="bg1"/>
              </a:gs>
              <a:gs pos="100000">
                <a:schemeClr val="accent1"/>
              </a:gs>
            </a:gsLst>
            <a:lin ang="5400000" scaled="1"/>
          </a:gradFill>
          <a:ln w="9525">
            <a:miter lim="800000"/>
            <a:headEnd/>
            <a:tailEnd/>
          </a:ln>
          <a:effectLst/>
          <a:scene3d>
            <a:camera prst="legacyObliqueBottomLeft"/>
            <a:lightRig rig="legacyFlat3" dir="t"/>
          </a:scene3d>
          <a:sp3d extrusionH="430200" prstMaterial="legacyMatte">
            <a:bevelT w="13500" h="13500" prst="angle"/>
            <a:bevelB w="13500" h="13500" prst="angle"/>
            <a:extrusionClr>
              <a:schemeClr val="accent1"/>
            </a:extrusionClr>
          </a:sp3d>
        </p:spPr>
        <p:txBody>
          <a:bodyPr wrap="none" lIns="90000" tIns="46800" rIns="90000" bIns="46800" anchor="ctr">
            <a:flatTx/>
          </a:bodyPr>
          <a:lstStyle/>
          <a:p>
            <a:endParaRPr lang="ar-SA"/>
          </a:p>
        </p:txBody>
      </p:sp>
      <p:sp>
        <p:nvSpPr>
          <p:cNvPr id="209926" name="AutoShape 6"/>
          <p:cNvSpPr>
            <a:spLocks noChangeArrowheads="1"/>
          </p:cNvSpPr>
          <p:nvPr/>
        </p:nvSpPr>
        <p:spPr bwMode="auto">
          <a:xfrm>
            <a:off x="3851275" y="1341438"/>
            <a:ext cx="1800225" cy="4895850"/>
          </a:xfrm>
          <a:prstGeom prst="star8">
            <a:avLst>
              <a:gd name="adj" fmla="val 38250"/>
            </a:avLst>
          </a:prstGeom>
          <a:gradFill rotWithShape="1">
            <a:gsLst>
              <a:gs pos="0">
                <a:schemeClr val="folHlink"/>
              </a:gs>
              <a:gs pos="50000">
                <a:srgbClr val="FFFFFF"/>
              </a:gs>
              <a:gs pos="100000">
                <a:schemeClr val="folHlink"/>
              </a:gs>
            </a:gsLst>
            <a:lin ang="5400000" scaled="1"/>
          </a:gradFill>
          <a:ln w="9525">
            <a:solidFill>
              <a:schemeClr val="tx1"/>
            </a:solidFill>
            <a:miter lim="800000"/>
            <a:headEnd/>
            <a:tailEnd/>
          </a:ln>
          <a:effectLst/>
        </p:spPr>
        <p:txBody>
          <a:bodyPr wrap="none" lIns="90000" tIns="46800" rIns="90000" bIns="46800" anchor="ctr"/>
          <a:lstStyle/>
          <a:p>
            <a:endParaRPr lang="en-US"/>
          </a:p>
        </p:txBody>
      </p:sp>
      <p:sp>
        <p:nvSpPr>
          <p:cNvPr id="209929" name="Text Box 9"/>
          <p:cNvSpPr txBox="1">
            <a:spLocks noChangeArrowheads="1"/>
          </p:cNvSpPr>
          <p:nvPr/>
        </p:nvSpPr>
        <p:spPr bwMode="auto">
          <a:xfrm>
            <a:off x="6011863" y="1773238"/>
            <a:ext cx="2160587" cy="1584325"/>
          </a:xfrm>
          <a:prstGeom prst="rect">
            <a:avLst/>
          </a:prstGeom>
          <a:solidFill>
            <a:srgbClr val="FFFFFF"/>
          </a:solidFill>
          <a:ln w="9525">
            <a:solidFill>
              <a:srgbClr val="000000"/>
            </a:solidFill>
            <a:miter lim="800000"/>
            <a:headEnd/>
            <a:tailEnd/>
          </a:ln>
        </p:spPr>
        <p:txBody>
          <a:bodyPr/>
          <a:lstStyle/>
          <a:p>
            <a:pPr rtl="1"/>
            <a:r>
              <a:rPr lang="ar-SA" sz="2000">
                <a:latin typeface="Times New Roman" pitchFamily="18" charset="0"/>
                <a:cs typeface="Times New Roman" pitchFamily="18" charset="0"/>
              </a:rPr>
              <a:t>1. أنهم أجسام يموتون؛ </a:t>
            </a:r>
            <a:r>
              <a:rPr lang="ar-SA" sz="2000"/>
              <a:t>لقوله تعالى: </a:t>
            </a:r>
            <a:r>
              <a:rPr lang="en-US" sz="2000">
                <a:sym typeface="AGA Arabesque" pitchFamily="2" charset="2"/>
              </a:rPr>
              <a:t>)</a:t>
            </a:r>
            <a:r>
              <a:rPr lang="ar-SA" sz="2000" b="1"/>
              <a:t>كُلُّ نَفْسٍ ذَائِقَةُ الْمَوْتِ</a:t>
            </a:r>
            <a:r>
              <a:rPr lang="en-US" sz="2000">
                <a:sym typeface="AGA Arabesque" pitchFamily="2" charset="2"/>
              </a:rPr>
              <a:t>(</a:t>
            </a:r>
            <a:r>
              <a:rPr lang="ar-SA" sz="2000"/>
              <a:t> </a:t>
            </a:r>
            <a:endParaRPr lang="en-US" sz="2000"/>
          </a:p>
        </p:txBody>
      </p:sp>
      <p:sp>
        <p:nvSpPr>
          <p:cNvPr id="209930" name="Text Box 10"/>
          <p:cNvSpPr txBox="1">
            <a:spLocks noChangeArrowheads="1"/>
          </p:cNvSpPr>
          <p:nvPr/>
        </p:nvSpPr>
        <p:spPr bwMode="auto">
          <a:xfrm>
            <a:off x="1042988" y="1844675"/>
            <a:ext cx="2736850" cy="1563688"/>
          </a:xfrm>
          <a:prstGeom prst="rect">
            <a:avLst/>
          </a:prstGeom>
          <a:solidFill>
            <a:srgbClr val="FFFFFF"/>
          </a:solidFill>
          <a:ln w="9525">
            <a:solidFill>
              <a:srgbClr val="000000"/>
            </a:solidFill>
            <a:miter lim="800000"/>
            <a:headEnd/>
            <a:tailEnd/>
          </a:ln>
        </p:spPr>
        <p:txBody>
          <a:bodyPr/>
          <a:lstStyle/>
          <a:p>
            <a:pPr rtl="1"/>
            <a:r>
              <a:rPr lang="ar-SA" sz="2800">
                <a:latin typeface="Times New Roman" pitchFamily="18" charset="0"/>
              </a:rPr>
              <a:t>2. أنهم أقوياء؛ كما في حديث ملك الجبال.</a:t>
            </a:r>
            <a:endParaRPr lang="en-US" sz="2800"/>
          </a:p>
        </p:txBody>
      </p:sp>
      <p:sp>
        <p:nvSpPr>
          <p:cNvPr id="209931" name="Text Box 11"/>
          <p:cNvSpPr txBox="1">
            <a:spLocks noChangeArrowheads="1"/>
          </p:cNvSpPr>
          <p:nvPr/>
        </p:nvSpPr>
        <p:spPr bwMode="auto">
          <a:xfrm flipH="1">
            <a:off x="6011863" y="4149725"/>
            <a:ext cx="2343150" cy="1636713"/>
          </a:xfrm>
          <a:prstGeom prst="rect">
            <a:avLst/>
          </a:prstGeom>
          <a:solidFill>
            <a:srgbClr val="FFFFFF"/>
          </a:solidFill>
          <a:ln w="9525">
            <a:solidFill>
              <a:srgbClr val="000000"/>
            </a:solidFill>
            <a:miter lim="800000"/>
            <a:headEnd/>
            <a:tailEnd/>
          </a:ln>
        </p:spPr>
        <p:txBody>
          <a:bodyPr/>
          <a:lstStyle/>
          <a:p>
            <a:pPr rtl="1"/>
            <a:r>
              <a:rPr lang="ar-SA" sz="1900">
                <a:latin typeface="Times New Roman" pitchFamily="18" charset="0"/>
                <a:cs typeface="Times New Roman" pitchFamily="18" charset="0"/>
              </a:rPr>
              <a:t>3. أنهم لايفترون عن عبادة الله </a:t>
            </a:r>
            <a:r>
              <a:rPr lang="ar-SA"/>
              <a:t>؛ لقوله تعالى: </a:t>
            </a:r>
            <a:r>
              <a:rPr lang="en-US">
                <a:sym typeface="AGA Arabesque" pitchFamily="2" charset="2"/>
              </a:rPr>
              <a:t>)</a:t>
            </a:r>
            <a:r>
              <a:rPr lang="ar-SA" b="1"/>
              <a:t>وَمَنْ عِنْدَهُ لا يَسْتَكْبِرُونَ عَنْ عِبَادَتِهِ وَلا يَسْتَحْسِرُونَ  يُسَبِّحُونَ اللَّيْلَ وَالنَّهَارَ لا يَفْتُرُونَ</a:t>
            </a:r>
            <a:r>
              <a:rPr lang="en-US">
                <a:sym typeface="AGA Arabesque" pitchFamily="2" charset="2"/>
              </a:rPr>
              <a:t>(</a:t>
            </a:r>
            <a:r>
              <a:rPr lang="ar-SA"/>
              <a:t> </a:t>
            </a:r>
            <a:endParaRPr lang="en-US"/>
          </a:p>
        </p:txBody>
      </p:sp>
      <p:sp>
        <p:nvSpPr>
          <p:cNvPr id="209932" name="Text Box 12"/>
          <p:cNvSpPr txBox="1">
            <a:spLocks noChangeArrowheads="1"/>
          </p:cNvSpPr>
          <p:nvPr/>
        </p:nvSpPr>
        <p:spPr bwMode="auto">
          <a:xfrm>
            <a:off x="1042988" y="4292600"/>
            <a:ext cx="2692400" cy="1706563"/>
          </a:xfrm>
          <a:prstGeom prst="rect">
            <a:avLst/>
          </a:prstGeom>
          <a:solidFill>
            <a:srgbClr val="FFFFFF"/>
          </a:solidFill>
          <a:ln w="9525">
            <a:solidFill>
              <a:srgbClr val="000000"/>
            </a:solidFill>
            <a:miter lim="800000"/>
            <a:headEnd/>
            <a:tailEnd/>
          </a:ln>
        </p:spPr>
        <p:txBody>
          <a:bodyPr/>
          <a:lstStyle/>
          <a:p>
            <a:pPr rtl="1"/>
            <a:r>
              <a:rPr lang="ar-SA" sz="2000">
                <a:latin typeface="Times New Roman" pitchFamily="18" charset="0"/>
                <a:cs typeface="Times New Roman" pitchFamily="18" charset="0"/>
              </a:rPr>
              <a:t>4. أنهم يستطيعون التشكل بأشكال مختلفة، كما في حديث جبريل الذي أتى على هيئة رجل يسأل النبي </a:t>
            </a:r>
            <a:r>
              <a:rPr lang="ar-SA" sz="2000"/>
              <a:t>صلى الله عليه وآله وسلم عن أمور الدين.</a:t>
            </a:r>
            <a:endParaRPr lang="en-US" sz="2000"/>
          </a:p>
        </p:txBody>
      </p:sp>
      <p:sp>
        <p:nvSpPr>
          <p:cNvPr id="209933" name="WordArt 13"/>
          <p:cNvSpPr>
            <a:spLocks noChangeArrowheads="1" noChangeShapeType="1" noTextEdit="1"/>
          </p:cNvSpPr>
          <p:nvPr/>
        </p:nvSpPr>
        <p:spPr bwMode="auto">
          <a:xfrm rot="938784">
            <a:off x="4167188" y="3128963"/>
            <a:ext cx="1196975" cy="1512887"/>
          </a:xfrm>
          <a:prstGeom prst="rect">
            <a:avLst/>
          </a:prstGeom>
        </p:spPr>
        <p:txBody>
          <a:bodyPr wrap="none" fromWordArt="1">
            <a:prstTxWarp prst="textCascadeUp">
              <a:avLst>
                <a:gd name="adj" fmla="val 59843"/>
              </a:avLst>
            </a:prstTxWarp>
          </a:bodyPr>
          <a:lstStyle/>
          <a:p>
            <a:pPr rtl="1"/>
            <a:r>
              <a:rPr lang="ar-SA" sz="3200" kern="10">
                <a:ln w="9525">
                  <a:solidFill>
                    <a:srgbClr val="000000"/>
                  </a:solidFill>
                  <a:round/>
                  <a:headEnd/>
                  <a:tailEnd/>
                </a:ln>
                <a:solidFill>
                  <a:schemeClr val="accent1"/>
                </a:solidFill>
                <a:effectLst>
                  <a:prstShdw prst="shdw13" dist="53882" dir="13500000">
                    <a:srgbClr val="868686">
                      <a:alpha val="50000"/>
                    </a:srgbClr>
                  </a:prstShdw>
                </a:effectLst>
                <a:latin typeface="Impact"/>
              </a:rPr>
              <a:t>د. من صفات</a:t>
            </a:r>
          </a:p>
          <a:p>
            <a:pPr rtl="1"/>
            <a:r>
              <a:rPr lang="ar-SA" sz="3200" kern="10">
                <a:ln w="9525">
                  <a:solidFill>
                    <a:srgbClr val="000000"/>
                  </a:solidFill>
                  <a:round/>
                  <a:headEnd/>
                  <a:tailEnd/>
                </a:ln>
                <a:solidFill>
                  <a:schemeClr val="accent1"/>
                </a:solidFill>
                <a:effectLst>
                  <a:prstShdw prst="shdw13" dist="53882" dir="13500000">
                    <a:srgbClr val="868686">
                      <a:alpha val="50000"/>
                    </a:srgbClr>
                  </a:prstShdw>
                </a:effectLst>
                <a:latin typeface="Impact"/>
              </a:rPr>
              <a:t> الملائكة</a:t>
            </a:r>
          </a:p>
        </p:txBody>
      </p:sp>
      <p:sp>
        <p:nvSpPr>
          <p:cNvPr id="209934" name="AutoShape 14"/>
          <p:cNvSpPr>
            <a:spLocks noChangeArrowheads="1"/>
          </p:cNvSpPr>
          <p:nvPr/>
        </p:nvSpPr>
        <p:spPr bwMode="auto">
          <a:xfrm>
            <a:off x="4210050" y="2349500"/>
            <a:ext cx="1009650" cy="485775"/>
          </a:xfrm>
          <a:prstGeom prst="leftRightArrow">
            <a:avLst>
              <a:gd name="adj1" fmla="val 50000"/>
              <a:gd name="adj2" fmla="val 41569"/>
            </a:avLst>
          </a:prstGeom>
          <a:gradFill rotWithShape="1">
            <a:gsLst>
              <a:gs pos="0">
                <a:srgbClr val="663300"/>
              </a:gs>
              <a:gs pos="50000">
                <a:srgbClr val="FFFFFF"/>
              </a:gs>
              <a:gs pos="100000">
                <a:srgbClr val="663300"/>
              </a:gs>
            </a:gsLst>
            <a:lin ang="5400000" scaled="1"/>
          </a:gradFill>
          <a:ln w="9525">
            <a:solidFill>
              <a:schemeClr val="tx1"/>
            </a:solidFill>
            <a:miter lim="800000"/>
            <a:headEnd/>
            <a:tailEnd/>
          </a:ln>
          <a:effectLst/>
        </p:spPr>
        <p:txBody>
          <a:bodyPr wrap="none" lIns="90000" tIns="46800" rIns="90000" bIns="46800" anchor="ctr"/>
          <a:lstStyle/>
          <a:p>
            <a:endParaRPr lang="ar-SA"/>
          </a:p>
        </p:txBody>
      </p:sp>
      <p:sp>
        <p:nvSpPr>
          <p:cNvPr id="209935" name="AutoShape 15"/>
          <p:cNvSpPr>
            <a:spLocks noChangeArrowheads="1"/>
          </p:cNvSpPr>
          <p:nvPr/>
        </p:nvSpPr>
        <p:spPr bwMode="auto">
          <a:xfrm>
            <a:off x="4210050" y="4598988"/>
            <a:ext cx="1009650" cy="485775"/>
          </a:xfrm>
          <a:prstGeom prst="leftRightArrow">
            <a:avLst>
              <a:gd name="adj1" fmla="val 50000"/>
              <a:gd name="adj2" fmla="val 41569"/>
            </a:avLst>
          </a:prstGeom>
          <a:gradFill rotWithShape="1">
            <a:gsLst>
              <a:gs pos="0">
                <a:srgbClr val="663300"/>
              </a:gs>
              <a:gs pos="50000">
                <a:srgbClr val="FFFFFF"/>
              </a:gs>
              <a:gs pos="100000">
                <a:srgbClr val="663300"/>
              </a:gs>
            </a:gsLst>
            <a:lin ang="5400000" scaled="1"/>
          </a:gradFill>
          <a:ln w="9525">
            <a:solidFill>
              <a:schemeClr val="tx1"/>
            </a:solidFill>
            <a:miter lim="800000"/>
            <a:headEnd/>
            <a:tailEnd/>
          </a:ln>
          <a:effectLst/>
        </p:spPr>
        <p:txBody>
          <a:bodyPr wrap="none" lIns="90000" tIns="46800" rIns="90000" bIns="46800" anchor="ctr"/>
          <a:lstStyle/>
          <a:p>
            <a:endParaRPr lang="ar-SA"/>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9926"/>
                                        </p:tgtEl>
                                        <p:attrNameLst>
                                          <p:attrName>style.visibility</p:attrName>
                                        </p:attrNameLst>
                                      </p:cBhvr>
                                      <p:to>
                                        <p:strVal val="visible"/>
                                      </p:to>
                                    </p:set>
                                    <p:animEffect transition="in" filter="checkerboard(across)">
                                      <p:cBhvr>
                                        <p:cTn id="7" dur="500"/>
                                        <p:tgtEl>
                                          <p:spTgt spid="20992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9933"/>
                                        </p:tgtEl>
                                        <p:attrNameLst>
                                          <p:attrName>style.visibility</p:attrName>
                                        </p:attrNameLst>
                                      </p:cBhvr>
                                      <p:to>
                                        <p:strVal val="visible"/>
                                      </p:to>
                                    </p:set>
                                    <p:animEffect transition="in" filter="box(in)">
                                      <p:cBhvr>
                                        <p:cTn id="12" dur="500"/>
                                        <p:tgtEl>
                                          <p:spTgt spid="209933"/>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09934"/>
                                        </p:tgtEl>
                                        <p:attrNameLst>
                                          <p:attrName>style.visibility</p:attrName>
                                        </p:attrNameLst>
                                      </p:cBhvr>
                                      <p:to>
                                        <p:strVal val="visible"/>
                                      </p:to>
                                    </p:set>
                                    <p:animEffect transition="in" filter="diamond(in)">
                                      <p:cBhvr>
                                        <p:cTn id="17" dur="2000"/>
                                        <p:tgtEl>
                                          <p:spTgt spid="209934"/>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209922"/>
                                        </p:tgtEl>
                                        <p:attrNameLst>
                                          <p:attrName>style.visibility</p:attrName>
                                        </p:attrNameLst>
                                      </p:cBhvr>
                                      <p:to>
                                        <p:strVal val="visible"/>
                                      </p:to>
                                    </p:set>
                                    <p:animEffect transition="in" filter="wedge">
                                      <p:cBhvr>
                                        <p:cTn id="22" dur="2000"/>
                                        <p:tgtEl>
                                          <p:spTgt spid="20992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09929"/>
                                        </p:tgtEl>
                                        <p:attrNameLst>
                                          <p:attrName>style.visibility</p:attrName>
                                        </p:attrNameLst>
                                      </p:cBhvr>
                                      <p:to>
                                        <p:strVal val="visible"/>
                                      </p:to>
                                    </p:set>
                                    <p:animEffect transition="in" filter="blinds(horizontal)">
                                      <p:cBhvr>
                                        <p:cTn id="27" dur="500"/>
                                        <p:tgtEl>
                                          <p:spTgt spid="209929"/>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209925"/>
                                        </p:tgtEl>
                                        <p:attrNameLst>
                                          <p:attrName>style.visibility</p:attrName>
                                        </p:attrNameLst>
                                      </p:cBhvr>
                                      <p:to>
                                        <p:strVal val="visible"/>
                                      </p:to>
                                    </p:set>
                                    <p:animEffect transition="in" filter="diamond(in)">
                                      <p:cBhvr>
                                        <p:cTn id="32" dur="2000"/>
                                        <p:tgtEl>
                                          <p:spTgt spid="209925"/>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209930"/>
                                        </p:tgtEl>
                                        <p:attrNameLst>
                                          <p:attrName>style.visibility</p:attrName>
                                        </p:attrNameLst>
                                      </p:cBhvr>
                                      <p:to>
                                        <p:strVal val="visible"/>
                                      </p:to>
                                    </p:set>
                                    <p:animEffect transition="in" filter="wedge">
                                      <p:cBhvr>
                                        <p:cTn id="37" dur="2000"/>
                                        <p:tgtEl>
                                          <p:spTgt spid="209930"/>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09935"/>
                                        </p:tgtEl>
                                        <p:attrNameLst>
                                          <p:attrName>style.visibility</p:attrName>
                                        </p:attrNameLst>
                                      </p:cBhvr>
                                      <p:to>
                                        <p:strVal val="visible"/>
                                      </p:to>
                                    </p:set>
                                    <p:anim calcmode="lin" valueType="num">
                                      <p:cBhvr additive="base">
                                        <p:cTn id="42" dur="500" fill="hold"/>
                                        <p:tgtEl>
                                          <p:spTgt spid="209935"/>
                                        </p:tgtEl>
                                        <p:attrNameLst>
                                          <p:attrName>ppt_x</p:attrName>
                                        </p:attrNameLst>
                                      </p:cBhvr>
                                      <p:tavLst>
                                        <p:tav tm="0">
                                          <p:val>
                                            <p:strVal val="#ppt_x"/>
                                          </p:val>
                                        </p:tav>
                                        <p:tav tm="100000">
                                          <p:val>
                                            <p:strVal val="#ppt_x"/>
                                          </p:val>
                                        </p:tav>
                                      </p:tavLst>
                                    </p:anim>
                                    <p:anim calcmode="lin" valueType="num">
                                      <p:cBhvr additive="base">
                                        <p:cTn id="43" dur="500" fill="hold"/>
                                        <p:tgtEl>
                                          <p:spTgt spid="209935"/>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209923"/>
                                        </p:tgtEl>
                                        <p:attrNameLst>
                                          <p:attrName>style.visibility</p:attrName>
                                        </p:attrNameLst>
                                      </p:cBhvr>
                                      <p:to>
                                        <p:strVal val="visible"/>
                                      </p:to>
                                    </p:set>
                                    <p:animEffect transition="in" filter="box(in)">
                                      <p:cBhvr>
                                        <p:cTn id="48" dur="500"/>
                                        <p:tgtEl>
                                          <p:spTgt spid="209923"/>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209931"/>
                                        </p:tgtEl>
                                        <p:attrNameLst>
                                          <p:attrName>style.visibility</p:attrName>
                                        </p:attrNameLst>
                                      </p:cBhvr>
                                      <p:to>
                                        <p:strVal val="visible"/>
                                      </p:to>
                                    </p:set>
                                    <p:animEffect transition="in" filter="checkerboard(across)">
                                      <p:cBhvr>
                                        <p:cTn id="53" dur="500"/>
                                        <p:tgtEl>
                                          <p:spTgt spid="209931"/>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6" fill="hold" grpId="0" nodeType="clickEffect">
                                  <p:stCondLst>
                                    <p:cond delay="0"/>
                                  </p:stCondLst>
                                  <p:childTnLst>
                                    <p:set>
                                      <p:cBhvr>
                                        <p:cTn id="57" dur="1" fill="hold">
                                          <p:stCondLst>
                                            <p:cond delay="0"/>
                                          </p:stCondLst>
                                        </p:cTn>
                                        <p:tgtEl>
                                          <p:spTgt spid="209924"/>
                                        </p:tgtEl>
                                        <p:attrNameLst>
                                          <p:attrName>style.visibility</p:attrName>
                                        </p:attrNameLst>
                                      </p:cBhvr>
                                      <p:to>
                                        <p:strVal val="visible"/>
                                      </p:to>
                                    </p:set>
                                    <p:animEffect transition="in" filter="barn(inHorizontal)">
                                      <p:cBhvr>
                                        <p:cTn id="58" dur="500"/>
                                        <p:tgtEl>
                                          <p:spTgt spid="209924"/>
                                        </p:tgtEl>
                                      </p:cBhvr>
                                    </p:animEffect>
                                  </p:childTnLst>
                                </p:cTn>
                              </p:par>
                            </p:childTnLst>
                          </p:cTn>
                        </p:par>
                      </p:childTnLst>
                    </p:cTn>
                  </p:par>
                  <p:par>
                    <p:cTn id="59" fill="hold">
                      <p:stCondLst>
                        <p:cond delay="indefinite"/>
                      </p:stCondLst>
                      <p:childTnLst>
                        <p:par>
                          <p:cTn id="60" fill="hold">
                            <p:stCondLst>
                              <p:cond delay="0"/>
                            </p:stCondLst>
                            <p:childTnLst>
                              <p:par>
                                <p:cTn id="61" presetID="8" presetClass="entr" presetSubtype="16" fill="hold" grpId="0" nodeType="clickEffect">
                                  <p:stCondLst>
                                    <p:cond delay="0"/>
                                  </p:stCondLst>
                                  <p:childTnLst>
                                    <p:set>
                                      <p:cBhvr>
                                        <p:cTn id="62" dur="1" fill="hold">
                                          <p:stCondLst>
                                            <p:cond delay="0"/>
                                          </p:stCondLst>
                                        </p:cTn>
                                        <p:tgtEl>
                                          <p:spTgt spid="209932"/>
                                        </p:tgtEl>
                                        <p:attrNameLst>
                                          <p:attrName>style.visibility</p:attrName>
                                        </p:attrNameLst>
                                      </p:cBhvr>
                                      <p:to>
                                        <p:strVal val="visible"/>
                                      </p:to>
                                    </p:set>
                                    <p:animEffect transition="in" filter="diamond(in)">
                                      <p:cBhvr>
                                        <p:cTn id="63" dur="2000"/>
                                        <p:tgtEl>
                                          <p:spTgt spid="2099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2" grpId="0" animBg="1"/>
      <p:bldP spid="209923" grpId="0" animBg="1"/>
      <p:bldP spid="209924" grpId="0" animBg="1"/>
      <p:bldP spid="209925" grpId="0" animBg="1"/>
      <p:bldP spid="209926" grpId="0" animBg="1"/>
      <p:bldP spid="209929" grpId="0" animBg="1"/>
      <p:bldP spid="209930" grpId="0" animBg="1"/>
      <p:bldP spid="209931" grpId="0" animBg="1"/>
      <p:bldP spid="209932" grpId="0" animBg="1"/>
      <p:bldP spid="209933" grpId="0" animBg="1"/>
      <p:bldP spid="209934" grpId="0" animBg="1"/>
      <p:bldP spid="20993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عنصر نائب لرقم الشريحة 3"/>
          <p:cNvSpPr>
            <a:spLocks noGrp="1"/>
          </p:cNvSpPr>
          <p:nvPr>
            <p:ph type="sldNum" sz="quarter" idx="12"/>
          </p:nvPr>
        </p:nvSpPr>
        <p:spPr/>
        <p:txBody>
          <a:bodyPr/>
          <a:lstStyle/>
          <a:p>
            <a:fld id="{A7B312E1-83AA-4590-A6CC-D151F785A4DC}" type="slidenum">
              <a:rPr lang="ar-SA"/>
              <a:pPr/>
              <a:t>26</a:t>
            </a:fld>
            <a:endParaRPr lang="en-US"/>
          </a:p>
        </p:txBody>
      </p:sp>
      <p:sp>
        <p:nvSpPr>
          <p:cNvPr id="252930" name="Text Box 2"/>
          <p:cNvSpPr txBox="1">
            <a:spLocks noChangeArrowheads="1"/>
          </p:cNvSpPr>
          <p:nvPr/>
        </p:nvSpPr>
        <p:spPr bwMode="auto">
          <a:xfrm>
            <a:off x="4356100" y="2852738"/>
            <a:ext cx="720725" cy="519112"/>
          </a:xfrm>
          <a:prstGeom prst="rect">
            <a:avLst/>
          </a:prstGeom>
          <a:noFill/>
          <a:ln w="9525">
            <a:noFill/>
            <a:miter lim="800000"/>
            <a:headEnd/>
            <a:tailEnd/>
          </a:ln>
          <a:effectLst/>
        </p:spPr>
        <p:txBody>
          <a:bodyPr>
            <a:spAutoFit/>
          </a:bodyPr>
          <a:lstStyle/>
          <a:p>
            <a:pPr>
              <a:spcBef>
                <a:spcPct val="50000"/>
              </a:spcBef>
            </a:pPr>
            <a:endParaRPr lang="en-US" sz="2800"/>
          </a:p>
        </p:txBody>
      </p:sp>
      <p:sp>
        <p:nvSpPr>
          <p:cNvPr id="252931" name="Text Box 3"/>
          <p:cNvSpPr txBox="1">
            <a:spLocks noChangeArrowheads="1"/>
          </p:cNvSpPr>
          <p:nvPr/>
        </p:nvSpPr>
        <p:spPr bwMode="auto">
          <a:xfrm>
            <a:off x="2771775" y="2349500"/>
            <a:ext cx="3529013" cy="1368425"/>
          </a:xfrm>
          <a:prstGeom prst="rect">
            <a:avLst/>
          </a:prstGeom>
          <a:gradFill rotWithShape="1">
            <a:gsLst>
              <a:gs pos="0">
                <a:srgbClr val="FFFFCC"/>
              </a:gs>
              <a:gs pos="100000">
                <a:srgbClr val="FFFFCC">
                  <a:gamma/>
                  <a:shade val="46275"/>
                  <a:invGamma/>
                </a:srgbClr>
              </a:gs>
            </a:gsLst>
            <a:lin ang="5400000" scaled="1"/>
          </a:gradFill>
          <a:ln w="9525">
            <a:solidFill>
              <a:srgbClr val="000000"/>
            </a:solidFill>
            <a:miter lim="800000"/>
            <a:headEnd/>
            <a:tailEnd/>
          </a:ln>
          <a:effectLst>
            <a:outerShdw dist="127000" dir="7612194" algn="ctr" rotWithShape="0">
              <a:srgbClr val="808080">
                <a:alpha val="50000"/>
              </a:srgbClr>
            </a:outerShdw>
          </a:effectLst>
        </p:spPr>
        <p:txBody>
          <a:bodyPr/>
          <a:lstStyle/>
          <a:p>
            <a:r>
              <a:rPr lang="ar-SA" sz="4400">
                <a:latin typeface="Arial Black" pitchFamily="34" charset="0"/>
                <a:cs typeface="AL-Mohanad Bold" pitchFamily="2" charset="-78"/>
              </a:rPr>
              <a:t>هـ - من أعمال</a:t>
            </a:r>
          </a:p>
          <a:p>
            <a:r>
              <a:rPr lang="ar-SA" sz="4400">
                <a:latin typeface="Arial Black" pitchFamily="34" charset="0"/>
                <a:cs typeface="AL-Mohanad Bold" pitchFamily="2" charset="-78"/>
              </a:rPr>
              <a:t> الملائكة </a:t>
            </a:r>
            <a:endParaRPr lang="en-US" sz="4400">
              <a:latin typeface="Arial Black" pitchFamily="34" charset="0"/>
              <a:cs typeface="AL-Mohanad Bold" pitchFamily="2" charset="-78"/>
            </a:endParaRPr>
          </a:p>
        </p:txBody>
      </p:sp>
      <p:sp>
        <p:nvSpPr>
          <p:cNvPr id="252932" name="Text Box 4"/>
          <p:cNvSpPr txBox="1">
            <a:spLocks noChangeArrowheads="1"/>
          </p:cNvSpPr>
          <p:nvPr/>
        </p:nvSpPr>
        <p:spPr bwMode="auto">
          <a:xfrm>
            <a:off x="5219700" y="404813"/>
            <a:ext cx="3600450" cy="1871662"/>
          </a:xfrm>
          <a:prstGeom prst="rect">
            <a:avLst/>
          </a:prstGeom>
          <a:gradFill rotWithShape="1">
            <a:gsLst>
              <a:gs pos="0">
                <a:srgbClr val="FFFF00"/>
              </a:gs>
              <a:gs pos="100000">
                <a:srgbClr val="FFFF00">
                  <a:gamma/>
                  <a:tint val="0"/>
                  <a:invGamma/>
                </a:srgbClr>
              </a:gs>
            </a:gsLst>
            <a:path path="shape">
              <a:fillToRect l="50000" t="50000" r="50000" b="50000"/>
            </a:path>
          </a:gradFill>
          <a:ln w="9525">
            <a:solidFill>
              <a:srgbClr val="000000"/>
            </a:solidFill>
            <a:miter lim="800000"/>
            <a:headEnd/>
            <a:tailEnd/>
          </a:ln>
          <a:effectLst>
            <a:outerShdw dist="127000" dir="7612194" algn="ctr" rotWithShape="0">
              <a:srgbClr val="808080">
                <a:alpha val="50000"/>
              </a:srgbClr>
            </a:outerShdw>
          </a:effectLst>
        </p:spPr>
        <p:txBody>
          <a:bodyPr/>
          <a:lstStyle/>
          <a:p>
            <a:pPr rtl="1" eaLnBrk="1" hangingPunct="1">
              <a:spcBef>
                <a:spcPct val="20000"/>
              </a:spcBef>
            </a:pPr>
            <a:r>
              <a:rPr lang="ar-SA" sz="2800">
                <a:latin typeface="Arial Black" pitchFamily="34" charset="0"/>
                <a:cs typeface="AL-Mohanad Bold" pitchFamily="2" charset="-78"/>
              </a:rPr>
              <a:t>1. حفظ الناس، وكتابة أعمالهم؛ قال تعالى: (وَإِنَّ عَلَيْكُمْ لَحَافِظِينَ كِرَامًا كَاتِبِين).</a:t>
            </a:r>
          </a:p>
        </p:txBody>
      </p:sp>
      <p:sp>
        <p:nvSpPr>
          <p:cNvPr id="252933" name="Rectangle 5"/>
          <p:cNvSpPr>
            <a:spLocks noChangeArrowheads="1"/>
          </p:cNvSpPr>
          <p:nvPr/>
        </p:nvSpPr>
        <p:spPr bwMode="auto">
          <a:xfrm>
            <a:off x="4859338" y="3933825"/>
            <a:ext cx="3816350" cy="2303463"/>
          </a:xfrm>
          <a:prstGeom prst="rect">
            <a:avLst/>
          </a:prstGeom>
          <a:gradFill rotWithShape="1">
            <a:gsLst>
              <a:gs pos="0">
                <a:srgbClr val="FFFF00"/>
              </a:gs>
              <a:gs pos="100000">
                <a:srgbClr val="FFFF00">
                  <a:gamma/>
                  <a:tint val="0"/>
                  <a:invGamma/>
                </a:srgbClr>
              </a:gs>
            </a:gsLst>
            <a:path path="shape">
              <a:fillToRect l="50000" t="50000" r="50000" b="50000"/>
            </a:path>
          </a:gradFill>
          <a:ln w="9525" algn="ctr">
            <a:solidFill>
              <a:srgbClr val="000000"/>
            </a:solidFill>
            <a:miter lim="800000"/>
            <a:headEnd/>
            <a:tailEnd/>
          </a:ln>
          <a:effectLst>
            <a:outerShdw dist="127000" dir="7612194" algn="ctr" rotWithShape="0">
              <a:srgbClr val="808080">
                <a:alpha val="50000"/>
              </a:srgbClr>
            </a:outerShdw>
          </a:effectLst>
        </p:spPr>
        <p:txBody>
          <a:bodyPr/>
          <a:lstStyle/>
          <a:p>
            <a:pPr rtl="1" eaLnBrk="1" hangingPunct="1">
              <a:spcBef>
                <a:spcPct val="20000"/>
              </a:spcBef>
            </a:pPr>
            <a:r>
              <a:rPr lang="ar-SA" sz="2800">
                <a:latin typeface="Arial Black" pitchFamily="34" charset="0"/>
                <a:cs typeface="AL-Mohanad Bold" pitchFamily="2" charset="-78"/>
              </a:rPr>
              <a:t>3. حضور صلاتي الفجر والعصر قال عليه السلام: ( يتعاقبون فيكم ملائكة بالليل، وملائكة بالنهار...) رواه البخاري.</a:t>
            </a:r>
          </a:p>
          <a:p>
            <a:pPr rtl="1" eaLnBrk="1" hangingPunct="1">
              <a:spcBef>
                <a:spcPct val="20000"/>
              </a:spcBef>
            </a:pPr>
            <a:endParaRPr lang="en-US" sz="2800">
              <a:latin typeface="Arial Black" pitchFamily="34" charset="0"/>
              <a:cs typeface="AL-Mohanad Bold" pitchFamily="2" charset="-78"/>
            </a:endParaRPr>
          </a:p>
        </p:txBody>
      </p:sp>
      <p:sp>
        <p:nvSpPr>
          <p:cNvPr id="252934" name="Rectangle 6"/>
          <p:cNvSpPr>
            <a:spLocks noChangeArrowheads="1"/>
          </p:cNvSpPr>
          <p:nvPr/>
        </p:nvSpPr>
        <p:spPr bwMode="auto">
          <a:xfrm>
            <a:off x="250825" y="333375"/>
            <a:ext cx="3529013" cy="1871663"/>
          </a:xfrm>
          <a:prstGeom prst="rect">
            <a:avLst/>
          </a:prstGeom>
          <a:gradFill rotWithShape="1">
            <a:gsLst>
              <a:gs pos="0">
                <a:srgbClr val="FFFF00"/>
              </a:gs>
              <a:gs pos="100000">
                <a:srgbClr val="FFFF00">
                  <a:gamma/>
                  <a:tint val="0"/>
                  <a:invGamma/>
                </a:srgbClr>
              </a:gs>
            </a:gsLst>
            <a:path path="shape">
              <a:fillToRect l="50000" t="50000" r="50000" b="50000"/>
            </a:path>
          </a:gradFill>
          <a:ln w="9525" algn="ctr">
            <a:solidFill>
              <a:srgbClr val="000000"/>
            </a:solidFill>
            <a:miter lim="800000"/>
            <a:headEnd/>
            <a:tailEnd/>
          </a:ln>
          <a:effectLst>
            <a:outerShdw dist="127000" dir="7612194" algn="ctr" rotWithShape="0">
              <a:srgbClr val="808080">
                <a:alpha val="50000"/>
              </a:srgbClr>
            </a:outerShdw>
          </a:effectLst>
        </p:spPr>
        <p:txBody>
          <a:bodyPr/>
          <a:lstStyle/>
          <a:p>
            <a:pPr rtl="1" eaLnBrk="1" hangingPunct="1">
              <a:spcBef>
                <a:spcPct val="20000"/>
              </a:spcBef>
            </a:pPr>
            <a:r>
              <a:rPr lang="ar-SA" sz="2800">
                <a:latin typeface="Arial Black" pitchFamily="34" charset="0"/>
                <a:cs typeface="AL-Mohanad Bold" pitchFamily="2" charset="-78"/>
              </a:rPr>
              <a:t>2. سؤال الأموات في قبورهم، قال عليه السلام:</a:t>
            </a:r>
            <a:r>
              <a:rPr lang="en-US" sz="2800">
                <a:latin typeface="Arial Black" pitchFamily="34" charset="0"/>
                <a:cs typeface="AL-Mohanad Bold" pitchFamily="2" charset="-78"/>
              </a:rPr>
              <a:t>  </a:t>
            </a:r>
            <a:r>
              <a:rPr lang="ar-SA" sz="2800">
                <a:latin typeface="Arial Black" pitchFamily="34" charset="0"/>
                <a:cs typeface="AL-Mohanad Bold" pitchFamily="2" charset="-78"/>
              </a:rPr>
              <a:t>(إن العبد إذا وضع في قبره ...أتاه ملكان...) متفق عليه.</a:t>
            </a:r>
          </a:p>
        </p:txBody>
      </p:sp>
      <p:sp>
        <p:nvSpPr>
          <p:cNvPr id="252935" name="Rectangle 7"/>
          <p:cNvSpPr>
            <a:spLocks noChangeArrowheads="1"/>
          </p:cNvSpPr>
          <p:nvPr/>
        </p:nvSpPr>
        <p:spPr bwMode="auto">
          <a:xfrm>
            <a:off x="395288" y="3933825"/>
            <a:ext cx="3960812" cy="2590800"/>
          </a:xfrm>
          <a:prstGeom prst="rect">
            <a:avLst/>
          </a:prstGeom>
          <a:gradFill rotWithShape="1">
            <a:gsLst>
              <a:gs pos="0">
                <a:srgbClr val="FFFF00"/>
              </a:gs>
              <a:gs pos="100000">
                <a:srgbClr val="FFFF00">
                  <a:gamma/>
                  <a:tint val="0"/>
                  <a:invGamma/>
                </a:srgbClr>
              </a:gs>
            </a:gsLst>
            <a:path path="shape">
              <a:fillToRect l="50000" t="50000" r="50000" b="50000"/>
            </a:path>
          </a:gradFill>
          <a:ln w="9525" algn="ctr">
            <a:solidFill>
              <a:srgbClr val="000000"/>
            </a:solidFill>
            <a:miter lim="800000"/>
            <a:headEnd/>
            <a:tailEnd/>
          </a:ln>
          <a:effectLst>
            <a:outerShdw dist="127000" dir="7612194" algn="ctr" rotWithShape="0">
              <a:srgbClr val="808080">
                <a:alpha val="50000"/>
              </a:srgbClr>
            </a:outerShdw>
          </a:effectLst>
        </p:spPr>
        <p:txBody>
          <a:bodyPr/>
          <a:lstStyle/>
          <a:p>
            <a:pPr rtl="1" eaLnBrk="1" hangingPunct="1">
              <a:spcBef>
                <a:spcPct val="20000"/>
              </a:spcBef>
            </a:pPr>
            <a:r>
              <a:rPr lang="ar-SA" sz="2400">
                <a:latin typeface="Arial Black" pitchFamily="34" charset="0"/>
                <a:cs typeface="AL-Mohanad Bold" pitchFamily="2" charset="-78"/>
              </a:rPr>
              <a:t>4. حضور مجالس القرآن. قال عليه السلام: (مَا اجْتَمَعَ قَوْمٌ فِي بَيْتٍ مِنْ بُيُوتِ اللَّهِ تَعَالَى يَتْلُونَ كِتَابَ اللَّهِ وَيَتَدَارَسُونَهُ بَيْنَهُمْ إِلا نَزَلَتْ عَلَيْهِمْ السَّكِينَةُ وَغَشِيَتْهُمْ الرَّحْمَةُ وَحَفَّتْهُمْ الْمَلائِكَةُ وَذَكَرَهُمْ اللَّهُ فِيمَنْ عِنْدَهُ) رواه أبو داود.</a:t>
            </a:r>
            <a:endParaRPr lang="en-US" sz="2400">
              <a:latin typeface="Arial Black" pitchFamily="34" charset="0"/>
              <a:cs typeface="AL-Mohanad Bold" pitchFamily="2" charset="-78"/>
            </a:endParaRPr>
          </a:p>
        </p:txBody>
      </p:sp>
      <p:sp>
        <p:nvSpPr>
          <p:cNvPr id="252936" name="AutoShape 8"/>
          <p:cNvSpPr>
            <a:spLocks noChangeArrowheads="1"/>
          </p:cNvSpPr>
          <p:nvPr/>
        </p:nvSpPr>
        <p:spPr bwMode="auto">
          <a:xfrm>
            <a:off x="4643438" y="1484313"/>
            <a:ext cx="504825" cy="792162"/>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gradFill rotWithShape="1">
            <a:gsLst>
              <a:gs pos="0">
                <a:srgbClr val="FFFFCC"/>
              </a:gs>
              <a:gs pos="100000">
                <a:srgbClr val="FFFFCC">
                  <a:gamma/>
                  <a:shade val="46275"/>
                  <a:invGamma/>
                </a:srgbClr>
              </a:gs>
            </a:gsLst>
            <a:lin ang="5400000" scaled="1"/>
          </a:gradFill>
          <a:ln w="9525" algn="ctr">
            <a:solidFill>
              <a:srgbClr val="000000"/>
            </a:solidFill>
            <a:miter lim="800000"/>
            <a:headEnd/>
            <a:tailEnd/>
          </a:ln>
          <a:effectLst>
            <a:outerShdw dist="127000" dir="7612194" algn="ctr" rotWithShape="0">
              <a:srgbClr val="808080">
                <a:alpha val="50000"/>
              </a:srgbClr>
            </a:outerShdw>
          </a:effectLst>
        </p:spPr>
        <p:txBody>
          <a:bodyPr/>
          <a:lstStyle/>
          <a:p>
            <a:endParaRPr lang="ar-SA"/>
          </a:p>
        </p:txBody>
      </p:sp>
      <p:sp>
        <p:nvSpPr>
          <p:cNvPr id="252937" name="AutoShape 9"/>
          <p:cNvSpPr>
            <a:spLocks noChangeArrowheads="1"/>
          </p:cNvSpPr>
          <p:nvPr/>
        </p:nvSpPr>
        <p:spPr bwMode="auto">
          <a:xfrm flipH="1">
            <a:off x="3851275" y="1484313"/>
            <a:ext cx="503238" cy="792162"/>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gradFill rotWithShape="1">
            <a:gsLst>
              <a:gs pos="0">
                <a:srgbClr val="FFFFCC"/>
              </a:gs>
              <a:gs pos="100000">
                <a:srgbClr val="FFFFCC">
                  <a:gamma/>
                  <a:shade val="46275"/>
                  <a:invGamma/>
                </a:srgbClr>
              </a:gs>
            </a:gsLst>
            <a:lin ang="5400000" scaled="1"/>
          </a:gradFill>
          <a:ln w="9525" algn="ctr">
            <a:solidFill>
              <a:srgbClr val="000000"/>
            </a:solidFill>
            <a:miter lim="800000"/>
            <a:headEnd/>
            <a:tailEnd/>
          </a:ln>
          <a:effectLst>
            <a:outerShdw dist="127000" dir="7612194" algn="ctr" rotWithShape="0">
              <a:srgbClr val="808080">
                <a:alpha val="50000"/>
              </a:srgbClr>
            </a:outerShdw>
          </a:effectLst>
        </p:spPr>
        <p:txBody>
          <a:bodyPr/>
          <a:lstStyle/>
          <a:p>
            <a:endParaRPr lang="ar-SA"/>
          </a:p>
        </p:txBody>
      </p:sp>
      <p:sp>
        <p:nvSpPr>
          <p:cNvPr id="252938" name="AutoShape 10"/>
          <p:cNvSpPr>
            <a:spLocks noChangeArrowheads="1"/>
          </p:cNvSpPr>
          <p:nvPr/>
        </p:nvSpPr>
        <p:spPr bwMode="auto">
          <a:xfrm flipV="1">
            <a:off x="6443663" y="3068638"/>
            <a:ext cx="576262" cy="792162"/>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gradFill rotWithShape="1">
            <a:gsLst>
              <a:gs pos="0">
                <a:srgbClr val="FFFFCC"/>
              </a:gs>
              <a:gs pos="100000">
                <a:srgbClr val="FFFFCC">
                  <a:gamma/>
                  <a:shade val="46275"/>
                  <a:invGamma/>
                </a:srgbClr>
              </a:gs>
            </a:gsLst>
            <a:lin ang="5400000" scaled="1"/>
          </a:gradFill>
          <a:ln w="9525" algn="ctr">
            <a:solidFill>
              <a:srgbClr val="000000"/>
            </a:solidFill>
            <a:miter lim="800000"/>
            <a:headEnd/>
            <a:tailEnd/>
          </a:ln>
          <a:effectLst>
            <a:outerShdw dist="127000" dir="7612194" algn="ctr" rotWithShape="0">
              <a:srgbClr val="808080">
                <a:alpha val="50000"/>
              </a:srgbClr>
            </a:outerShdw>
          </a:effectLst>
        </p:spPr>
        <p:txBody>
          <a:bodyPr/>
          <a:lstStyle/>
          <a:p>
            <a:endParaRPr lang="ar-SA"/>
          </a:p>
        </p:txBody>
      </p:sp>
      <p:sp>
        <p:nvSpPr>
          <p:cNvPr id="252939" name="AutoShape 11"/>
          <p:cNvSpPr>
            <a:spLocks noChangeArrowheads="1"/>
          </p:cNvSpPr>
          <p:nvPr/>
        </p:nvSpPr>
        <p:spPr bwMode="auto">
          <a:xfrm flipH="1" flipV="1">
            <a:off x="2051050" y="3068638"/>
            <a:ext cx="576263" cy="792162"/>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gradFill rotWithShape="1">
            <a:gsLst>
              <a:gs pos="0">
                <a:srgbClr val="FFFFCC"/>
              </a:gs>
              <a:gs pos="100000">
                <a:srgbClr val="FFFFCC">
                  <a:gamma/>
                  <a:shade val="46275"/>
                  <a:invGamma/>
                </a:srgbClr>
              </a:gs>
            </a:gsLst>
            <a:lin ang="5400000" scaled="1"/>
          </a:gradFill>
          <a:ln w="9525" algn="ctr">
            <a:solidFill>
              <a:srgbClr val="000000"/>
            </a:solidFill>
            <a:miter lim="800000"/>
            <a:headEnd/>
            <a:tailEnd/>
          </a:ln>
          <a:effectLst>
            <a:outerShdw dist="127000" dir="7612194" algn="ctr" rotWithShape="0">
              <a:srgbClr val="808080">
                <a:alpha val="50000"/>
              </a:srgbClr>
            </a:outerShdw>
          </a:effectLst>
        </p:spPr>
        <p:txBody>
          <a:bodyPr/>
          <a:lstStyle/>
          <a:p>
            <a:endParaRPr lang="ar-SA"/>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52931"/>
                                        </p:tgtEl>
                                        <p:attrNameLst>
                                          <p:attrName>style.visibility</p:attrName>
                                        </p:attrNameLst>
                                      </p:cBhvr>
                                      <p:to>
                                        <p:strVal val="visible"/>
                                      </p:to>
                                    </p:set>
                                    <p:animEffect transition="in" filter="diamond(in)">
                                      <p:cBhvr>
                                        <p:cTn id="7" dur="2000"/>
                                        <p:tgtEl>
                                          <p:spTgt spid="25293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52936"/>
                                        </p:tgtEl>
                                        <p:attrNameLst>
                                          <p:attrName>style.visibility</p:attrName>
                                        </p:attrNameLst>
                                      </p:cBhvr>
                                      <p:to>
                                        <p:strVal val="visible"/>
                                      </p:to>
                                    </p:set>
                                    <p:anim calcmode="lin" valueType="num">
                                      <p:cBhvr additive="base">
                                        <p:cTn id="12" dur="500" fill="hold"/>
                                        <p:tgtEl>
                                          <p:spTgt spid="252936"/>
                                        </p:tgtEl>
                                        <p:attrNameLst>
                                          <p:attrName>ppt_x</p:attrName>
                                        </p:attrNameLst>
                                      </p:cBhvr>
                                      <p:tavLst>
                                        <p:tav tm="0">
                                          <p:val>
                                            <p:strVal val="#ppt_x"/>
                                          </p:val>
                                        </p:tav>
                                        <p:tav tm="100000">
                                          <p:val>
                                            <p:strVal val="#ppt_x"/>
                                          </p:val>
                                        </p:tav>
                                      </p:tavLst>
                                    </p:anim>
                                    <p:anim calcmode="lin" valueType="num">
                                      <p:cBhvr additive="base">
                                        <p:cTn id="13" dur="500" fill="hold"/>
                                        <p:tgtEl>
                                          <p:spTgt spid="25293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grpId="0" nodeType="clickEffect">
                                  <p:stCondLst>
                                    <p:cond delay="0"/>
                                  </p:stCondLst>
                                  <p:childTnLst>
                                    <p:set>
                                      <p:cBhvr>
                                        <p:cTn id="17" dur="1" fill="hold">
                                          <p:stCondLst>
                                            <p:cond delay="0"/>
                                          </p:stCondLst>
                                        </p:cTn>
                                        <p:tgtEl>
                                          <p:spTgt spid="252932">
                                            <p:bg/>
                                          </p:spTgt>
                                        </p:tgtEl>
                                        <p:attrNameLst>
                                          <p:attrName>style.visibility</p:attrName>
                                        </p:attrNameLst>
                                      </p:cBhvr>
                                      <p:to>
                                        <p:strVal val="visible"/>
                                      </p:to>
                                    </p:set>
                                    <p:animEffect transition="in" filter="wheel(4)">
                                      <p:cBhvr>
                                        <p:cTn id="18" dur="2000"/>
                                        <p:tgtEl>
                                          <p:spTgt spid="252932">
                                            <p:bg/>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iterate type="lt">
                                    <p:tmPct val="5000"/>
                                  </p:iterate>
                                  <p:childTnLst>
                                    <p:set>
                                      <p:cBhvr>
                                        <p:cTn id="22" dur="1" fill="hold">
                                          <p:stCondLst>
                                            <p:cond delay="0"/>
                                          </p:stCondLst>
                                        </p:cTn>
                                        <p:tgtEl>
                                          <p:spTgt spid="252932">
                                            <p:txEl>
                                              <p:pRg st="0" end="0"/>
                                            </p:txEl>
                                          </p:spTgt>
                                        </p:tgtEl>
                                        <p:attrNameLst>
                                          <p:attrName>style.visibility</p:attrName>
                                        </p:attrNameLst>
                                      </p:cBhvr>
                                      <p:to>
                                        <p:strVal val="visible"/>
                                      </p:to>
                                    </p:set>
                                    <p:anim calcmode="lin" valueType="num">
                                      <p:cBhvr>
                                        <p:cTn id="23" dur="1000" fill="hold"/>
                                        <p:tgtEl>
                                          <p:spTgt spid="252932">
                                            <p:txEl>
                                              <p:pRg st="0" end="0"/>
                                            </p:txEl>
                                          </p:spTgt>
                                        </p:tgtEl>
                                        <p:attrNameLst>
                                          <p:attrName>ppt_w</p:attrName>
                                        </p:attrNameLst>
                                      </p:cBhvr>
                                      <p:tavLst>
                                        <p:tav tm="0">
                                          <p:val>
                                            <p:fltVal val="0"/>
                                          </p:val>
                                        </p:tav>
                                        <p:tav tm="100000">
                                          <p:val>
                                            <p:strVal val="#ppt_w"/>
                                          </p:val>
                                        </p:tav>
                                      </p:tavLst>
                                    </p:anim>
                                    <p:anim calcmode="lin" valueType="num">
                                      <p:cBhvr>
                                        <p:cTn id="24" dur="1000" fill="hold"/>
                                        <p:tgtEl>
                                          <p:spTgt spid="252932">
                                            <p:txEl>
                                              <p:pRg st="0" end="0"/>
                                            </p:txEl>
                                          </p:spTgt>
                                        </p:tgtEl>
                                        <p:attrNameLst>
                                          <p:attrName>ppt_h</p:attrName>
                                        </p:attrNameLst>
                                      </p:cBhvr>
                                      <p:tavLst>
                                        <p:tav tm="0">
                                          <p:val>
                                            <p:fltVal val="0"/>
                                          </p:val>
                                        </p:tav>
                                        <p:tav tm="100000">
                                          <p:val>
                                            <p:strVal val="#ppt_h"/>
                                          </p:val>
                                        </p:tav>
                                      </p:tavLst>
                                    </p:anim>
                                    <p:anim calcmode="lin" valueType="num">
                                      <p:cBhvr>
                                        <p:cTn id="25" dur="1000" fill="hold"/>
                                        <p:tgtEl>
                                          <p:spTgt spid="252932">
                                            <p:txEl>
                                              <p:pRg st="0" end="0"/>
                                            </p:txEl>
                                          </p:spTgt>
                                        </p:tgtEl>
                                        <p:attrNameLst>
                                          <p:attrName>style.rotation</p:attrName>
                                        </p:attrNameLst>
                                      </p:cBhvr>
                                      <p:tavLst>
                                        <p:tav tm="0">
                                          <p:val>
                                            <p:fltVal val="90"/>
                                          </p:val>
                                        </p:tav>
                                        <p:tav tm="100000">
                                          <p:val>
                                            <p:fltVal val="0"/>
                                          </p:val>
                                        </p:tav>
                                      </p:tavLst>
                                    </p:anim>
                                    <p:animEffect transition="in" filter="fade">
                                      <p:cBhvr>
                                        <p:cTn id="26" dur="1000"/>
                                        <p:tgtEl>
                                          <p:spTgt spid="252932">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iterate type="lt">
                                    <p:tmPct val="5000"/>
                                  </p:iterate>
                                  <p:childTnLst>
                                    <p:set>
                                      <p:cBhvr>
                                        <p:cTn id="30" dur="1" fill="hold">
                                          <p:stCondLst>
                                            <p:cond delay="0"/>
                                          </p:stCondLst>
                                        </p:cTn>
                                        <p:tgtEl>
                                          <p:spTgt spid="252937"/>
                                        </p:tgtEl>
                                        <p:attrNameLst>
                                          <p:attrName>style.visibility</p:attrName>
                                        </p:attrNameLst>
                                      </p:cBhvr>
                                      <p:to>
                                        <p:strVal val="visible"/>
                                      </p:to>
                                    </p:set>
                                    <p:anim calcmode="lin" valueType="num">
                                      <p:cBhvr>
                                        <p:cTn id="31" dur="1000" fill="hold"/>
                                        <p:tgtEl>
                                          <p:spTgt spid="252937"/>
                                        </p:tgtEl>
                                        <p:attrNameLst>
                                          <p:attrName>ppt_w</p:attrName>
                                        </p:attrNameLst>
                                      </p:cBhvr>
                                      <p:tavLst>
                                        <p:tav tm="0">
                                          <p:val>
                                            <p:fltVal val="0"/>
                                          </p:val>
                                        </p:tav>
                                        <p:tav tm="100000">
                                          <p:val>
                                            <p:strVal val="#ppt_w"/>
                                          </p:val>
                                        </p:tav>
                                      </p:tavLst>
                                    </p:anim>
                                    <p:anim calcmode="lin" valueType="num">
                                      <p:cBhvr>
                                        <p:cTn id="32" dur="1000" fill="hold"/>
                                        <p:tgtEl>
                                          <p:spTgt spid="252937"/>
                                        </p:tgtEl>
                                        <p:attrNameLst>
                                          <p:attrName>ppt_h</p:attrName>
                                        </p:attrNameLst>
                                      </p:cBhvr>
                                      <p:tavLst>
                                        <p:tav tm="0">
                                          <p:val>
                                            <p:fltVal val="0"/>
                                          </p:val>
                                        </p:tav>
                                        <p:tav tm="100000">
                                          <p:val>
                                            <p:strVal val="#ppt_h"/>
                                          </p:val>
                                        </p:tav>
                                      </p:tavLst>
                                    </p:anim>
                                    <p:anim calcmode="lin" valueType="num">
                                      <p:cBhvr>
                                        <p:cTn id="33" dur="1000" fill="hold"/>
                                        <p:tgtEl>
                                          <p:spTgt spid="252937"/>
                                        </p:tgtEl>
                                        <p:attrNameLst>
                                          <p:attrName>style.rotation</p:attrName>
                                        </p:attrNameLst>
                                      </p:cBhvr>
                                      <p:tavLst>
                                        <p:tav tm="0">
                                          <p:val>
                                            <p:fltVal val="90"/>
                                          </p:val>
                                        </p:tav>
                                        <p:tav tm="100000">
                                          <p:val>
                                            <p:fltVal val="0"/>
                                          </p:val>
                                        </p:tav>
                                      </p:tavLst>
                                    </p:anim>
                                    <p:animEffect transition="in" filter="fade">
                                      <p:cBhvr>
                                        <p:cTn id="34" dur="1000"/>
                                        <p:tgtEl>
                                          <p:spTgt spid="252937"/>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4" fill="hold" nodeType="clickEffect">
                                  <p:stCondLst>
                                    <p:cond delay="0"/>
                                  </p:stCondLst>
                                  <p:childTnLst>
                                    <p:set>
                                      <p:cBhvr>
                                        <p:cTn id="38" dur="1" fill="hold">
                                          <p:stCondLst>
                                            <p:cond delay="0"/>
                                          </p:stCondLst>
                                        </p:cTn>
                                        <p:tgtEl>
                                          <p:spTgt spid="252934"/>
                                        </p:tgtEl>
                                        <p:attrNameLst>
                                          <p:attrName>style.visibility</p:attrName>
                                        </p:attrNameLst>
                                      </p:cBhvr>
                                      <p:to>
                                        <p:strVal val="visible"/>
                                      </p:to>
                                    </p:set>
                                    <p:animEffect transition="in" filter="wheel(4)">
                                      <p:cBhvr>
                                        <p:cTn id="39" dur="2000"/>
                                        <p:tgtEl>
                                          <p:spTgt spid="252934"/>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nodeType="clickEffect">
                                  <p:stCondLst>
                                    <p:cond delay="0"/>
                                  </p:stCondLst>
                                  <p:iterate type="lt">
                                    <p:tmPct val="5000"/>
                                  </p:iterate>
                                  <p:childTnLst>
                                    <p:set>
                                      <p:cBhvr>
                                        <p:cTn id="43" dur="1" fill="hold">
                                          <p:stCondLst>
                                            <p:cond delay="0"/>
                                          </p:stCondLst>
                                        </p:cTn>
                                        <p:tgtEl>
                                          <p:spTgt spid="252934">
                                            <p:txEl>
                                              <p:pRg st="0" end="0"/>
                                            </p:txEl>
                                          </p:spTgt>
                                        </p:tgtEl>
                                        <p:attrNameLst>
                                          <p:attrName>style.visibility</p:attrName>
                                        </p:attrNameLst>
                                      </p:cBhvr>
                                      <p:to>
                                        <p:strVal val="visible"/>
                                      </p:to>
                                    </p:set>
                                    <p:anim calcmode="lin" valueType="num">
                                      <p:cBhvr>
                                        <p:cTn id="44" dur="1000" fill="hold"/>
                                        <p:tgtEl>
                                          <p:spTgt spid="252934">
                                            <p:txEl>
                                              <p:pRg st="0" end="0"/>
                                            </p:txEl>
                                          </p:spTgt>
                                        </p:tgtEl>
                                        <p:attrNameLst>
                                          <p:attrName>ppt_w</p:attrName>
                                        </p:attrNameLst>
                                      </p:cBhvr>
                                      <p:tavLst>
                                        <p:tav tm="0">
                                          <p:val>
                                            <p:fltVal val="0"/>
                                          </p:val>
                                        </p:tav>
                                        <p:tav tm="100000">
                                          <p:val>
                                            <p:strVal val="#ppt_w"/>
                                          </p:val>
                                        </p:tav>
                                      </p:tavLst>
                                    </p:anim>
                                    <p:anim calcmode="lin" valueType="num">
                                      <p:cBhvr>
                                        <p:cTn id="45" dur="1000" fill="hold"/>
                                        <p:tgtEl>
                                          <p:spTgt spid="252934">
                                            <p:txEl>
                                              <p:pRg st="0" end="0"/>
                                            </p:txEl>
                                          </p:spTgt>
                                        </p:tgtEl>
                                        <p:attrNameLst>
                                          <p:attrName>ppt_h</p:attrName>
                                        </p:attrNameLst>
                                      </p:cBhvr>
                                      <p:tavLst>
                                        <p:tav tm="0">
                                          <p:val>
                                            <p:fltVal val="0"/>
                                          </p:val>
                                        </p:tav>
                                        <p:tav tm="100000">
                                          <p:val>
                                            <p:strVal val="#ppt_h"/>
                                          </p:val>
                                        </p:tav>
                                      </p:tavLst>
                                    </p:anim>
                                    <p:anim calcmode="lin" valueType="num">
                                      <p:cBhvr>
                                        <p:cTn id="46" dur="1000" fill="hold"/>
                                        <p:tgtEl>
                                          <p:spTgt spid="252934">
                                            <p:txEl>
                                              <p:pRg st="0" end="0"/>
                                            </p:txEl>
                                          </p:spTgt>
                                        </p:tgtEl>
                                        <p:attrNameLst>
                                          <p:attrName>style.rotation</p:attrName>
                                        </p:attrNameLst>
                                      </p:cBhvr>
                                      <p:tavLst>
                                        <p:tav tm="0">
                                          <p:val>
                                            <p:fltVal val="90"/>
                                          </p:val>
                                        </p:tav>
                                        <p:tav tm="100000">
                                          <p:val>
                                            <p:fltVal val="0"/>
                                          </p:val>
                                        </p:tav>
                                      </p:tavLst>
                                    </p:anim>
                                    <p:animEffect transition="in" filter="fade">
                                      <p:cBhvr>
                                        <p:cTn id="47" dur="1000"/>
                                        <p:tgtEl>
                                          <p:spTgt spid="252934">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0" fill="hold" grpId="0" nodeType="clickEffect">
                                  <p:stCondLst>
                                    <p:cond delay="0"/>
                                  </p:stCondLst>
                                  <p:childTnLst>
                                    <p:set>
                                      <p:cBhvr>
                                        <p:cTn id="51" dur="1" fill="hold">
                                          <p:stCondLst>
                                            <p:cond delay="0"/>
                                          </p:stCondLst>
                                        </p:cTn>
                                        <p:tgtEl>
                                          <p:spTgt spid="252938"/>
                                        </p:tgtEl>
                                        <p:attrNameLst>
                                          <p:attrName>style.visibility</p:attrName>
                                        </p:attrNameLst>
                                      </p:cBhvr>
                                      <p:to>
                                        <p:strVal val="visible"/>
                                      </p:to>
                                    </p:set>
                                    <p:anim calcmode="lin" valueType="num">
                                      <p:cBhvr>
                                        <p:cTn id="52" dur="500" fill="hold"/>
                                        <p:tgtEl>
                                          <p:spTgt spid="252938"/>
                                        </p:tgtEl>
                                        <p:attrNameLst>
                                          <p:attrName>ppt_w</p:attrName>
                                        </p:attrNameLst>
                                      </p:cBhvr>
                                      <p:tavLst>
                                        <p:tav tm="0">
                                          <p:val>
                                            <p:fltVal val="0"/>
                                          </p:val>
                                        </p:tav>
                                        <p:tav tm="100000">
                                          <p:val>
                                            <p:strVal val="#ppt_w"/>
                                          </p:val>
                                        </p:tav>
                                      </p:tavLst>
                                    </p:anim>
                                    <p:anim calcmode="lin" valueType="num">
                                      <p:cBhvr>
                                        <p:cTn id="53" dur="500" fill="hold"/>
                                        <p:tgtEl>
                                          <p:spTgt spid="252938"/>
                                        </p:tgtEl>
                                        <p:attrNameLst>
                                          <p:attrName>ppt_h</p:attrName>
                                        </p:attrNameLst>
                                      </p:cBhvr>
                                      <p:tavLst>
                                        <p:tav tm="0">
                                          <p:val>
                                            <p:fltVal val="0"/>
                                          </p:val>
                                        </p:tav>
                                        <p:tav tm="100000">
                                          <p:val>
                                            <p:strVal val="#ppt_h"/>
                                          </p:val>
                                        </p:tav>
                                      </p:tavLst>
                                    </p:anim>
                                    <p:animEffect transition="in" filter="fade">
                                      <p:cBhvr>
                                        <p:cTn id="54" dur="500"/>
                                        <p:tgtEl>
                                          <p:spTgt spid="252938"/>
                                        </p:tgtEl>
                                      </p:cBhvr>
                                    </p:animEffect>
                                  </p:childTnLst>
                                </p:cTn>
                              </p:par>
                            </p:childTnLst>
                          </p:cTn>
                        </p:par>
                      </p:childTnLst>
                    </p:cTn>
                  </p:par>
                  <p:par>
                    <p:cTn id="55" fill="hold">
                      <p:stCondLst>
                        <p:cond delay="indefinite"/>
                      </p:stCondLst>
                      <p:childTnLst>
                        <p:par>
                          <p:cTn id="56" fill="hold">
                            <p:stCondLst>
                              <p:cond delay="0"/>
                            </p:stCondLst>
                            <p:childTnLst>
                              <p:par>
                                <p:cTn id="57" presetID="21" presetClass="entr" presetSubtype="4" fill="hold" grpId="0" nodeType="clickEffect">
                                  <p:stCondLst>
                                    <p:cond delay="0"/>
                                  </p:stCondLst>
                                  <p:childTnLst>
                                    <p:set>
                                      <p:cBhvr>
                                        <p:cTn id="58" dur="1" fill="hold">
                                          <p:stCondLst>
                                            <p:cond delay="0"/>
                                          </p:stCondLst>
                                        </p:cTn>
                                        <p:tgtEl>
                                          <p:spTgt spid="252933">
                                            <p:bg/>
                                          </p:spTgt>
                                        </p:tgtEl>
                                        <p:attrNameLst>
                                          <p:attrName>style.visibility</p:attrName>
                                        </p:attrNameLst>
                                      </p:cBhvr>
                                      <p:to>
                                        <p:strVal val="visible"/>
                                      </p:to>
                                    </p:set>
                                    <p:animEffect transition="in" filter="wheel(4)">
                                      <p:cBhvr>
                                        <p:cTn id="59" dur="2000"/>
                                        <p:tgtEl>
                                          <p:spTgt spid="252933">
                                            <p:bg/>
                                          </p:spTgt>
                                        </p:tgtEl>
                                      </p:cBhvr>
                                    </p:animEffect>
                                  </p:childTnLst>
                                </p:cTn>
                              </p:par>
                            </p:childTnLst>
                          </p:cTn>
                        </p:par>
                      </p:childTnLst>
                    </p:cTn>
                  </p:par>
                  <p:par>
                    <p:cTn id="60" fill="hold">
                      <p:stCondLst>
                        <p:cond delay="indefinite"/>
                      </p:stCondLst>
                      <p:childTnLst>
                        <p:par>
                          <p:cTn id="61" fill="hold">
                            <p:stCondLst>
                              <p:cond delay="0"/>
                            </p:stCondLst>
                            <p:childTnLst>
                              <p:par>
                                <p:cTn id="62" presetID="56" presetClass="entr" presetSubtype="0" fill="hold" nodeType="clickEffect">
                                  <p:stCondLst>
                                    <p:cond delay="0"/>
                                  </p:stCondLst>
                                  <p:iterate type="lt">
                                    <p:tmPct val="10000"/>
                                  </p:iterate>
                                  <p:childTnLst>
                                    <p:set>
                                      <p:cBhvr>
                                        <p:cTn id="63" dur="1" fill="hold">
                                          <p:stCondLst>
                                            <p:cond delay="0"/>
                                          </p:stCondLst>
                                        </p:cTn>
                                        <p:tgtEl>
                                          <p:spTgt spid="252933">
                                            <p:txEl>
                                              <p:pRg st="0" end="0"/>
                                            </p:txEl>
                                          </p:spTgt>
                                        </p:tgtEl>
                                        <p:attrNameLst>
                                          <p:attrName>style.visibility</p:attrName>
                                        </p:attrNameLst>
                                      </p:cBhvr>
                                      <p:to>
                                        <p:strVal val="visible"/>
                                      </p:to>
                                    </p:set>
                                    <p:anim by="(-#ppt_w*2)" calcmode="lin" valueType="num">
                                      <p:cBhvr rctx="PPT">
                                        <p:cTn id="64" dur="500" autoRev="1" fill="hold">
                                          <p:stCondLst>
                                            <p:cond delay="0"/>
                                          </p:stCondLst>
                                        </p:cTn>
                                        <p:tgtEl>
                                          <p:spTgt spid="252933">
                                            <p:txEl>
                                              <p:pRg st="0" end="0"/>
                                            </p:txEl>
                                          </p:spTgt>
                                        </p:tgtEl>
                                        <p:attrNameLst>
                                          <p:attrName>ppt_w</p:attrName>
                                        </p:attrNameLst>
                                      </p:cBhvr>
                                    </p:anim>
                                    <p:anim by="(#ppt_w*0.50)" calcmode="lin" valueType="num">
                                      <p:cBhvr>
                                        <p:cTn id="65" dur="500" decel="50000" autoRev="1" fill="hold">
                                          <p:stCondLst>
                                            <p:cond delay="0"/>
                                          </p:stCondLst>
                                        </p:cTn>
                                        <p:tgtEl>
                                          <p:spTgt spid="252933">
                                            <p:txEl>
                                              <p:pRg st="0" end="0"/>
                                            </p:txEl>
                                          </p:spTgt>
                                        </p:tgtEl>
                                        <p:attrNameLst>
                                          <p:attrName>ppt_x</p:attrName>
                                        </p:attrNameLst>
                                      </p:cBhvr>
                                    </p:anim>
                                    <p:anim from="(-#ppt_h/2)" to="(#ppt_y)" calcmode="lin" valueType="num">
                                      <p:cBhvr>
                                        <p:cTn id="66" dur="1000" fill="hold">
                                          <p:stCondLst>
                                            <p:cond delay="0"/>
                                          </p:stCondLst>
                                        </p:cTn>
                                        <p:tgtEl>
                                          <p:spTgt spid="252933">
                                            <p:txEl>
                                              <p:pRg st="0" end="0"/>
                                            </p:txEl>
                                          </p:spTgt>
                                        </p:tgtEl>
                                        <p:attrNameLst>
                                          <p:attrName>ppt_y</p:attrName>
                                        </p:attrNameLst>
                                      </p:cBhvr>
                                    </p:anim>
                                    <p:animRot by="21600000">
                                      <p:cBhvr>
                                        <p:cTn id="67" dur="1000" fill="hold">
                                          <p:stCondLst>
                                            <p:cond delay="0"/>
                                          </p:stCondLst>
                                        </p:cTn>
                                        <p:tgtEl>
                                          <p:spTgt spid="252933">
                                            <p:txEl>
                                              <p:pRg st="0" end="0"/>
                                            </p:txEl>
                                          </p:spTgt>
                                        </p:tgtEl>
                                        <p:attrNameLst>
                                          <p:attrName>r</p:attrName>
                                        </p:attrNameLst>
                                      </p:cBhvr>
                                    </p:animRot>
                                  </p:childTnLst>
                                </p:cTn>
                              </p:par>
                            </p:childTnLst>
                          </p:cTn>
                        </p:par>
                      </p:childTnLst>
                    </p:cTn>
                  </p:par>
                  <p:par>
                    <p:cTn id="68" fill="hold">
                      <p:stCondLst>
                        <p:cond delay="indefinite"/>
                      </p:stCondLst>
                      <p:childTnLst>
                        <p:par>
                          <p:cTn id="69" fill="hold">
                            <p:stCondLst>
                              <p:cond delay="0"/>
                            </p:stCondLst>
                            <p:childTnLst>
                              <p:par>
                                <p:cTn id="70" presetID="52" presetClass="entr" presetSubtype="0" fill="hold" grpId="0" nodeType="clickEffect">
                                  <p:stCondLst>
                                    <p:cond delay="0"/>
                                  </p:stCondLst>
                                  <p:childTnLst>
                                    <p:set>
                                      <p:cBhvr>
                                        <p:cTn id="71" dur="1" fill="hold">
                                          <p:stCondLst>
                                            <p:cond delay="0"/>
                                          </p:stCondLst>
                                        </p:cTn>
                                        <p:tgtEl>
                                          <p:spTgt spid="252939"/>
                                        </p:tgtEl>
                                        <p:attrNameLst>
                                          <p:attrName>style.visibility</p:attrName>
                                        </p:attrNameLst>
                                      </p:cBhvr>
                                      <p:to>
                                        <p:strVal val="visible"/>
                                      </p:to>
                                    </p:set>
                                    <p:animScale>
                                      <p:cBhvr>
                                        <p:cTn id="72" dur="1000" decel="50000" fill="hold">
                                          <p:stCondLst>
                                            <p:cond delay="0"/>
                                          </p:stCondLst>
                                        </p:cTn>
                                        <p:tgtEl>
                                          <p:spTgt spid="25293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3" dur="1000" decel="50000" fill="hold">
                                          <p:stCondLst>
                                            <p:cond delay="0"/>
                                          </p:stCondLst>
                                        </p:cTn>
                                        <p:tgtEl>
                                          <p:spTgt spid="252939"/>
                                        </p:tgtEl>
                                        <p:attrNameLst>
                                          <p:attrName>ppt_x</p:attrName>
                                          <p:attrName>ppt_y</p:attrName>
                                        </p:attrNameLst>
                                      </p:cBhvr>
                                    </p:animMotion>
                                    <p:animEffect transition="in" filter="fade">
                                      <p:cBhvr>
                                        <p:cTn id="74" dur="1000"/>
                                        <p:tgtEl>
                                          <p:spTgt spid="252939"/>
                                        </p:tgtEl>
                                      </p:cBhvr>
                                    </p:animEffect>
                                  </p:childTnLst>
                                </p:cTn>
                              </p:par>
                            </p:childTnLst>
                          </p:cTn>
                        </p:par>
                      </p:childTnLst>
                    </p:cTn>
                  </p:par>
                  <p:par>
                    <p:cTn id="75" fill="hold">
                      <p:stCondLst>
                        <p:cond delay="indefinite"/>
                      </p:stCondLst>
                      <p:childTnLst>
                        <p:par>
                          <p:cTn id="76" fill="hold">
                            <p:stCondLst>
                              <p:cond delay="0"/>
                            </p:stCondLst>
                            <p:childTnLst>
                              <p:par>
                                <p:cTn id="77" presetID="21" presetClass="entr" presetSubtype="4" fill="hold" nodeType="clickEffect">
                                  <p:stCondLst>
                                    <p:cond delay="0"/>
                                  </p:stCondLst>
                                  <p:childTnLst>
                                    <p:set>
                                      <p:cBhvr>
                                        <p:cTn id="78" dur="1" fill="hold">
                                          <p:stCondLst>
                                            <p:cond delay="0"/>
                                          </p:stCondLst>
                                        </p:cTn>
                                        <p:tgtEl>
                                          <p:spTgt spid="252935"/>
                                        </p:tgtEl>
                                        <p:attrNameLst>
                                          <p:attrName>style.visibility</p:attrName>
                                        </p:attrNameLst>
                                      </p:cBhvr>
                                      <p:to>
                                        <p:strVal val="visible"/>
                                      </p:to>
                                    </p:set>
                                    <p:animEffect transition="in" filter="wheel(4)">
                                      <p:cBhvr>
                                        <p:cTn id="79" dur="2000"/>
                                        <p:tgtEl>
                                          <p:spTgt spid="252935"/>
                                        </p:tgtEl>
                                      </p:cBhvr>
                                    </p:animEffect>
                                  </p:childTnLst>
                                </p:cTn>
                              </p:par>
                            </p:childTnLst>
                          </p:cTn>
                        </p:par>
                      </p:childTnLst>
                    </p:cTn>
                  </p:par>
                  <p:par>
                    <p:cTn id="80" fill="hold">
                      <p:stCondLst>
                        <p:cond delay="indefinite"/>
                      </p:stCondLst>
                      <p:childTnLst>
                        <p:par>
                          <p:cTn id="81" fill="hold">
                            <p:stCondLst>
                              <p:cond delay="0"/>
                            </p:stCondLst>
                            <p:childTnLst>
                              <p:par>
                                <p:cTn id="82" presetID="56" presetClass="entr" presetSubtype="0" fill="hold" nodeType="clickEffect">
                                  <p:stCondLst>
                                    <p:cond delay="0"/>
                                  </p:stCondLst>
                                  <p:iterate type="lt">
                                    <p:tmPct val="10000"/>
                                  </p:iterate>
                                  <p:childTnLst>
                                    <p:set>
                                      <p:cBhvr>
                                        <p:cTn id="83" dur="1" fill="hold">
                                          <p:stCondLst>
                                            <p:cond delay="0"/>
                                          </p:stCondLst>
                                        </p:cTn>
                                        <p:tgtEl>
                                          <p:spTgt spid="252935">
                                            <p:txEl>
                                              <p:pRg st="0" end="0"/>
                                            </p:txEl>
                                          </p:spTgt>
                                        </p:tgtEl>
                                        <p:attrNameLst>
                                          <p:attrName>style.visibility</p:attrName>
                                        </p:attrNameLst>
                                      </p:cBhvr>
                                      <p:to>
                                        <p:strVal val="visible"/>
                                      </p:to>
                                    </p:set>
                                    <p:anim by="(-#ppt_w*2)" calcmode="lin" valueType="num">
                                      <p:cBhvr rctx="PPT">
                                        <p:cTn id="84" dur="500" autoRev="1" fill="hold">
                                          <p:stCondLst>
                                            <p:cond delay="0"/>
                                          </p:stCondLst>
                                        </p:cTn>
                                        <p:tgtEl>
                                          <p:spTgt spid="252935">
                                            <p:txEl>
                                              <p:pRg st="0" end="0"/>
                                            </p:txEl>
                                          </p:spTgt>
                                        </p:tgtEl>
                                        <p:attrNameLst>
                                          <p:attrName>ppt_w</p:attrName>
                                        </p:attrNameLst>
                                      </p:cBhvr>
                                    </p:anim>
                                    <p:anim by="(#ppt_w*0.50)" calcmode="lin" valueType="num">
                                      <p:cBhvr>
                                        <p:cTn id="85" dur="500" decel="50000" autoRev="1" fill="hold">
                                          <p:stCondLst>
                                            <p:cond delay="0"/>
                                          </p:stCondLst>
                                        </p:cTn>
                                        <p:tgtEl>
                                          <p:spTgt spid="252935">
                                            <p:txEl>
                                              <p:pRg st="0" end="0"/>
                                            </p:txEl>
                                          </p:spTgt>
                                        </p:tgtEl>
                                        <p:attrNameLst>
                                          <p:attrName>ppt_x</p:attrName>
                                        </p:attrNameLst>
                                      </p:cBhvr>
                                    </p:anim>
                                    <p:anim from="(-#ppt_h/2)" to="(#ppt_y)" calcmode="lin" valueType="num">
                                      <p:cBhvr>
                                        <p:cTn id="86" dur="1000" fill="hold">
                                          <p:stCondLst>
                                            <p:cond delay="0"/>
                                          </p:stCondLst>
                                        </p:cTn>
                                        <p:tgtEl>
                                          <p:spTgt spid="252935">
                                            <p:txEl>
                                              <p:pRg st="0" end="0"/>
                                            </p:txEl>
                                          </p:spTgt>
                                        </p:tgtEl>
                                        <p:attrNameLst>
                                          <p:attrName>ppt_y</p:attrName>
                                        </p:attrNameLst>
                                      </p:cBhvr>
                                    </p:anim>
                                    <p:animRot by="21600000">
                                      <p:cBhvr>
                                        <p:cTn id="87" dur="1000" fill="hold">
                                          <p:stCondLst>
                                            <p:cond delay="0"/>
                                          </p:stCondLst>
                                        </p:cTn>
                                        <p:tgtEl>
                                          <p:spTgt spid="252935">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1" grpId="0" animBg="1"/>
      <p:bldP spid="252932" grpId="0" build="allAtOnce" animBg="1"/>
      <p:bldP spid="252933" grpId="0" build="allAtOnce" animBg="1"/>
      <p:bldP spid="252936" grpId="0" animBg="1"/>
      <p:bldP spid="252937" grpId="0" animBg="1"/>
      <p:bldP spid="252938" grpId="0" animBg="1"/>
      <p:bldP spid="25293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عنصر نائب لرقم الشريحة 5"/>
          <p:cNvSpPr>
            <a:spLocks noGrp="1"/>
          </p:cNvSpPr>
          <p:nvPr>
            <p:ph type="sldNum" sz="quarter" idx="12"/>
          </p:nvPr>
        </p:nvSpPr>
        <p:spPr/>
        <p:txBody>
          <a:bodyPr/>
          <a:lstStyle/>
          <a:p>
            <a:fld id="{464B3BB8-8701-4B7E-A4BF-6AF77CDD58A2}" type="slidenum">
              <a:rPr lang="ar-SA"/>
              <a:pPr/>
              <a:t>27</a:t>
            </a:fld>
            <a:endParaRPr lang="en-US"/>
          </a:p>
        </p:txBody>
      </p:sp>
      <p:sp>
        <p:nvSpPr>
          <p:cNvPr id="212994" name="AutoShape 2"/>
          <p:cNvSpPr>
            <a:spLocks noChangeArrowheads="1"/>
          </p:cNvSpPr>
          <p:nvPr/>
        </p:nvSpPr>
        <p:spPr bwMode="auto">
          <a:xfrm>
            <a:off x="2627313" y="2276475"/>
            <a:ext cx="3600450" cy="1727200"/>
          </a:xfrm>
          <a:prstGeom prst="star32">
            <a:avLst>
              <a:gd name="adj" fmla="val 37500"/>
            </a:avLst>
          </a:prstGeom>
          <a:gradFill rotWithShape="1">
            <a:gsLst>
              <a:gs pos="0">
                <a:schemeClr val="hlink"/>
              </a:gs>
              <a:gs pos="100000">
                <a:srgbClr val="FFCC99"/>
              </a:gs>
            </a:gsLst>
            <a:path path="shape">
              <a:fillToRect l="50000" t="50000" r="50000" b="50000"/>
            </a:path>
          </a:gradFill>
          <a:ln w="9525">
            <a:solidFill>
              <a:srgbClr val="000000"/>
            </a:solidFill>
            <a:miter lim="800000"/>
            <a:headEnd/>
            <a:tailEnd/>
          </a:ln>
        </p:spPr>
        <p:txBody>
          <a:bodyPr/>
          <a:lstStyle/>
          <a:p>
            <a:pPr eaLnBrk="1" hangingPunct="1"/>
            <a:r>
              <a:rPr lang="ar-SA" sz="2400" b="1"/>
              <a:t>والحديث عن ذلك يتضمن:</a:t>
            </a:r>
            <a:endParaRPr lang="en-US" sz="2400" b="1"/>
          </a:p>
        </p:txBody>
      </p:sp>
      <p:sp>
        <p:nvSpPr>
          <p:cNvPr id="212995" name="AutoShape 3"/>
          <p:cNvSpPr>
            <a:spLocks noChangeArrowheads="1"/>
          </p:cNvSpPr>
          <p:nvPr/>
        </p:nvSpPr>
        <p:spPr bwMode="auto">
          <a:xfrm>
            <a:off x="179388" y="1268413"/>
            <a:ext cx="2736850" cy="1873250"/>
          </a:xfrm>
          <a:prstGeom prst="cloudCallout">
            <a:avLst>
              <a:gd name="adj1" fmla="val 69375"/>
              <a:gd name="adj2" fmla="val 32968"/>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400" b="1"/>
              <a:t>و - القرآن الكريم ودلائل حفظه. </a:t>
            </a:r>
            <a:endParaRPr lang="en-US" sz="2400" b="1"/>
          </a:p>
          <a:p>
            <a:pPr rtl="1" eaLnBrk="1" hangingPunct="1"/>
            <a:endParaRPr lang="en-US" sz="2400" b="1"/>
          </a:p>
        </p:txBody>
      </p:sp>
      <p:sp>
        <p:nvSpPr>
          <p:cNvPr id="212996" name="AutoShape 4"/>
          <p:cNvSpPr>
            <a:spLocks noChangeArrowheads="1"/>
          </p:cNvSpPr>
          <p:nvPr/>
        </p:nvSpPr>
        <p:spPr bwMode="auto">
          <a:xfrm>
            <a:off x="179388" y="3573463"/>
            <a:ext cx="2663825" cy="1655762"/>
          </a:xfrm>
          <a:prstGeom prst="cloudCallout">
            <a:avLst>
              <a:gd name="adj1" fmla="val 78009"/>
              <a:gd name="adj2" fmla="val -42523"/>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400" b="1"/>
              <a:t>د - هـ – دلائل تحريف التوراة والإنجيل</a:t>
            </a:r>
            <a:endParaRPr lang="en-US" sz="2400" b="1"/>
          </a:p>
          <a:p>
            <a:pPr rtl="1" eaLnBrk="1" hangingPunct="1"/>
            <a:endParaRPr lang="en-US" sz="2400" b="1"/>
          </a:p>
        </p:txBody>
      </p:sp>
      <p:sp>
        <p:nvSpPr>
          <p:cNvPr id="212997" name="AutoShape 5"/>
          <p:cNvSpPr>
            <a:spLocks noChangeArrowheads="1"/>
          </p:cNvSpPr>
          <p:nvPr/>
        </p:nvSpPr>
        <p:spPr bwMode="auto">
          <a:xfrm>
            <a:off x="2916238" y="4508500"/>
            <a:ext cx="3024187" cy="2089150"/>
          </a:xfrm>
          <a:prstGeom prst="cloudCallout">
            <a:avLst>
              <a:gd name="adj1" fmla="val -602"/>
              <a:gd name="adj2" fmla="val -86625"/>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200" b="1"/>
              <a:t>جـ ـ المراد بالكتاب المقدس في نظر النصارى(التوراة والإنجيل).</a:t>
            </a:r>
            <a:endParaRPr lang="en-US" sz="2200" b="1"/>
          </a:p>
        </p:txBody>
      </p:sp>
      <p:sp>
        <p:nvSpPr>
          <p:cNvPr id="212998" name="AutoShape 6"/>
          <p:cNvSpPr>
            <a:spLocks noChangeArrowheads="1"/>
          </p:cNvSpPr>
          <p:nvPr/>
        </p:nvSpPr>
        <p:spPr bwMode="auto">
          <a:xfrm>
            <a:off x="5580063" y="1196975"/>
            <a:ext cx="3563937" cy="1511300"/>
          </a:xfrm>
          <a:prstGeom prst="cloudCallout">
            <a:avLst>
              <a:gd name="adj1" fmla="val -56903"/>
              <a:gd name="adj2" fmla="val 72060"/>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800" b="1"/>
              <a:t>أ – المراد بالكتب، وأنواعها.</a:t>
            </a:r>
            <a:r>
              <a:rPr lang="en-US" sz="2800"/>
              <a:t> </a:t>
            </a:r>
          </a:p>
        </p:txBody>
      </p:sp>
      <p:sp>
        <p:nvSpPr>
          <p:cNvPr id="212999" name="AutoShape 7"/>
          <p:cNvSpPr>
            <a:spLocks noChangeArrowheads="1"/>
          </p:cNvSpPr>
          <p:nvPr/>
        </p:nvSpPr>
        <p:spPr bwMode="auto">
          <a:xfrm>
            <a:off x="6227763" y="3213100"/>
            <a:ext cx="2808287" cy="1655763"/>
          </a:xfrm>
          <a:prstGeom prst="cloudCallout">
            <a:avLst>
              <a:gd name="adj1" fmla="val -82167"/>
              <a:gd name="adj2" fmla="val -25935"/>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600" b="1"/>
              <a:t>ب - ما يتضمنه الإيمان بالكتب.</a:t>
            </a:r>
            <a:endParaRPr lang="en-US" sz="2600" b="1"/>
          </a:p>
          <a:p>
            <a:pPr rtl="1" eaLnBrk="1" hangingPunct="1"/>
            <a:endParaRPr lang="en-US" sz="2600" b="1"/>
          </a:p>
        </p:txBody>
      </p:sp>
      <p:sp>
        <p:nvSpPr>
          <p:cNvPr id="213000" name="AutoShape 8"/>
          <p:cNvSpPr>
            <a:spLocks noChangeArrowheads="1"/>
          </p:cNvSpPr>
          <p:nvPr/>
        </p:nvSpPr>
        <p:spPr bwMode="auto">
          <a:xfrm>
            <a:off x="1116013" y="260350"/>
            <a:ext cx="6769100" cy="762000"/>
          </a:xfrm>
          <a:prstGeom prst="ellipseRibbon2">
            <a:avLst>
              <a:gd name="adj1" fmla="val 25000"/>
              <a:gd name="adj2" fmla="val 50000"/>
              <a:gd name="adj3" fmla="val 12500"/>
            </a:avLst>
          </a:prstGeom>
          <a:gradFill rotWithShape="0">
            <a:gsLst>
              <a:gs pos="0">
                <a:schemeClr val="accent2"/>
              </a:gs>
              <a:gs pos="100000">
                <a:schemeClr val="accent1"/>
              </a:gs>
            </a:gsLst>
            <a:lin ang="5400000" scaled="1"/>
          </a:gradFill>
          <a:ln w="12700" cap="sq">
            <a:solidFill>
              <a:schemeClr val="tx1"/>
            </a:solidFill>
            <a:round/>
            <a:headEnd type="none" w="sm" len="sm"/>
            <a:tailEnd type="none" w="sm" len="sm"/>
          </a:ln>
          <a:effectLst/>
        </p:spPr>
        <p:txBody>
          <a:bodyPr wrap="none" anchor="ctr"/>
          <a:lstStyle/>
          <a:p>
            <a:endParaRPr lang="ar-SA"/>
          </a:p>
        </p:txBody>
      </p:sp>
      <p:sp>
        <p:nvSpPr>
          <p:cNvPr id="213001" name="Text Box 9"/>
          <p:cNvSpPr txBox="1">
            <a:spLocks noChangeArrowheads="1"/>
          </p:cNvSpPr>
          <p:nvPr/>
        </p:nvSpPr>
        <p:spPr bwMode="auto">
          <a:xfrm>
            <a:off x="2916238" y="333375"/>
            <a:ext cx="3240087" cy="457200"/>
          </a:xfrm>
          <a:prstGeom prst="rect">
            <a:avLst/>
          </a:prstGeom>
          <a:noFill/>
          <a:ln w="9525" algn="ctr">
            <a:noFill/>
            <a:miter lim="800000"/>
            <a:headEnd/>
            <a:tailEnd/>
          </a:ln>
          <a:effectLst/>
        </p:spPr>
        <p:txBody>
          <a:bodyPr lIns="90000" tIns="46800" rIns="90000" bIns="46800">
            <a:spAutoFit/>
          </a:bodyPr>
          <a:lstStyle/>
          <a:p>
            <a:pPr>
              <a:spcBef>
                <a:spcPct val="50000"/>
              </a:spcBef>
            </a:pPr>
            <a:r>
              <a:rPr lang="ar-SA" sz="2400"/>
              <a:t>الركن الثالث: الإيمان بالكتب</a:t>
            </a:r>
            <a:endParaRPr lang="en-US" sz="24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13000"/>
                                        </p:tgtEl>
                                        <p:attrNameLst>
                                          <p:attrName>style.visibility</p:attrName>
                                        </p:attrNameLst>
                                      </p:cBhvr>
                                      <p:to>
                                        <p:strVal val="visible"/>
                                      </p:to>
                                    </p:set>
                                    <p:animEffect transition="in" filter="wipe(down)">
                                      <p:cBhvr>
                                        <p:cTn id="7" dur="870">
                                          <p:stCondLst>
                                            <p:cond delay="0"/>
                                          </p:stCondLst>
                                        </p:cTn>
                                        <p:tgtEl>
                                          <p:spTgt spid="213000"/>
                                        </p:tgtEl>
                                      </p:cBhvr>
                                    </p:animEffect>
                                    <p:anim calcmode="lin" valueType="num">
                                      <p:cBhvr>
                                        <p:cTn id="8" dur="2733" tmFilter="0,0; 0.14,0.36; 0.43,0.73; 0.71,0.91; 1.0,1.0">
                                          <p:stCondLst>
                                            <p:cond delay="0"/>
                                          </p:stCondLst>
                                        </p:cTn>
                                        <p:tgtEl>
                                          <p:spTgt spid="213000"/>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213000"/>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213000"/>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213000"/>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213000"/>
                                        </p:tgtEl>
                                        <p:attrNameLst>
                                          <p:attrName>ppt_y</p:attrName>
                                        </p:attrNameLst>
                                      </p:cBhvr>
                                      <p:tavLst>
                                        <p:tav tm="0" fmla="#ppt_y-sin(pi*$)/81">
                                          <p:val>
                                            <p:fltVal val="0"/>
                                          </p:val>
                                        </p:tav>
                                        <p:tav tm="100000">
                                          <p:val>
                                            <p:fltVal val="1"/>
                                          </p:val>
                                        </p:tav>
                                      </p:tavLst>
                                    </p:anim>
                                    <p:animScale>
                                      <p:cBhvr>
                                        <p:cTn id="13" dur="39">
                                          <p:stCondLst>
                                            <p:cond delay="975"/>
                                          </p:stCondLst>
                                        </p:cTn>
                                        <p:tgtEl>
                                          <p:spTgt spid="213000"/>
                                        </p:tgtEl>
                                      </p:cBhvr>
                                      <p:to x="100000" y="60000"/>
                                    </p:animScale>
                                    <p:animScale>
                                      <p:cBhvr>
                                        <p:cTn id="14" dur="249" decel="50000">
                                          <p:stCondLst>
                                            <p:cond delay="1014"/>
                                          </p:stCondLst>
                                        </p:cTn>
                                        <p:tgtEl>
                                          <p:spTgt spid="213000"/>
                                        </p:tgtEl>
                                      </p:cBhvr>
                                      <p:to x="100000" y="100000"/>
                                    </p:animScale>
                                    <p:animScale>
                                      <p:cBhvr>
                                        <p:cTn id="15" dur="39">
                                          <p:stCondLst>
                                            <p:cond delay="1968"/>
                                          </p:stCondLst>
                                        </p:cTn>
                                        <p:tgtEl>
                                          <p:spTgt spid="213000"/>
                                        </p:tgtEl>
                                      </p:cBhvr>
                                      <p:to x="100000" y="80000"/>
                                    </p:animScale>
                                    <p:animScale>
                                      <p:cBhvr>
                                        <p:cTn id="16" dur="249" decel="50000">
                                          <p:stCondLst>
                                            <p:cond delay="2007"/>
                                          </p:stCondLst>
                                        </p:cTn>
                                        <p:tgtEl>
                                          <p:spTgt spid="213000"/>
                                        </p:tgtEl>
                                      </p:cBhvr>
                                      <p:to x="100000" y="100000"/>
                                    </p:animScale>
                                    <p:animScale>
                                      <p:cBhvr>
                                        <p:cTn id="17" dur="39">
                                          <p:stCondLst>
                                            <p:cond delay="2463"/>
                                          </p:stCondLst>
                                        </p:cTn>
                                        <p:tgtEl>
                                          <p:spTgt spid="213000"/>
                                        </p:tgtEl>
                                      </p:cBhvr>
                                      <p:to x="100000" y="90000"/>
                                    </p:animScale>
                                    <p:animScale>
                                      <p:cBhvr>
                                        <p:cTn id="18" dur="249" decel="50000">
                                          <p:stCondLst>
                                            <p:cond delay="2502"/>
                                          </p:stCondLst>
                                        </p:cTn>
                                        <p:tgtEl>
                                          <p:spTgt spid="213000"/>
                                        </p:tgtEl>
                                      </p:cBhvr>
                                      <p:to x="100000" y="100000"/>
                                    </p:animScale>
                                    <p:animScale>
                                      <p:cBhvr>
                                        <p:cTn id="19" dur="39">
                                          <p:stCondLst>
                                            <p:cond delay="2712"/>
                                          </p:stCondLst>
                                        </p:cTn>
                                        <p:tgtEl>
                                          <p:spTgt spid="213000"/>
                                        </p:tgtEl>
                                      </p:cBhvr>
                                      <p:to x="100000" y="95000"/>
                                    </p:animScale>
                                    <p:animScale>
                                      <p:cBhvr>
                                        <p:cTn id="20" dur="249" decel="50000">
                                          <p:stCondLst>
                                            <p:cond delay="2751"/>
                                          </p:stCondLst>
                                        </p:cTn>
                                        <p:tgtEl>
                                          <p:spTgt spid="213000"/>
                                        </p:tgtEl>
                                      </p:cBhvr>
                                      <p:to x="100000" y="100000"/>
                                    </p:animScale>
                                  </p:childTnLst>
                                  <p:subTnLst>
                                    <p:audio>
                                      <p:cMediaNode vol="70000">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3001"/>
                                        </p:tgtEl>
                                        <p:attrNameLst>
                                          <p:attrName>style.visibility</p:attrName>
                                        </p:attrNameLst>
                                      </p:cBhvr>
                                      <p:to>
                                        <p:strVal val="visible"/>
                                      </p:to>
                                    </p:set>
                                    <p:anim calcmode="lin" valueType="num">
                                      <p:cBhvr additive="base">
                                        <p:cTn id="25" dur="500" fill="hold"/>
                                        <p:tgtEl>
                                          <p:spTgt spid="213001"/>
                                        </p:tgtEl>
                                        <p:attrNameLst>
                                          <p:attrName>ppt_x</p:attrName>
                                        </p:attrNameLst>
                                      </p:cBhvr>
                                      <p:tavLst>
                                        <p:tav tm="0">
                                          <p:val>
                                            <p:strVal val="#ppt_x"/>
                                          </p:val>
                                        </p:tav>
                                        <p:tav tm="100000">
                                          <p:val>
                                            <p:strVal val="#ppt_x"/>
                                          </p:val>
                                        </p:tav>
                                      </p:tavLst>
                                    </p:anim>
                                    <p:anim calcmode="lin" valueType="num">
                                      <p:cBhvr additive="base">
                                        <p:cTn id="26" dur="500" fill="hold"/>
                                        <p:tgtEl>
                                          <p:spTgt spid="21300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iterate type="wd">
                                    <p:tmPct val="5000"/>
                                  </p:iterate>
                                  <p:childTnLst>
                                    <p:set>
                                      <p:cBhvr>
                                        <p:cTn id="30" dur="1" fill="hold">
                                          <p:stCondLst>
                                            <p:cond delay="0"/>
                                          </p:stCondLst>
                                        </p:cTn>
                                        <p:tgtEl>
                                          <p:spTgt spid="212994"/>
                                        </p:tgtEl>
                                        <p:attrNameLst>
                                          <p:attrName>style.visibility</p:attrName>
                                        </p:attrNameLst>
                                      </p:cBhvr>
                                      <p:to>
                                        <p:strVal val="visible"/>
                                      </p:to>
                                    </p:set>
                                    <p:anim calcmode="lin" valueType="num">
                                      <p:cBhvr>
                                        <p:cTn id="31" dur="2000" fill="hold"/>
                                        <p:tgtEl>
                                          <p:spTgt spid="212994"/>
                                        </p:tgtEl>
                                        <p:attrNameLst>
                                          <p:attrName>ppt_w</p:attrName>
                                        </p:attrNameLst>
                                      </p:cBhvr>
                                      <p:tavLst>
                                        <p:tav tm="0">
                                          <p:val>
                                            <p:fltVal val="0"/>
                                          </p:val>
                                        </p:tav>
                                        <p:tav tm="100000">
                                          <p:val>
                                            <p:strVal val="#ppt_w"/>
                                          </p:val>
                                        </p:tav>
                                      </p:tavLst>
                                    </p:anim>
                                    <p:anim calcmode="lin" valueType="num">
                                      <p:cBhvr>
                                        <p:cTn id="32" dur="2000" fill="hold"/>
                                        <p:tgtEl>
                                          <p:spTgt spid="212994"/>
                                        </p:tgtEl>
                                        <p:attrNameLst>
                                          <p:attrName>ppt_h</p:attrName>
                                        </p:attrNameLst>
                                      </p:cBhvr>
                                      <p:tavLst>
                                        <p:tav tm="0">
                                          <p:val>
                                            <p:fltVal val="0"/>
                                          </p:val>
                                        </p:tav>
                                        <p:tav tm="100000">
                                          <p:val>
                                            <p:strVal val="#ppt_h"/>
                                          </p:val>
                                        </p:tav>
                                      </p:tavLst>
                                    </p:anim>
                                    <p:anim calcmode="lin" valueType="num">
                                      <p:cBhvr>
                                        <p:cTn id="33" dur="2000" fill="hold"/>
                                        <p:tgtEl>
                                          <p:spTgt spid="212994"/>
                                        </p:tgtEl>
                                        <p:attrNameLst>
                                          <p:attrName>style.rotation</p:attrName>
                                        </p:attrNameLst>
                                      </p:cBhvr>
                                      <p:tavLst>
                                        <p:tav tm="0">
                                          <p:val>
                                            <p:fltVal val="90"/>
                                          </p:val>
                                        </p:tav>
                                        <p:tav tm="100000">
                                          <p:val>
                                            <p:fltVal val="0"/>
                                          </p:val>
                                        </p:tav>
                                      </p:tavLst>
                                    </p:anim>
                                    <p:animEffect transition="in" filter="fade">
                                      <p:cBhvr>
                                        <p:cTn id="34" dur="2000"/>
                                        <p:tgtEl>
                                          <p:spTgt spid="212994"/>
                                        </p:tgtEl>
                                      </p:cBhvr>
                                    </p:animEffect>
                                  </p:childTnLst>
                                  <p:subTnLst>
                                    <p:audio>
                                      <p:cMediaNode>
                                        <p:cTn display="0" masterRel="sameClick">
                                          <p:stCondLst>
                                            <p:cond evt="begin" delay="0">
                                              <p:tn val="29"/>
                                            </p:cond>
                                          </p:stCondLst>
                                          <p:endCondLst>
                                            <p:cond evt="onStopAudio" delay="0">
                                              <p:tgtEl>
                                                <p:sldTgt/>
                                              </p:tgtEl>
                                            </p:cond>
                                          </p:endCondLst>
                                        </p:cTn>
                                        <p:tgtEl>
                                          <p:sndTgt r:embed="rId3" name="cashreg.wav"/>
                                        </p:tgtEl>
                                      </p:cMediaNode>
                                    </p:audio>
                                  </p:sub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iterate type="lt">
                                    <p:tmPct val="5000"/>
                                  </p:iterate>
                                  <p:childTnLst>
                                    <p:set>
                                      <p:cBhvr>
                                        <p:cTn id="38" dur="1" fill="hold">
                                          <p:stCondLst>
                                            <p:cond delay="0"/>
                                          </p:stCondLst>
                                        </p:cTn>
                                        <p:tgtEl>
                                          <p:spTgt spid="212998"/>
                                        </p:tgtEl>
                                        <p:attrNameLst>
                                          <p:attrName>style.visibility</p:attrName>
                                        </p:attrNameLst>
                                      </p:cBhvr>
                                      <p:to>
                                        <p:strVal val="visible"/>
                                      </p:to>
                                    </p:set>
                                    <p:anim calcmode="lin" valueType="num">
                                      <p:cBhvr>
                                        <p:cTn id="39" dur="1000" fill="hold"/>
                                        <p:tgtEl>
                                          <p:spTgt spid="212998"/>
                                        </p:tgtEl>
                                        <p:attrNameLst>
                                          <p:attrName>ppt_w</p:attrName>
                                        </p:attrNameLst>
                                      </p:cBhvr>
                                      <p:tavLst>
                                        <p:tav tm="0">
                                          <p:val>
                                            <p:fltVal val="0"/>
                                          </p:val>
                                        </p:tav>
                                        <p:tav tm="100000">
                                          <p:val>
                                            <p:strVal val="#ppt_w"/>
                                          </p:val>
                                        </p:tav>
                                      </p:tavLst>
                                    </p:anim>
                                    <p:anim calcmode="lin" valueType="num">
                                      <p:cBhvr>
                                        <p:cTn id="40" dur="1000" fill="hold"/>
                                        <p:tgtEl>
                                          <p:spTgt spid="212998"/>
                                        </p:tgtEl>
                                        <p:attrNameLst>
                                          <p:attrName>ppt_h</p:attrName>
                                        </p:attrNameLst>
                                      </p:cBhvr>
                                      <p:tavLst>
                                        <p:tav tm="0">
                                          <p:val>
                                            <p:fltVal val="0"/>
                                          </p:val>
                                        </p:tav>
                                        <p:tav tm="100000">
                                          <p:val>
                                            <p:strVal val="#ppt_h"/>
                                          </p:val>
                                        </p:tav>
                                      </p:tavLst>
                                    </p:anim>
                                    <p:anim calcmode="lin" valueType="num">
                                      <p:cBhvr>
                                        <p:cTn id="41" dur="1000" fill="hold"/>
                                        <p:tgtEl>
                                          <p:spTgt spid="212998"/>
                                        </p:tgtEl>
                                        <p:attrNameLst>
                                          <p:attrName>style.rotation</p:attrName>
                                        </p:attrNameLst>
                                      </p:cBhvr>
                                      <p:tavLst>
                                        <p:tav tm="0">
                                          <p:val>
                                            <p:fltVal val="90"/>
                                          </p:val>
                                        </p:tav>
                                        <p:tav tm="100000">
                                          <p:val>
                                            <p:fltVal val="0"/>
                                          </p:val>
                                        </p:tav>
                                      </p:tavLst>
                                    </p:anim>
                                    <p:animEffect transition="in" filter="fade">
                                      <p:cBhvr>
                                        <p:cTn id="42" dur="1000"/>
                                        <p:tgtEl>
                                          <p:spTgt spid="212998"/>
                                        </p:tgtEl>
                                      </p:cBhvr>
                                    </p:animEffect>
                                  </p:childTnLst>
                                  <p:subTnLst>
                                    <p:audio>
                                      <p:cMediaNode>
                                        <p:cTn display="0" masterRel="sameClick">
                                          <p:stCondLst>
                                            <p:cond evt="begin" delay="0">
                                              <p:tn val="37"/>
                                            </p:cond>
                                          </p:stCondLst>
                                          <p:endCondLst>
                                            <p:cond evt="onStopAudio" delay="0">
                                              <p:tgtEl>
                                                <p:sldTgt/>
                                              </p:tgtEl>
                                            </p:cond>
                                          </p:endCondLst>
                                        </p:cTn>
                                        <p:tgtEl>
                                          <p:sndTgt r:embed="rId3" name="cashreg.wav"/>
                                        </p:tgtEl>
                                      </p:cMediaNode>
                                    </p:audio>
                                  </p:sub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iterate type="lt">
                                    <p:tmPct val="5000"/>
                                  </p:iterate>
                                  <p:childTnLst>
                                    <p:set>
                                      <p:cBhvr>
                                        <p:cTn id="46" dur="1" fill="hold">
                                          <p:stCondLst>
                                            <p:cond delay="0"/>
                                          </p:stCondLst>
                                        </p:cTn>
                                        <p:tgtEl>
                                          <p:spTgt spid="212999"/>
                                        </p:tgtEl>
                                        <p:attrNameLst>
                                          <p:attrName>style.visibility</p:attrName>
                                        </p:attrNameLst>
                                      </p:cBhvr>
                                      <p:to>
                                        <p:strVal val="visible"/>
                                      </p:to>
                                    </p:set>
                                    <p:anim calcmode="lin" valueType="num">
                                      <p:cBhvr>
                                        <p:cTn id="47" dur="1000" fill="hold"/>
                                        <p:tgtEl>
                                          <p:spTgt spid="212999"/>
                                        </p:tgtEl>
                                        <p:attrNameLst>
                                          <p:attrName>ppt_w</p:attrName>
                                        </p:attrNameLst>
                                      </p:cBhvr>
                                      <p:tavLst>
                                        <p:tav tm="0">
                                          <p:val>
                                            <p:fltVal val="0"/>
                                          </p:val>
                                        </p:tav>
                                        <p:tav tm="100000">
                                          <p:val>
                                            <p:strVal val="#ppt_w"/>
                                          </p:val>
                                        </p:tav>
                                      </p:tavLst>
                                    </p:anim>
                                    <p:anim calcmode="lin" valueType="num">
                                      <p:cBhvr>
                                        <p:cTn id="48" dur="1000" fill="hold"/>
                                        <p:tgtEl>
                                          <p:spTgt spid="212999"/>
                                        </p:tgtEl>
                                        <p:attrNameLst>
                                          <p:attrName>ppt_h</p:attrName>
                                        </p:attrNameLst>
                                      </p:cBhvr>
                                      <p:tavLst>
                                        <p:tav tm="0">
                                          <p:val>
                                            <p:fltVal val="0"/>
                                          </p:val>
                                        </p:tav>
                                        <p:tav tm="100000">
                                          <p:val>
                                            <p:strVal val="#ppt_h"/>
                                          </p:val>
                                        </p:tav>
                                      </p:tavLst>
                                    </p:anim>
                                    <p:anim calcmode="lin" valueType="num">
                                      <p:cBhvr>
                                        <p:cTn id="49" dur="1000" fill="hold"/>
                                        <p:tgtEl>
                                          <p:spTgt spid="212999"/>
                                        </p:tgtEl>
                                        <p:attrNameLst>
                                          <p:attrName>style.rotation</p:attrName>
                                        </p:attrNameLst>
                                      </p:cBhvr>
                                      <p:tavLst>
                                        <p:tav tm="0">
                                          <p:val>
                                            <p:fltVal val="90"/>
                                          </p:val>
                                        </p:tav>
                                        <p:tav tm="100000">
                                          <p:val>
                                            <p:fltVal val="0"/>
                                          </p:val>
                                        </p:tav>
                                      </p:tavLst>
                                    </p:anim>
                                    <p:animEffect transition="in" filter="fade">
                                      <p:cBhvr>
                                        <p:cTn id="50" dur="1000"/>
                                        <p:tgtEl>
                                          <p:spTgt spid="212999"/>
                                        </p:tgtEl>
                                      </p:cBhvr>
                                    </p:animEffect>
                                  </p:childTnLst>
                                  <p:subTnLst>
                                    <p:audio>
                                      <p:cMediaNode>
                                        <p:cTn display="0" masterRel="sameClick">
                                          <p:stCondLst>
                                            <p:cond evt="begin" delay="0">
                                              <p:tn val="45"/>
                                            </p:cond>
                                          </p:stCondLst>
                                          <p:endCondLst>
                                            <p:cond evt="onStopAudio" delay="0">
                                              <p:tgtEl>
                                                <p:sldTgt/>
                                              </p:tgtEl>
                                            </p:cond>
                                          </p:endCondLst>
                                        </p:cTn>
                                        <p:tgtEl>
                                          <p:sndTgt r:embed="rId4" name="type.wav"/>
                                        </p:tgtEl>
                                      </p:cMediaNode>
                                    </p:audio>
                                  </p:sub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iterate type="lt">
                                    <p:tmPct val="5000"/>
                                  </p:iterate>
                                  <p:childTnLst>
                                    <p:set>
                                      <p:cBhvr>
                                        <p:cTn id="54" dur="1" fill="hold">
                                          <p:stCondLst>
                                            <p:cond delay="0"/>
                                          </p:stCondLst>
                                        </p:cTn>
                                        <p:tgtEl>
                                          <p:spTgt spid="212997"/>
                                        </p:tgtEl>
                                        <p:attrNameLst>
                                          <p:attrName>style.visibility</p:attrName>
                                        </p:attrNameLst>
                                      </p:cBhvr>
                                      <p:to>
                                        <p:strVal val="visible"/>
                                      </p:to>
                                    </p:set>
                                    <p:anim calcmode="lin" valueType="num">
                                      <p:cBhvr>
                                        <p:cTn id="55" dur="1000" fill="hold"/>
                                        <p:tgtEl>
                                          <p:spTgt spid="212997"/>
                                        </p:tgtEl>
                                        <p:attrNameLst>
                                          <p:attrName>ppt_w</p:attrName>
                                        </p:attrNameLst>
                                      </p:cBhvr>
                                      <p:tavLst>
                                        <p:tav tm="0">
                                          <p:val>
                                            <p:fltVal val="0"/>
                                          </p:val>
                                        </p:tav>
                                        <p:tav tm="100000">
                                          <p:val>
                                            <p:strVal val="#ppt_w"/>
                                          </p:val>
                                        </p:tav>
                                      </p:tavLst>
                                    </p:anim>
                                    <p:anim calcmode="lin" valueType="num">
                                      <p:cBhvr>
                                        <p:cTn id="56" dur="1000" fill="hold"/>
                                        <p:tgtEl>
                                          <p:spTgt spid="212997"/>
                                        </p:tgtEl>
                                        <p:attrNameLst>
                                          <p:attrName>ppt_h</p:attrName>
                                        </p:attrNameLst>
                                      </p:cBhvr>
                                      <p:tavLst>
                                        <p:tav tm="0">
                                          <p:val>
                                            <p:fltVal val="0"/>
                                          </p:val>
                                        </p:tav>
                                        <p:tav tm="100000">
                                          <p:val>
                                            <p:strVal val="#ppt_h"/>
                                          </p:val>
                                        </p:tav>
                                      </p:tavLst>
                                    </p:anim>
                                    <p:anim calcmode="lin" valueType="num">
                                      <p:cBhvr>
                                        <p:cTn id="57" dur="1000" fill="hold"/>
                                        <p:tgtEl>
                                          <p:spTgt spid="212997"/>
                                        </p:tgtEl>
                                        <p:attrNameLst>
                                          <p:attrName>style.rotation</p:attrName>
                                        </p:attrNameLst>
                                      </p:cBhvr>
                                      <p:tavLst>
                                        <p:tav tm="0">
                                          <p:val>
                                            <p:fltVal val="90"/>
                                          </p:val>
                                        </p:tav>
                                        <p:tav tm="100000">
                                          <p:val>
                                            <p:fltVal val="0"/>
                                          </p:val>
                                        </p:tav>
                                      </p:tavLst>
                                    </p:anim>
                                    <p:animEffect transition="in" filter="fade">
                                      <p:cBhvr>
                                        <p:cTn id="58" dur="1000"/>
                                        <p:tgtEl>
                                          <p:spTgt spid="212997"/>
                                        </p:tgtEl>
                                      </p:cBhvr>
                                    </p:animEffect>
                                  </p:childTnLst>
                                  <p:subTnLst>
                                    <p:audio>
                                      <p:cMediaNode>
                                        <p:cTn display="0" masterRel="sameClick">
                                          <p:stCondLst>
                                            <p:cond evt="begin" delay="0">
                                              <p:tn val="53"/>
                                            </p:cond>
                                          </p:stCondLst>
                                          <p:endCondLst>
                                            <p:cond evt="onStopAudio" delay="0">
                                              <p:tgtEl>
                                                <p:sldTgt/>
                                              </p:tgtEl>
                                            </p:cond>
                                          </p:endCondLst>
                                        </p:cTn>
                                        <p:tgtEl>
                                          <p:sndTgt r:embed="rId5" name="whoosh.wav"/>
                                        </p:tgtEl>
                                      </p:cMediaNode>
                                    </p:audio>
                                  </p:sub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iterate type="lt">
                                    <p:tmPct val="5000"/>
                                  </p:iterate>
                                  <p:childTnLst>
                                    <p:set>
                                      <p:cBhvr>
                                        <p:cTn id="62" dur="1" fill="hold">
                                          <p:stCondLst>
                                            <p:cond delay="0"/>
                                          </p:stCondLst>
                                        </p:cTn>
                                        <p:tgtEl>
                                          <p:spTgt spid="212996"/>
                                        </p:tgtEl>
                                        <p:attrNameLst>
                                          <p:attrName>style.visibility</p:attrName>
                                        </p:attrNameLst>
                                      </p:cBhvr>
                                      <p:to>
                                        <p:strVal val="visible"/>
                                      </p:to>
                                    </p:set>
                                    <p:anim calcmode="lin" valueType="num">
                                      <p:cBhvr>
                                        <p:cTn id="63" dur="1000" fill="hold"/>
                                        <p:tgtEl>
                                          <p:spTgt spid="212996"/>
                                        </p:tgtEl>
                                        <p:attrNameLst>
                                          <p:attrName>ppt_w</p:attrName>
                                        </p:attrNameLst>
                                      </p:cBhvr>
                                      <p:tavLst>
                                        <p:tav tm="0">
                                          <p:val>
                                            <p:fltVal val="0"/>
                                          </p:val>
                                        </p:tav>
                                        <p:tav tm="100000">
                                          <p:val>
                                            <p:strVal val="#ppt_w"/>
                                          </p:val>
                                        </p:tav>
                                      </p:tavLst>
                                    </p:anim>
                                    <p:anim calcmode="lin" valueType="num">
                                      <p:cBhvr>
                                        <p:cTn id="64" dur="1000" fill="hold"/>
                                        <p:tgtEl>
                                          <p:spTgt spid="212996"/>
                                        </p:tgtEl>
                                        <p:attrNameLst>
                                          <p:attrName>ppt_h</p:attrName>
                                        </p:attrNameLst>
                                      </p:cBhvr>
                                      <p:tavLst>
                                        <p:tav tm="0">
                                          <p:val>
                                            <p:fltVal val="0"/>
                                          </p:val>
                                        </p:tav>
                                        <p:tav tm="100000">
                                          <p:val>
                                            <p:strVal val="#ppt_h"/>
                                          </p:val>
                                        </p:tav>
                                      </p:tavLst>
                                    </p:anim>
                                    <p:anim calcmode="lin" valueType="num">
                                      <p:cBhvr>
                                        <p:cTn id="65" dur="1000" fill="hold"/>
                                        <p:tgtEl>
                                          <p:spTgt spid="212996"/>
                                        </p:tgtEl>
                                        <p:attrNameLst>
                                          <p:attrName>style.rotation</p:attrName>
                                        </p:attrNameLst>
                                      </p:cBhvr>
                                      <p:tavLst>
                                        <p:tav tm="0">
                                          <p:val>
                                            <p:fltVal val="90"/>
                                          </p:val>
                                        </p:tav>
                                        <p:tav tm="100000">
                                          <p:val>
                                            <p:fltVal val="0"/>
                                          </p:val>
                                        </p:tav>
                                      </p:tavLst>
                                    </p:anim>
                                    <p:animEffect transition="in" filter="fade">
                                      <p:cBhvr>
                                        <p:cTn id="66" dur="1000"/>
                                        <p:tgtEl>
                                          <p:spTgt spid="212996"/>
                                        </p:tgtEl>
                                      </p:cBhvr>
                                    </p:animEffect>
                                  </p:childTnLst>
                                  <p:subTnLst>
                                    <p:audio>
                                      <p:cMediaNode>
                                        <p:cTn display="0" masterRel="sameClick">
                                          <p:stCondLst>
                                            <p:cond evt="begin" delay="0">
                                              <p:tn val="61"/>
                                            </p:cond>
                                          </p:stCondLst>
                                          <p:endCondLst>
                                            <p:cond evt="onStopAudio" delay="0">
                                              <p:tgtEl>
                                                <p:sldTgt/>
                                              </p:tgtEl>
                                            </p:cond>
                                          </p:endCondLst>
                                        </p:cTn>
                                        <p:tgtEl>
                                          <p:sndTgt r:embed="rId6" name="explode.wav"/>
                                        </p:tgtEl>
                                      </p:cMediaNode>
                                    </p:audio>
                                  </p:sub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iterate type="lt">
                                    <p:tmPct val="5000"/>
                                  </p:iterate>
                                  <p:childTnLst>
                                    <p:set>
                                      <p:cBhvr>
                                        <p:cTn id="70" dur="1" fill="hold">
                                          <p:stCondLst>
                                            <p:cond delay="0"/>
                                          </p:stCondLst>
                                        </p:cTn>
                                        <p:tgtEl>
                                          <p:spTgt spid="212995"/>
                                        </p:tgtEl>
                                        <p:attrNameLst>
                                          <p:attrName>style.visibility</p:attrName>
                                        </p:attrNameLst>
                                      </p:cBhvr>
                                      <p:to>
                                        <p:strVal val="visible"/>
                                      </p:to>
                                    </p:set>
                                    <p:anim calcmode="lin" valueType="num">
                                      <p:cBhvr>
                                        <p:cTn id="71" dur="1000" fill="hold"/>
                                        <p:tgtEl>
                                          <p:spTgt spid="212995"/>
                                        </p:tgtEl>
                                        <p:attrNameLst>
                                          <p:attrName>ppt_w</p:attrName>
                                        </p:attrNameLst>
                                      </p:cBhvr>
                                      <p:tavLst>
                                        <p:tav tm="0">
                                          <p:val>
                                            <p:fltVal val="0"/>
                                          </p:val>
                                        </p:tav>
                                        <p:tav tm="100000">
                                          <p:val>
                                            <p:strVal val="#ppt_w"/>
                                          </p:val>
                                        </p:tav>
                                      </p:tavLst>
                                    </p:anim>
                                    <p:anim calcmode="lin" valueType="num">
                                      <p:cBhvr>
                                        <p:cTn id="72" dur="1000" fill="hold"/>
                                        <p:tgtEl>
                                          <p:spTgt spid="212995"/>
                                        </p:tgtEl>
                                        <p:attrNameLst>
                                          <p:attrName>ppt_h</p:attrName>
                                        </p:attrNameLst>
                                      </p:cBhvr>
                                      <p:tavLst>
                                        <p:tav tm="0">
                                          <p:val>
                                            <p:fltVal val="0"/>
                                          </p:val>
                                        </p:tav>
                                        <p:tav tm="100000">
                                          <p:val>
                                            <p:strVal val="#ppt_h"/>
                                          </p:val>
                                        </p:tav>
                                      </p:tavLst>
                                    </p:anim>
                                    <p:anim calcmode="lin" valueType="num">
                                      <p:cBhvr>
                                        <p:cTn id="73" dur="1000" fill="hold"/>
                                        <p:tgtEl>
                                          <p:spTgt spid="212995"/>
                                        </p:tgtEl>
                                        <p:attrNameLst>
                                          <p:attrName>style.rotation</p:attrName>
                                        </p:attrNameLst>
                                      </p:cBhvr>
                                      <p:tavLst>
                                        <p:tav tm="0">
                                          <p:val>
                                            <p:fltVal val="90"/>
                                          </p:val>
                                        </p:tav>
                                        <p:tav tm="100000">
                                          <p:val>
                                            <p:fltVal val="0"/>
                                          </p:val>
                                        </p:tav>
                                      </p:tavLst>
                                    </p:anim>
                                    <p:animEffect transition="in" filter="fade">
                                      <p:cBhvr>
                                        <p:cTn id="74" dur="1000"/>
                                        <p:tgtEl>
                                          <p:spTgt spid="212995"/>
                                        </p:tgtEl>
                                      </p:cBhvr>
                                    </p:animEffect>
                                  </p:childTnLst>
                                  <p:subTnLst>
                                    <p:audio>
                                      <p:cMediaNode>
                                        <p:cTn display="0" masterRel="sameClick">
                                          <p:stCondLst>
                                            <p:cond evt="begin" delay="0">
                                              <p:tn val="69"/>
                                            </p:cond>
                                          </p:stCondLst>
                                          <p:endCondLst>
                                            <p:cond evt="onStopAudio" delay="0">
                                              <p:tgtEl>
                                                <p:sldTgt/>
                                              </p:tgtEl>
                                            </p:cond>
                                          </p:endCondLst>
                                        </p:cTn>
                                        <p:tgtEl>
                                          <p:sndTgt r:embed="rId7"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4" grpId="0" animBg="1"/>
      <p:bldP spid="212995" grpId="0" animBg="1"/>
      <p:bldP spid="212996" grpId="0" animBg="1"/>
      <p:bldP spid="212997" grpId="0" animBg="1"/>
      <p:bldP spid="212998" grpId="0" animBg="1"/>
      <p:bldP spid="212999" grpId="0" animBg="1"/>
      <p:bldP spid="213000" grpId="0" animBg="1"/>
      <p:bldP spid="21300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رقم الشريحة 5"/>
          <p:cNvSpPr>
            <a:spLocks noGrp="1"/>
          </p:cNvSpPr>
          <p:nvPr>
            <p:ph type="sldNum" sz="quarter" idx="12"/>
          </p:nvPr>
        </p:nvSpPr>
        <p:spPr/>
        <p:txBody>
          <a:bodyPr/>
          <a:lstStyle/>
          <a:p>
            <a:fld id="{AA89B0E7-0CF7-4447-8429-07AE7C293465}" type="slidenum">
              <a:rPr lang="ar-SA"/>
              <a:pPr/>
              <a:t>28</a:t>
            </a:fld>
            <a:endParaRPr lang="en-US"/>
          </a:p>
        </p:txBody>
      </p:sp>
      <p:sp>
        <p:nvSpPr>
          <p:cNvPr id="214018" name="AutoShape 2"/>
          <p:cNvSpPr>
            <a:spLocks noChangeArrowheads="1"/>
          </p:cNvSpPr>
          <p:nvPr/>
        </p:nvSpPr>
        <p:spPr bwMode="auto">
          <a:xfrm>
            <a:off x="2339975" y="549275"/>
            <a:ext cx="4248150" cy="1511300"/>
          </a:xfrm>
          <a:prstGeom prst="hexagon">
            <a:avLst>
              <a:gd name="adj" fmla="val 70273"/>
              <a:gd name="vf" fmla="val 115470"/>
            </a:avLst>
          </a:prstGeom>
          <a:gradFill rotWithShape="1">
            <a:gsLst>
              <a:gs pos="0">
                <a:srgbClr val="0066CC">
                  <a:alpha val="56000"/>
                </a:srgbClr>
              </a:gs>
              <a:gs pos="100000">
                <a:srgbClr val="0066CC">
                  <a:gamma/>
                  <a:tint val="15686"/>
                  <a:invGamma/>
                  <a:alpha val="48000"/>
                </a:srgbClr>
              </a:gs>
            </a:gsLst>
            <a:path path="rect">
              <a:fillToRect r="100000" b="100000"/>
            </a:path>
          </a:gradFill>
          <a:ln w="9525">
            <a:solidFill>
              <a:schemeClr val="tx1"/>
            </a:solidFill>
            <a:miter lim="800000"/>
            <a:headEnd/>
            <a:tailEnd/>
          </a:ln>
          <a:effectLst>
            <a:prstShdw prst="shdw13" dist="132592" dir="6401955">
              <a:schemeClr val="bg2">
                <a:alpha val="50000"/>
              </a:schemeClr>
            </a:prstShdw>
          </a:effectLst>
        </p:spPr>
        <p:txBody>
          <a:bodyPr wrap="none" anchor="ctr"/>
          <a:lstStyle/>
          <a:p>
            <a:endParaRPr lang="ar-SA"/>
          </a:p>
        </p:txBody>
      </p:sp>
      <p:sp>
        <p:nvSpPr>
          <p:cNvPr id="214019" name="Rectangle 3"/>
          <p:cNvSpPr>
            <a:spLocks noGrp="1" noChangeArrowheads="1"/>
          </p:cNvSpPr>
          <p:nvPr>
            <p:ph type="title"/>
          </p:nvPr>
        </p:nvSpPr>
        <p:spPr>
          <a:xfrm>
            <a:off x="1835150" y="1062038"/>
            <a:ext cx="5205413" cy="1143000"/>
          </a:xfrm>
          <a:noFill/>
          <a:ln/>
        </p:spPr>
        <p:txBody>
          <a:bodyPr/>
          <a:lstStyle/>
          <a:p>
            <a:pPr algn="ctr"/>
            <a:r>
              <a:rPr lang="ar-SA" sz="3800" b="1">
                <a:solidFill>
                  <a:schemeClr val="tx1"/>
                </a:solidFill>
              </a:rPr>
              <a:t>أ – المراد </a:t>
            </a:r>
            <a:br>
              <a:rPr lang="ar-SA" sz="3800" b="1">
                <a:solidFill>
                  <a:schemeClr val="tx1"/>
                </a:solidFill>
              </a:rPr>
            </a:br>
            <a:r>
              <a:rPr lang="ar-SA" sz="3800" b="1">
                <a:solidFill>
                  <a:schemeClr val="tx1"/>
                </a:solidFill>
              </a:rPr>
              <a:t>بالكتب، وأنواعها</a:t>
            </a:r>
            <a:r>
              <a:rPr lang="en-US" sz="3800" b="1">
                <a:solidFill>
                  <a:schemeClr val="tx1"/>
                </a:solidFill>
              </a:rPr>
              <a:t/>
            </a:r>
            <a:br>
              <a:rPr lang="en-US" sz="3800" b="1">
                <a:solidFill>
                  <a:schemeClr val="tx1"/>
                </a:solidFill>
              </a:rPr>
            </a:br>
            <a:endParaRPr lang="en-US" sz="3800" b="1">
              <a:solidFill>
                <a:schemeClr val="tx1"/>
              </a:solidFill>
            </a:endParaRPr>
          </a:p>
        </p:txBody>
      </p:sp>
      <p:sp>
        <p:nvSpPr>
          <p:cNvPr id="214020" name="Rectangle 4"/>
          <p:cNvSpPr>
            <a:spLocks noGrp="1" noChangeArrowheads="1"/>
          </p:cNvSpPr>
          <p:nvPr>
            <p:ph type="body" sz="half" idx="1"/>
          </p:nvPr>
        </p:nvSpPr>
        <p:spPr>
          <a:xfrm>
            <a:off x="755650" y="2347913"/>
            <a:ext cx="7581900" cy="3744912"/>
          </a:xfrm>
          <a:solidFill>
            <a:srgbClr val="CCFFFF"/>
          </a:solidFill>
          <a:ln>
            <a:solidFill>
              <a:schemeClr val="tx1"/>
            </a:solidFill>
          </a:ln>
        </p:spPr>
        <p:txBody>
          <a:bodyPr/>
          <a:lstStyle/>
          <a:p>
            <a:pPr algn="justLow">
              <a:lnSpc>
                <a:spcPct val="80000"/>
              </a:lnSpc>
              <a:buFont typeface="Wingdings" pitchFamily="2" charset="2"/>
              <a:buNone/>
            </a:pPr>
            <a:r>
              <a:rPr lang="ar-SA" sz="2400">
                <a:latin typeface="Arial Black" pitchFamily="34" charset="0"/>
                <a:cs typeface="AL-Mohanad Bold" pitchFamily="2" charset="-78"/>
              </a:rPr>
              <a:t>المراد بالكتب: الكتب التي أنزلها الله تعالى على رسله، رحمة بالخلق ، وهداية لهم؛ ليصلوا بها إلى سعادتهم في الدارين.</a:t>
            </a:r>
          </a:p>
          <a:p>
            <a:pPr algn="justLow">
              <a:lnSpc>
                <a:spcPct val="80000"/>
              </a:lnSpc>
              <a:buFont typeface="Wingdings" pitchFamily="2" charset="2"/>
              <a:buNone/>
            </a:pPr>
            <a:r>
              <a:rPr lang="ar-SA" sz="2400">
                <a:latin typeface="Arial Black" pitchFamily="34" charset="0"/>
                <a:cs typeface="AL-Mohanad Bold" pitchFamily="2" charset="-78"/>
              </a:rPr>
              <a:t>وهي نوعان: </a:t>
            </a:r>
          </a:p>
          <a:p>
            <a:pPr algn="justLow">
              <a:lnSpc>
                <a:spcPct val="80000"/>
              </a:lnSpc>
              <a:buFont typeface="Wingdings" pitchFamily="2" charset="2"/>
              <a:buAutoNum type="arabicPeriod"/>
            </a:pPr>
            <a:r>
              <a:rPr lang="ar-SA" sz="2400">
                <a:latin typeface="Arial Black" pitchFamily="34" charset="0"/>
                <a:cs typeface="AL-Mohanad Bold" pitchFamily="2" charset="-78"/>
              </a:rPr>
              <a:t>كتب ذُكرت مجملة، فيكون الإيمان بها مجملا، وهي ما وردت في نصوص عامة كقوله تعالى:(كَانَ النَّاسُ أُمَّةً وَاحِدَةً فَبَعَثَ اللَّهُ النَّبِيِّينَ مُبَشِّرِينَ وَمُنْذِرِينَ وَأَنْزَلَ مَعَهُمُ الْكِتَابَ بِالْحَقِّ لِيَحْكُمَ بَيْنَ النَّاسِ فِيمَا اخْتَلَفُوا فِيهِ).</a:t>
            </a:r>
          </a:p>
          <a:p>
            <a:pPr algn="justLow">
              <a:lnSpc>
                <a:spcPct val="80000"/>
              </a:lnSpc>
              <a:buFont typeface="Wingdings" pitchFamily="2" charset="2"/>
              <a:buAutoNum type="arabicPeriod"/>
            </a:pPr>
            <a:r>
              <a:rPr lang="ar-SA" sz="2400">
                <a:latin typeface="Arial Black" pitchFamily="34" charset="0"/>
                <a:cs typeface="AL-Mohanad Bold" pitchFamily="2" charset="-78"/>
              </a:rPr>
              <a:t>كتب ذُكرت مفصلة، وهي التي ذكرت في القرآن بأسمائها، وهي بالإضافة إلى القرآن:</a:t>
            </a:r>
          </a:p>
          <a:p>
            <a:pPr algn="justLow">
              <a:lnSpc>
                <a:spcPct val="80000"/>
              </a:lnSpc>
              <a:buFont typeface="Wingdings" pitchFamily="2" charset="2"/>
              <a:buNone/>
            </a:pPr>
            <a:r>
              <a:rPr lang="ar-SA" sz="2400">
                <a:latin typeface="Arial Black" pitchFamily="34" charset="0"/>
                <a:cs typeface="AL-Mohanad Bold" pitchFamily="2" charset="-78"/>
              </a:rPr>
              <a:t>	الإنجيل، والتوراة، والزبور، وصحف إبراهيم عليه السلام. قال تعالى: (وَقَفَّيْنَا عَلَى آَثَارِهِمْ بِعِيسَى ابْنِ مَرْيَمَ مُصَدِّقًا لِمَا بَيْنَ يَدَيْهِ مِنَ التَّوْرَاةِ وَآَتَيْنَاهُ الإنْجِيلَ)، وقال: (</a:t>
            </a:r>
            <a:r>
              <a:rPr lang="ar-SA" sz="2400" b="1"/>
              <a:t>وَآَتَيْنَا دَاوُودَ زَبُورًا</a:t>
            </a:r>
            <a:r>
              <a:rPr lang="ar-SA" sz="2400">
                <a:latin typeface="Arial Black" pitchFamily="34" charset="0"/>
                <a:cs typeface="AL-Mohanad Bold" pitchFamily="2" charset="-78"/>
              </a:rPr>
              <a:t>)، وقال: (... صحف إبراهيم وموسى).</a:t>
            </a:r>
          </a:p>
          <a:p>
            <a:pPr algn="justLow">
              <a:lnSpc>
                <a:spcPct val="80000"/>
              </a:lnSpc>
              <a:buFont typeface="Wingdings" pitchFamily="2" charset="2"/>
              <a:buNone/>
            </a:pPr>
            <a:endParaRPr lang="ar-SA" sz="2000">
              <a:latin typeface="Arial Black" pitchFamily="34" charset="0"/>
              <a:cs typeface="AL-Mohanad Bold" pitchFamily="2" charset="-78"/>
              <a:sym typeface="Wingdings" pitchFamily="2" charset="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14018"/>
                                        </p:tgtEl>
                                        <p:attrNameLst>
                                          <p:attrName>style.visibility</p:attrName>
                                        </p:attrNameLst>
                                      </p:cBhvr>
                                      <p:to>
                                        <p:strVal val="visible"/>
                                      </p:to>
                                    </p:set>
                                    <p:anim calcmode="lin" valueType="num">
                                      <p:cBhvr>
                                        <p:cTn id="7" dur="2000" fill="hold"/>
                                        <p:tgtEl>
                                          <p:spTgt spid="214018"/>
                                        </p:tgtEl>
                                        <p:attrNameLst>
                                          <p:attrName>ppt_w</p:attrName>
                                        </p:attrNameLst>
                                      </p:cBhvr>
                                      <p:tavLst>
                                        <p:tav tm="0">
                                          <p:val>
                                            <p:strVal val="#ppt_w*0.70"/>
                                          </p:val>
                                        </p:tav>
                                        <p:tav tm="100000">
                                          <p:val>
                                            <p:strVal val="#ppt_w"/>
                                          </p:val>
                                        </p:tav>
                                      </p:tavLst>
                                    </p:anim>
                                    <p:anim calcmode="lin" valueType="num">
                                      <p:cBhvr>
                                        <p:cTn id="8" dur="2000" fill="hold"/>
                                        <p:tgtEl>
                                          <p:spTgt spid="214018"/>
                                        </p:tgtEl>
                                        <p:attrNameLst>
                                          <p:attrName>ppt_h</p:attrName>
                                        </p:attrNameLst>
                                      </p:cBhvr>
                                      <p:tavLst>
                                        <p:tav tm="0">
                                          <p:val>
                                            <p:strVal val="#ppt_h"/>
                                          </p:val>
                                        </p:tav>
                                        <p:tav tm="100000">
                                          <p:val>
                                            <p:strVal val="#ppt_h"/>
                                          </p:val>
                                        </p:tav>
                                      </p:tavLst>
                                    </p:anim>
                                    <p:animEffect transition="in" filter="fade">
                                      <p:cBhvr>
                                        <p:cTn id="9" dur="2000"/>
                                        <p:tgtEl>
                                          <p:spTgt spid="214018"/>
                                        </p:tgtEl>
                                      </p:cBhvr>
                                    </p:animEffect>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14019"/>
                                        </p:tgtEl>
                                        <p:attrNameLst>
                                          <p:attrName>style.visibility</p:attrName>
                                        </p:attrNameLst>
                                      </p:cBhvr>
                                      <p:to>
                                        <p:strVal val="visible"/>
                                      </p:to>
                                    </p:set>
                                    <p:anim calcmode="lin" valueType="num">
                                      <p:cBhvr additive="base">
                                        <p:cTn id="14" dur="500" fill="hold"/>
                                        <p:tgtEl>
                                          <p:spTgt spid="214019"/>
                                        </p:tgtEl>
                                        <p:attrNameLst>
                                          <p:attrName>ppt_x</p:attrName>
                                        </p:attrNameLst>
                                      </p:cBhvr>
                                      <p:tavLst>
                                        <p:tav tm="0">
                                          <p:val>
                                            <p:strVal val="#ppt_x"/>
                                          </p:val>
                                        </p:tav>
                                        <p:tav tm="100000">
                                          <p:val>
                                            <p:strVal val="#ppt_x"/>
                                          </p:val>
                                        </p:tav>
                                      </p:tavLst>
                                    </p:anim>
                                    <p:anim calcmode="lin" valueType="num">
                                      <p:cBhvr additive="base">
                                        <p:cTn id="15" dur="500" fill="hold"/>
                                        <p:tgtEl>
                                          <p:spTgt spid="214019"/>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14020">
                                            <p:bg/>
                                          </p:spTgt>
                                        </p:tgtEl>
                                        <p:attrNameLst>
                                          <p:attrName>style.visibility</p:attrName>
                                        </p:attrNameLst>
                                      </p:cBhvr>
                                      <p:to>
                                        <p:strVal val="visible"/>
                                      </p:to>
                                    </p:set>
                                    <p:anim calcmode="lin" valueType="num">
                                      <p:cBhvr additive="base">
                                        <p:cTn id="20" dur="500" fill="hold"/>
                                        <p:tgtEl>
                                          <p:spTgt spid="214020">
                                            <p:bg/>
                                          </p:spTgt>
                                        </p:tgtEl>
                                        <p:attrNameLst>
                                          <p:attrName>ppt_x</p:attrName>
                                        </p:attrNameLst>
                                      </p:cBhvr>
                                      <p:tavLst>
                                        <p:tav tm="0">
                                          <p:val>
                                            <p:strVal val="#ppt_x"/>
                                          </p:val>
                                        </p:tav>
                                        <p:tav tm="100000">
                                          <p:val>
                                            <p:strVal val="#ppt_x"/>
                                          </p:val>
                                        </p:tav>
                                      </p:tavLst>
                                    </p:anim>
                                    <p:anim calcmode="lin" valueType="num">
                                      <p:cBhvr additive="base">
                                        <p:cTn id="21" dur="500" fill="hold"/>
                                        <p:tgtEl>
                                          <p:spTgt spid="214020">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14020">
                                            <p:txEl>
                                              <p:pRg st="0" end="0"/>
                                            </p:txEl>
                                          </p:spTgt>
                                        </p:tgtEl>
                                        <p:attrNameLst>
                                          <p:attrName>style.visibility</p:attrName>
                                        </p:attrNameLst>
                                      </p:cBhvr>
                                      <p:to>
                                        <p:strVal val="visible"/>
                                      </p:to>
                                    </p:set>
                                    <p:anim calcmode="lin" valueType="num">
                                      <p:cBhvr additive="base">
                                        <p:cTn id="26" dur="500" fill="hold"/>
                                        <p:tgtEl>
                                          <p:spTgt spid="214020">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140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14020">
                                            <p:txEl>
                                              <p:pRg st="1" end="1"/>
                                            </p:txEl>
                                          </p:spTgt>
                                        </p:tgtEl>
                                        <p:attrNameLst>
                                          <p:attrName>style.visibility</p:attrName>
                                        </p:attrNameLst>
                                      </p:cBhvr>
                                      <p:to>
                                        <p:strVal val="visible"/>
                                      </p:to>
                                    </p:set>
                                    <p:anim calcmode="lin" valueType="num">
                                      <p:cBhvr additive="base">
                                        <p:cTn id="32" dur="500" fill="hold"/>
                                        <p:tgtEl>
                                          <p:spTgt spid="214020">
                                            <p:txEl>
                                              <p:pRg st="1" end="1"/>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1402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14020">
                                            <p:txEl>
                                              <p:pRg st="2" end="2"/>
                                            </p:txEl>
                                          </p:spTgt>
                                        </p:tgtEl>
                                        <p:attrNameLst>
                                          <p:attrName>style.visibility</p:attrName>
                                        </p:attrNameLst>
                                      </p:cBhvr>
                                      <p:to>
                                        <p:strVal val="visible"/>
                                      </p:to>
                                    </p:set>
                                    <p:anim calcmode="lin" valueType="num">
                                      <p:cBhvr additive="base">
                                        <p:cTn id="38" dur="500" fill="hold"/>
                                        <p:tgtEl>
                                          <p:spTgt spid="214020">
                                            <p:txEl>
                                              <p:pRg st="2" end="2"/>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1402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14020">
                                            <p:txEl>
                                              <p:pRg st="3" end="3"/>
                                            </p:txEl>
                                          </p:spTgt>
                                        </p:tgtEl>
                                        <p:attrNameLst>
                                          <p:attrName>style.visibility</p:attrName>
                                        </p:attrNameLst>
                                      </p:cBhvr>
                                      <p:to>
                                        <p:strVal val="visible"/>
                                      </p:to>
                                    </p:set>
                                    <p:anim calcmode="lin" valueType="num">
                                      <p:cBhvr additive="base">
                                        <p:cTn id="44" dur="500" fill="hold"/>
                                        <p:tgtEl>
                                          <p:spTgt spid="214020">
                                            <p:txEl>
                                              <p:pRg st="3" end="3"/>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21402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214020">
                                            <p:txEl>
                                              <p:pRg st="4" end="4"/>
                                            </p:txEl>
                                          </p:spTgt>
                                        </p:tgtEl>
                                        <p:attrNameLst>
                                          <p:attrName>style.visibility</p:attrName>
                                        </p:attrNameLst>
                                      </p:cBhvr>
                                      <p:to>
                                        <p:strVal val="visible"/>
                                      </p:to>
                                    </p:set>
                                    <p:anim calcmode="lin" valueType="num">
                                      <p:cBhvr additive="base">
                                        <p:cTn id="50" dur="500" fill="hold"/>
                                        <p:tgtEl>
                                          <p:spTgt spid="214020">
                                            <p:txEl>
                                              <p:pRg st="4" end="4"/>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21402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8" grpId="0" animBg="1"/>
      <p:bldP spid="214019" grpId="0"/>
      <p:bldP spid="214020"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عنصر نائب لرقم الشريحة 3"/>
          <p:cNvSpPr>
            <a:spLocks noGrp="1"/>
          </p:cNvSpPr>
          <p:nvPr>
            <p:ph type="sldNum" sz="quarter" idx="12"/>
          </p:nvPr>
        </p:nvSpPr>
        <p:spPr/>
        <p:txBody>
          <a:bodyPr/>
          <a:lstStyle/>
          <a:p>
            <a:fld id="{41D9F577-F1AE-4BF3-8B54-06E98B9137E9}" type="slidenum">
              <a:rPr lang="ar-SA"/>
              <a:pPr/>
              <a:t>29</a:t>
            </a:fld>
            <a:endParaRPr lang="en-US"/>
          </a:p>
        </p:txBody>
      </p:sp>
      <p:sp>
        <p:nvSpPr>
          <p:cNvPr id="215042" name="Rectangle 2"/>
          <p:cNvSpPr>
            <a:spLocks noChangeArrowheads="1"/>
          </p:cNvSpPr>
          <p:nvPr/>
        </p:nvSpPr>
        <p:spPr bwMode="auto">
          <a:xfrm>
            <a:off x="3708400" y="2924175"/>
            <a:ext cx="1871663" cy="1225550"/>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folHlink"/>
            </a:outerShdw>
          </a:effectLst>
        </p:spPr>
        <p:txBody>
          <a:bodyPr wrap="none" lIns="0" tIns="0" rIns="0" bIns="0" anchor="ctr"/>
          <a:lstStyle/>
          <a:p>
            <a:r>
              <a:rPr lang="ar-SA" sz="2400" b="1"/>
              <a:t>ب. ما يتضمنه </a:t>
            </a:r>
          </a:p>
          <a:p>
            <a:r>
              <a:rPr lang="ar-SA" sz="2400" b="1"/>
              <a:t>الإيمان بالكتب:</a:t>
            </a:r>
            <a:endParaRPr lang="en-US" sz="2400"/>
          </a:p>
        </p:txBody>
      </p:sp>
      <p:sp>
        <p:nvSpPr>
          <p:cNvPr id="215043" name="Rectangle 3"/>
          <p:cNvSpPr>
            <a:spLocks noChangeArrowheads="1"/>
          </p:cNvSpPr>
          <p:nvPr/>
        </p:nvSpPr>
        <p:spPr bwMode="auto">
          <a:xfrm>
            <a:off x="1331913" y="1052513"/>
            <a:ext cx="6264275" cy="1203325"/>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r>
              <a:rPr lang="ar-SA" b="1"/>
              <a:t>4. العمل بما لم ينسخ من أحكامها.</a:t>
            </a:r>
          </a:p>
          <a:p>
            <a:r>
              <a:rPr lang="ar-SA" b="1"/>
              <a:t>وهي الأحكام الواردة في القرآن الكريم، أو حكاها القرآن أو السنة عن</a:t>
            </a:r>
          </a:p>
          <a:p>
            <a:r>
              <a:rPr lang="ar-SA" b="1"/>
              <a:t> الشرائع السابقة مع إقرارها. </a:t>
            </a:r>
          </a:p>
          <a:p>
            <a:r>
              <a:rPr lang="ar-SA" b="1"/>
              <a:t>قال تعالى: (وَمَنْ يَبْتَغِ غَيْرَ الإسْلامِ دِينًا فَلَنْ يُقْبَلَ مِنْهُ وَهُوَ فِي الآخِرَةِ مِنَ الْخَاسِرِينَ).</a:t>
            </a:r>
            <a:r>
              <a:rPr lang="en-US" b="1"/>
              <a:t> </a:t>
            </a:r>
          </a:p>
        </p:txBody>
      </p:sp>
      <p:sp>
        <p:nvSpPr>
          <p:cNvPr id="215044" name="Rectangle 4"/>
          <p:cNvSpPr>
            <a:spLocks noChangeArrowheads="1"/>
          </p:cNvSpPr>
          <p:nvPr/>
        </p:nvSpPr>
        <p:spPr bwMode="auto">
          <a:xfrm>
            <a:off x="6227763" y="2997200"/>
            <a:ext cx="2232025" cy="1057275"/>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r>
              <a:rPr lang="ar-SA" b="1"/>
              <a:t>1. الإيمان بأن نزولها</a:t>
            </a:r>
          </a:p>
          <a:p>
            <a:r>
              <a:rPr lang="ar-SA" b="1"/>
              <a:t> من عند الله حقأ.</a:t>
            </a:r>
            <a:endParaRPr lang="en-US" b="1"/>
          </a:p>
        </p:txBody>
      </p:sp>
      <p:sp>
        <p:nvSpPr>
          <p:cNvPr id="215045" name="Rectangle 5"/>
          <p:cNvSpPr>
            <a:spLocks noChangeArrowheads="1"/>
          </p:cNvSpPr>
          <p:nvPr/>
        </p:nvSpPr>
        <p:spPr bwMode="auto">
          <a:xfrm>
            <a:off x="3132138" y="5013325"/>
            <a:ext cx="3024187" cy="1058863"/>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r>
              <a:rPr lang="ar-SA" b="1"/>
              <a:t>2. الإيمان بما علمنا من أسمائها،</a:t>
            </a:r>
          </a:p>
          <a:p>
            <a:r>
              <a:rPr lang="ar-SA" b="1"/>
              <a:t> وما لم نعلم به فنؤمن به إجمالا</a:t>
            </a:r>
          </a:p>
          <a:p>
            <a:endParaRPr lang="en-US"/>
          </a:p>
        </p:txBody>
      </p:sp>
      <p:sp>
        <p:nvSpPr>
          <p:cNvPr id="215046" name="Rectangle 6"/>
          <p:cNvSpPr>
            <a:spLocks noChangeArrowheads="1"/>
          </p:cNvSpPr>
          <p:nvPr/>
        </p:nvSpPr>
        <p:spPr bwMode="auto">
          <a:xfrm>
            <a:off x="395288" y="2995613"/>
            <a:ext cx="2520950" cy="1081087"/>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r>
              <a:rPr lang="ar-SA" b="1"/>
              <a:t>3. التصديق بما صح من أخبارها، </a:t>
            </a:r>
          </a:p>
          <a:p>
            <a:r>
              <a:rPr lang="ar-SA" b="1"/>
              <a:t>مما شهد له الكتاب أو السنة.</a:t>
            </a:r>
          </a:p>
          <a:p>
            <a:endParaRPr lang="en-US"/>
          </a:p>
        </p:txBody>
      </p:sp>
      <p:sp>
        <p:nvSpPr>
          <p:cNvPr id="215047" name="Line 7"/>
          <p:cNvSpPr>
            <a:spLocks noChangeShapeType="1"/>
          </p:cNvSpPr>
          <p:nvPr/>
        </p:nvSpPr>
        <p:spPr bwMode="auto">
          <a:xfrm flipH="1" flipV="1">
            <a:off x="2916238" y="3500438"/>
            <a:ext cx="790575" cy="0"/>
          </a:xfrm>
          <a:prstGeom prst="line">
            <a:avLst/>
          </a:prstGeom>
          <a:noFill/>
          <a:ln w="9525">
            <a:solidFill>
              <a:schemeClr val="tx1"/>
            </a:solidFill>
            <a:round/>
            <a:headEnd/>
            <a:tailEnd type="triangle" w="med" len="med"/>
          </a:ln>
          <a:effectLst/>
        </p:spPr>
        <p:txBody>
          <a:bodyPr wrap="none" lIns="90000" tIns="46800" rIns="90000" bIns="46800" anchor="ctr"/>
          <a:lstStyle/>
          <a:p>
            <a:endParaRPr lang="ar-SA"/>
          </a:p>
        </p:txBody>
      </p:sp>
      <p:sp>
        <p:nvSpPr>
          <p:cNvPr id="215048" name="Line 8"/>
          <p:cNvSpPr>
            <a:spLocks noChangeShapeType="1"/>
          </p:cNvSpPr>
          <p:nvPr/>
        </p:nvSpPr>
        <p:spPr bwMode="auto">
          <a:xfrm>
            <a:off x="5580063" y="3500438"/>
            <a:ext cx="647700" cy="0"/>
          </a:xfrm>
          <a:prstGeom prst="line">
            <a:avLst/>
          </a:prstGeom>
          <a:noFill/>
          <a:ln w="9525">
            <a:solidFill>
              <a:schemeClr val="tx1"/>
            </a:solidFill>
            <a:round/>
            <a:headEnd/>
            <a:tailEnd type="triangle" w="med" len="med"/>
          </a:ln>
          <a:effectLst/>
        </p:spPr>
        <p:txBody>
          <a:bodyPr wrap="none" lIns="90000" tIns="46800" rIns="90000" bIns="46800" anchor="ctr"/>
          <a:lstStyle/>
          <a:p>
            <a:endParaRPr lang="ar-SA"/>
          </a:p>
        </p:txBody>
      </p:sp>
      <p:sp>
        <p:nvSpPr>
          <p:cNvPr id="215049" name="Line 9"/>
          <p:cNvSpPr>
            <a:spLocks noChangeShapeType="1"/>
          </p:cNvSpPr>
          <p:nvPr/>
        </p:nvSpPr>
        <p:spPr bwMode="auto">
          <a:xfrm flipH="1">
            <a:off x="4643438" y="4149725"/>
            <a:ext cx="0" cy="863600"/>
          </a:xfrm>
          <a:prstGeom prst="line">
            <a:avLst/>
          </a:prstGeom>
          <a:noFill/>
          <a:ln w="9525">
            <a:solidFill>
              <a:schemeClr val="tx1"/>
            </a:solidFill>
            <a:round/>
            <a:headEnd/>
            <a:tailEnd type="triangle" w="med" len="med"/>
          </a:ln>
          <a:effectLst/>
        </p:spPr>
        <p:txBody>
          <a:bodyPr wrap="none" lIns="90000" tIns="46800" rIns="90000" bIns="46800" anchor="ctr"/>
          <a:lstStyle/>
          <a:p>
            <a:endParaRPr lang="ar-SA"/>
          </a:p>
        </p:txBody>
      </p:sp>
      <p:sp>
        <p:nvSpPr>
          <p:cNvPr id="215050" name="Line 10"/>
          <p:cNvSpPr>
            <a:spLocks noChangeShapeType="1"/>
          </p:cNvSpPr>
          <p:nvPr/>
        </p:nvSpPr>
        <p:spPr bwMode="auto">
          <a:xfrm flipV="1">
            <a:off x="4643438" y="2276475"/>
            <a:ext cx="0" cy="647700"/>
          </a:xfrm>
          <a:prstGeom prst="line">
            <a:avLst/>
          </a:prstGeom>
          <a:noFill/>
          <a:ln w="9525">
            <a:solidFill>
              <a:schemeClr val="tx1"/>
            </a:solidFill>
            <a:round/>
            <a:headEnd/>
            <a:tailEnd type="triangle" w="med" len="med"/>
          </a:ln>
          <a:effectLst/>
        </p:spPr>
        <p:txBody>
          <a:bodyPr wrap="none" lIns="90000" tIns="46800" rIns="90000" bIns="46800" anchor="ctr"/>
          <a:lstStyle/>
          <a:p>
            <a:endParaRPr lang="ar-SA"/>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15042"/>
                                        </p:tgtEl>
                                        <p:attrNameLst>
                                          <p:attrName>style.visibility</p:attrName>
                                        </p:attrNameLst>
                                      </p:cBhvr>
                                      <p:to>
                                        <p:strVal val="visible"/>
                                      </p:to>
                                    </p:set>
                                    <p:animEffect transition="in" filter="barn(inHorizontal)">
                                      <p:cBhvr>
                                        <p:cTn id="7" dur="500"/>
                                        <p:tgtEl>
                                          <p:spTgt spid="21504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15048"/>
                                        </p:tgtEl>
                                        <p:attrNameLst>
                                          <p:attrName>style.visibility</p:attrName>
                                        </p:attrNameLst>
                                      </p:cBhvr>
                                      <p:to>
                                        <p:strVal val="visible"/>
                                      </p:to>
                                    </p:set>
                                    <p:animEffect transition="in" filter="box(in)">
                                      <p:cBhvr>
                                        <p:cTn id="12" dur="500"/>
                                        <p:tgtEl>
                                          <p:spTgt spid="21504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215044"/>
                                        </p:tgtEl>
                                        <p:attrNameLst>
                                          <p:attrName>style.visibility</p:attrName>
                                        </p:attrNameLst>
                                      </p:cBhvr>
                                      <p:to>
                                        <p:strVal val="visible"/>
                                      </p:to>
                                    </p:set>
                                    <p:animEffect transition="in" filter="barn(inHorizontal)">
                                      <p:cBhvr>
                                        <p:cTn id="17" dur="500"/>
                                        <p:tgtEl>
                                          <p:spTgt spid="21504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15049"/>
                                        </p:tgtEl>
                                        <p:attrNameLst>
                                          <p:attrName>style.visibility</p:attrName>
                                        </p:attrNameLst>
                                      </p:cBhvr>
                                      <p:to>
                                        <p:strVal val="visible"/>
                                      </p:to>
                                    </p:set>
                                    <p:animEffect transition="in" filter="box(in)">
                                      <p:cBhvr>
                                        <p:cTn id="22" dur="500"/>
                                        <p:tgtEl>
                                          <p:spTgt spid="21504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215045"/>
                                        </p:tgtEl>
                                        <p:attrNameLst>
                                          <p:attrName>style.visibility</p:attrName>
                                        </p:attrNameLst>
                                      </p:cBhvr>
                                      <p:to>
                                        <p:strVal val="visible"/>
                                      </p:to>
                                    </p:set>
                                    <p:animEffect transition="in" filter="barn(inHorizontal)">
                                      <p:cBhvr>
                                        <p:cTn id="27" dur="500"/>
                                        <p:tgtEl>
                                          <p:spTgt spid="215045"/>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15047"/>
                                        </p:tgtEl>
                                        <p:attrNameLst>
                                          <p:attrName>style.visibility</p:attrName>
                                        </p:attrNameLst>
                                      </p:cBhvr>
                                      <p:to>
                                        <p:strVal val="visible"/>
                                      </p:to>
                                    </p:set>
                                    <p:animEffect transition="in" filter="box(in)">
                                      <p:cBhvr>
                                        <p:cTn id="32" dur="500"/>
                                        <p:tgtEl>
                                          <p:spTgt spid="21504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215046"/>
                                        </p:tgtEl>
                                        <p:attrNameLst>
                                          <p:attrName>style.visibility</p:attrName>
                                        </p:attrNameLst>
                                      </p:cBhvr>
                                      <p:to>
                                        <p:strVal val="visible"/>
                                      </p:to>
                                    </p:set>
                                    <p:animEffect transition="in" filter="barn(inHorizontal)">
                                      <p:cBhvr>
                                        <p:cTn id="37" dur="500"/>
                                        <p:tgtEl>
                                          <p:spTgt spid="215046"/>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15050"/>
                                        </p:tgtEl>
                                        <p:attrNameLst>
                                          <p:attrName>style.visibility</p:attrName>
                                        </p:attrNameLst>
                                      </p:cBhvr>
                                      <p:to>
                                        <p:strVal val="visible"/>
                                      </p:to>
                                    </p:set>
                                    <p:animEffect transition="in" filter="box(in)">
                                      <p:cBhvr>
                                        <p:cTn id="42" dur="500"/>
                                        <p:tgtEl>
                                          <p:spTgt spid="215050"/>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6" fill="hold" grpId="0" nodeType="clickEffect">
                                  <p:stCondLst>
                                    <p:cond delay="0"/>
                                  </p:stCondLst>
                                  <p:childTnLst>
                                    <p:set>
                                      <p:cBhvr>
                                        <p:cTn id="46" dur="1" fill="hold">
                                          <p:stCondLst>
                                            <p:cond delay="0"/>
                                          </p:stCondLst>
                                        </p:cTn>
                                        <p:tgtEl>
                                          <p:spTgt spid="215043"/>
                                        </p:tgtEl>
                                        <p:attrNameLst>
                                          <p:attrName>style.visibility</p:attrName>
                                        </p:attrNameLst>
                                      </p:cBhvr>
                                      <p:to>
                                        <p:strVal val="visible"/>
                                      </p:to>
                                    </p:set>
                                    <p:animEffect transition="in" filter="barn(inHorizontal)">
                                      <p:cBhvr>
                                        <p:cTn id="47" dur="500"/>
                                        <p:tgtEl>
                                          <p:spTgt spid="2150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2" grpId="0" animBg="1"/>
      <p:bldP spid="215043" grpId="0" animBg="1"/>
      <p:bldP spid="215044" grpId="0" animBg="1"/>
      <p:bldP spid="215045" grpId="0" animBg="1"/>
      <p:bldP spid="215046" grpId="0" animBg="1"/>
      <p:bldP spid="215047" grpId="0" animBg="1"/>
      <p:bldP spid="215048" grpId="0" animBg="1"/>
      <p:bldP spid="215049" grpId="0" animBg="1"/>
      <p:bldP spid="21505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12"/>
          </p:nvPr>
        </p:nvSpPr>
        <p:spPr/>
        <p:txBody>
          <a:bodyPr/>
          <a:lstStyle/>
          <a:p>
            <a:fld id="{C36881EC-90FD-41B2-9906-88CB49BD6A19}" type="slidenum">
              <a:rPr lang="ar-SA"/>
              <a:pPr/>
              <a:t>3</a:t>
            </a:fld>
            <a:endParaRPr lang="en-US"/>
          </a:p>
        </p:txBody>
      </p:sp>
      <p:graphicFrame>
        <p:nvGraphicFramePr>
          <p:cNvPr id="157698" name="Diagram 2"/>
          <p:cNvGraphicFramePr>
            <a:graphicFrameLocks/>
          </p:cNvGraphicFramePr>
          <p:nvPr>
            <p:ph/>
          </p:nvPr>
        </p:nvGraphicFramePr>
        <p:xfrm>
          <a:off x="-107950" y="220663"/>
          <a:ext cx="9720263" cy="6637337"/>
        </p:xfrm>
        <a:graphic>
          <a:graphicData uri="http://schemas.openxmlformats.org/drawingml/2006/compatibility">
            <com:legacyDrawing xmlns:com="http://schemas.openxmlformats.org/drawingml/2006/compatibility" spid="_x0000_s157698"/>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57698"/>
                                        </p:tgtEl>
                                        <p:attrNameLst>
                                          <p:attrName>style.visibility</p:attrName>
                                        </p:attrNameLst>
                                      </p:cBhvr>
                                      <p:to>
                                        <p:strVal val="visible"/>
                                      </p:to>
                                    </p:set>
                                    <p:animEffect transition="in" filter="fade">
                                      <p:cBhvr>
                                        <p:cTn id="7" dur="2000"/>
                                        <p:tgtEl>
                                          <p:spTgt spid="157698"/>
                                        </p:tgtEl>
                                      </p:cBhvr>
                                    </p:animEffect>
                                    <p:anim calcmode="lin" valueType="num">
                                      <p:cBhvr>
                                        <p:cTn id="8" dur="2000" fill="hold"/>
                                        <p:tgtEl>
                                          <p:spTgt spid="157698"/>
                                        </p:tgtEl>
                                        <p:attrNameLst>
                                          <p:attrName>style.rotation</p:attrName>
                                        </p:attrNameLst>
                                      </p:cBhvr>
                                      <p:tavLst>
                                        <p:tav tm="0">
                                          <p:val>
                                            <p:fltVal val="720"/>
                                          </p:val>
                                        </p:tav>
                                        <p:tav tm="100000">
                                          <p:val>
                                            <p:fltVal val="0"/>
                                          </p:val>
                                        </p:tav>
                                      </p:tavLst>
                                    </p:anim>
                                    <p:anim calcmode="lin" valueType="num">
                                      <p:cBhvr>
                                        <p:cTn id="9" dur="2000" fill="hold"/>
                                        <p:tgtEl>
                                          <p:spTgt spid="157698"/>
                                        </p:tgtEl>
                                        <p:attrNameLst>
                                          <p:attrName>ppt_h</p:attrName>
                                        </p:attrNameLst>
                                      </p:cBhvr>
                                      <p:tavLst>
                                        <p:tav tm="0">
                                          <p:val>
                                            <p:fltVal val="0"/>
                                          </p:val>
                                        </p:tav>
                                        <p:tav tm="100000">
                                          <p:val>
                                            <p:strVal val="#ppt_h"/>
                                          </p:val>
                                        </p:tav>
                                      </p:tavLst>
                                    </p:anim>
                                    <p:anim calcmode="lin" valueType="num">
                                      <p:cBhvr>
                                        <p:cTn id="10" dur="2000" fill="hold"/>
                                        <p:tgtEl>
                                          <p:spTgt spid="15769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Dgm spid="157698" grpId="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 name="عنصر نائب لرقم الشريحة 3"/>
          <p:cNvSpPr>
            <a:spLocks noGrp="1"/>
          </p:cNvSpPr>
          <p:nvPr>
            <p:ph type="sldNum" sz="quarter" idx="12"/>
          </p:nvPr>
        </p:nvSpPr>
        <p:spPr/>
        <p:txBody>
          <a:bodyPr/>
          <a:lstStyle/>
          <a:p>
            <a:fld id="{AE7DD4A0-F7C0-4D43-B67D-C24BE7D98D9D}" type="slidenum">
              <a:rPr lang="ar-SA"/>
              <a:pPr/>
              <a:t>30</a:t>
            </a:fld>
            <a:endParaRPr lang="en-US"/>
          </a:p>
        </p:txBody>
      </p:sp>
      <p:sp>
        <p:nvSpPr>
          <p:cNvPr id="220162" name="_s1132"/>
          <p:cNvSpPr>
            <a:spLocks noChangeArrowheads="1"/>
          </p:cNvSpPr>
          <p:nvPr/>
        </p:nvSpPr>
        <p:spPr bwMode="auto">
          <a:xfrm>
            <a:off x="179388" y="2781300"/>
            <a:ext cx="3024187" cy="3455988"/>
          </a:xfrm>
          <a:prstGeom prst="roundRect">
            <a:avLst>
              <a:gd name="adj" fmla="val 16667"/>
            </a:avLst>
          </a:prstGeom>
          <a:solidFill>
            <a:srgbClr val="FFFFCC"/>
          </a:solidFill>
          <a:ln w="9525">
            <a:solidFill>
              <a:srgbClr val="000000"/>
            </a:solidFill>
            <a:round/>
            <a:headEnd/>
            <a:tailEnd/>
          </a:ln>
        </p:spPr>
        <p:txBody>
          <a:bodyPr lIns="0" tIns="0" rIns="0" bIns="0" anchor="ctr"/>
          <a:lstStyle/>
          <a:p>
            <a:pPr rtl="1" eaLnBrk="1" hangingPunct="1"/>
            <a:r>
              <a:rPr lang="ar-SA" sz="1900" b="1"/>
              <a:t>ملحقات الإنجيل، وتعد جزءاً من الإنجيل مجازاً، وهي23  سفراً، تبدأ بسفر أعمال الرسل (الإبركسيس)، وتنتهي برؤيا يوحنا اللاهوتي (المشاهدات)، وبناء على جميع ما سبق؛ يكون مجموع أسفار الكتاب المقدس: 66سفراً وفقا للنسخة العبرانية، أما النسخة اليونانية فتزيد عليها بسبعة أسفار، فيكون المجموع 73 سفرا.</a:t>
            </a:r>
            <a:endParaRPr lang="en-US" sz="1900" b="1"/>
          </a:p>
        </p:txBody>
      </p:sp>
      <p:sp>
        <p:nvSpPr>
          <p:cNvPr id="220163" name="_s1132"/>
          <p:cNvSpPr>
            <a:spLocks noChangeArrowheads="1"/>
          </p:cNvSpPr>
          <p:nvPr/>
        </p:nvSpPr>
        <p:spPr bwMode="auto">
          <a:xfrm>
            <a:off x="3419475" y="2781300"/>
            <a:ext cx="1295400" cy="3455988"/>
          </a:xfrm>
          <a:prstGeom prst="roundRect">
            <a:avLst>
              <a:gd name="adj" fmla="val 16667"/>
            </a:avLst>
          </a:prstGeom>
          <a:solidFill>
            <a:srgbClr val="FFFFCC"/>
          </a:solidFill>
          <a:ln w="9525">
            <a:solidFill>
              <a:srgbClr val="000000"/>
            </a:solidFill>
            <a:round/>
            <a:headEnd/>
            <a:tailEnd/>
          </a:ln>
        </p:spPr>
        <p:txBody>
          <a:bodyPr lIns="0" tIns="0" rIns="0" bIns="0" anchor="ctr"/>
          <a:lstStyle/>
          <a:p>
            <a:pPr rtl="1" eaLnBrk="1" hangingPunct="1"/>
            <a:r>
              <a:rPr lang="ar-SA" sz="2000" b="1"/>
              <a:t>الإنجيل ويريدون به حقيقة الأناجيل الأربعة: متّى، ومَرْقُسَ، ولُوقا، ويوحَنّا</a:t>
            </a:r>
            <a:endParaRPr lang="en-US" sz="2000" b="1"/>
          </a:p>
        </p:txBody>
      </p:sp>
      <p:sp>
        <p:nvSpPr>
          <p:cNvPr id="220164" name="_s1132"/>
          <p:cNvSpPr>
            <a:spLocks noChangeArrowheads="1"/>
          </p:cNvSpPr>
          <p:nvPr/>
        </p:nvSpPr>
        <p:spPr bwMode="auto">
          <a:xfrm>
            <a:off x="900113" y="1557338"/>
            <a:ext cx="3240087" cy="720725"/>
          </a:xfrm>
          <a:prstGeom prst="roundRect">
            <a:avLst>
              <a:gd name="adj" fmla="val 16667"/>
            </a:avLst>
          </a:prstGeom>
          <a:solidFill>
            <a:srgbClr val="FFFFCC"/>
          </a:solidFill>
          <a:ln w="9525">
            <a:solidFill>
              <a:srgbClr val="000000"/>
            </a:solidFill>
            <a:round/>
            <a:headEnd/>
            <a:tailEnd/>
          </a:ln>
        </p:spPr>
        <p:txBody>
          <a:bodyPr lIns="0" tIns="0" rIns="0" bIns="0" anchor="ctr"/>
          <a:lstStyle/>
          <a:p>
            <a:pPr rtl="1" eaLnBrk="1" hangingPunct="1"/>
            <a:r>
              <a:rPr lang="ar-SA" sz="1900" b="1"/>
              <a:t>العهد الجديد</a:t>
            </a:r>
            <a:endParaRPr lang="en-US" sz="1900" b="1"/>
          </a:p>
        </p:txBody>
      </p:sp>
      <p:sp>
        <p:nvSpPr>
          <p:cNvPr id="220165" name="_s1132"/>
          <p:cNvSpPr>
            <a:spLocks noChangeArrowheads="1"/>
          </p:cNvSpPr>
          <p:nvPr/>
        </p:nvSpPr>
        <p:spPr bwMode="auto">
          <a:xfrm>
            <a:off x="5435600" y="1557338"/>
            <a:ext cx="2954338" cy="719137"/>
          </a:xfrm>
          <a:prstGeom prst="roundRect">
            <a:avLst>
              <a:gd name="adj" fmla="val 16667"/>
            </a:avLst>
          </a:prstGeom>
          <a:solidFill>
            <a:srgbClr val="FFFFCC"/>
          </a:solidFill>
          <a:ln w="9525">
            <a:solidFill>
              <a:srgbClr val="000000"/>
            </a:solidFill>
            <a:round/>
            <a:headEnd/>
            <a:tailEnd/>
          </a:ln>
        </p:spPr>
        <p:txBody>
          <a:bodyPr lIns="0" tIns="0" rIns="0" bIns="0" anchor="ctr"/>
          <a:lstStyle/>
          <a:p>
            <a:pPr rtl="1" eaLnBrk="1" hangingPunct="1"/>
            <a:r>
              <a:rPr lang="ar-SA" sz="1900" b="1"/>
              <a:t>العهد القديم</a:t>
            </a:r>
            <a:endParaRPr lang="en-US" sz="1900" b="1"/>
          </a:p>
        </p:txBody>
      </p:sp>
      <p:sp>
        <p:nvSpPr>
          <p:cNvPr id="220166" name="_s1132"/>
          <p:cNvSpPr>
            <a:spLocks noChangeArrowheads="1"/>
          </p:cNvSpPr>
          <p:nvPr/>
        </p:nvSpPr>
        <p:spPr bwMode="auto">
          <a:xfrm>
            <a:off x="7667625" y="2852738"/>
            <a:ext cx="1225550" cy="3455987"/>
          </a:xfrm>
          <a:prstGeom prst="roundRect">
            <a:avLst>
              <a:gd name="adj" fmla="val 16667"/>
            </a:avLst>
          </a:prstGeom>
          <a:solidFill>
            <a:srgbClr val="FFFFCC"/>
          </a:solidFill>
          <a:ln w="9525">
            <a:solidFill>
              <a:srgbClr val="000000"/>
            </a:solidFill>
            <a:round/>
            <a:headEnd/>
            <a:tailEnd/>
          </a:ln>
        </p:spPr>
        <p:txBody>
          <a:bodyPr lIns="0" tIns="0" rIns="0" bIns="0" anchor="ctr"/>
          <a:lstStyle/>
          <a:p>
            <a:pPr rtl="1" eaLnBrk="1" hangingPunct="1"/>
            <a:r>
              <a:rPr lang="ar-SA" sz="1900" b="1"/>
              <a:t>التوراة</a:t>
            </a:r>
          </a:p>
          <a:p>
            <a:pPr rtl="1" eaLnBrk="1" hangingPunct="1"/>
            <a:r>
              <a:rPr lang="ar-SA" sz="1900" b="1"/>
              <a:t>ويريدون بها حقيقة: الأسفار الخمسة،</a:t>
            </a:r>
          </a:p>
          <a:p>
            <a:pPr rtl="1" eaLnBrk="1" hangingPunct="1"/>
            <a:r>
              <a:rPr lang="ar-SA" sz="1900" b="1"/>
              <a:t>وهي: التكوين (الخليقة)، الخروج، الأحبار (اللاويين)، العدد، التثنية.</a:t>
            </a:r>
            <a:endParaRPr lang="en-US" sz="1900" b="1"/>
          </a:p>
        </p:txBody>
      </p:sp>
      <p:sp>
        <p:nvSpPr>
          <p:cNvPr id="220167" name="_s1132"/>
          <p:cNvSpPr>
            <a:spLocks noChangeArrowheads="1"/>
          </p:cNvSpPr>
          <p:nvPr/>
        </p:nvSpPr>
        <p:spPr bwMode="auto">
          <a:xfrm>
            <a:off x="2195513" y="333375"/>
            <a:ext cx="4752975" cy="936625"/>
          </a:xfrm>
          <a:prstGeom prst="roundRect">
            <a:avLst>
              <a:gd name="adj" fmla="val 16667"/>
            </a:avLst>
          </a:prstGeom>
          <a:solidFill>
            <a:srgbClr val="FFFFCC"/>
          </a:solidFill>
          <a:ln w="9525">
            <a:solidFill>
              <a:srgbClr val="000000"/>
            </a:solidFill>
            <a:round/>
            <a:headEnd/>
            <a:tailEnd/>
          </a:ln>
        </p:spPr>
        <p:txBody>
          <a:bodyPr lIns="0" tIns="0" rIns="0" bIns="0" anchor="ctr"/>
          <a:lstStyle/>
          <a:p>
            <a:pPr rtl="1" eaLnBrk="1" hangingPunct="1"/>
            <a:r>
              <a:rPr lang="ar-SA" sz="1900" b="1"/>
              <a:t>جـ . المراد بالكتاب المقدس في نظر النصارى</a:t>
            </a:r>
          </a:p>
          <a:p>
            <a:pPr rtl="1" eaLnBrk="1" hangingPunct="1"/>
            <a:r>
              <a:rPr lang="ar-SA" sz="1900" b="1"/>
              <a:t> وهو ما يطلقون عليه اسم (بَيْبلْ)</a:t>
            </a:r>
            <a:endParaRPr lang="en-US" sz="1900" b="1"/>
          </a:p>
        </p:txBody>
      </p:sp>
      <p:sp>
        <p:nvSpPr>
          <p:cNvPr id="220168" name="Line 8"/>
          <p:cNvSpPr>
            <a:spLocks noChangeShapeType="1"/>
          </p:cNvSpPr>
          <p:nvPr/>
        </p:nvSpPr>
        <p:spPr bwMode="auto">
          <a:xfrm>
            <a:off x="2987675" y="2276475"/>
            <a:ext cx="0" cy="215900"/>
          </a:xfrm>
          <a:prstGeom prst="line">
            <a:avLst/>
          </a:prstGeom>
          <a:noFill/>
          <a:ln w="38100">
            <a:solidFill>
              <a:srgbClr val="000000"/>
            </a:solidFill>
            <a:round/>
            <a:headEnd/>
            <a:tailEnd type="triangle" w="med" len="med"/>
          </a:ln>
        </p:spPr>
        <p:txBody>
          <a:bodyPr/>
          <a:lstStyle/>
          <a:p>
            <a:endParaRPr lang="ar-SA"/>
          </a:p>
        </p:txBody>
      </p:sp>
      <p:sp>
        <p:nvSpPr>
          <p:cNvPr id="220169" name="Line 9"/>
          <p:cNvSpPr>
            <a:spLocks noChangeShapeType="1"/>
          </p:cNvSpPr>
          <p:nvPr/>
        </p:nvSpPr>
        <p:spPr bwMode="auto">
          <a:xfrm>
            <a:off x="2411413" y="1412875"/>
            <a:ext cx="0" cy="142875"/>
          </a:xfrm>
          <a:prstGeom prst="line">
            <a:avLst/>
          </a:prstGeom>
          <a:noFill/>
          <a:ln w="38100">
            <a:solidFill>
              <a:srgbClr val="000000"/>
            </a:solidFill>
            <a:round/>
            <a:headEnd/>
            <a:tailEnd type="triangle" w="med" len="med"/>
          </a:ln>
        </p:spPr>
        <p:txBody>
          <a:bodyPr/>
          <a:lstStyle/>
          <a:p>
            <a:endParaRPr lang="ar-SA"/>
          </a:p>
        </p:txBody>
      </p:sp>
      <p:sp>
        <p:nvSpPr>
          <p:cNvPr id="220170" name="Line 10"/>
          <p:cNvSpPr>
            <a:spLocks noChangeShapeType="1"/>
          </p:cNvSpPr>
          <p:nvPr/>
        </p:nvSpPr>
        <p:spPr bwMode="auto">
          <a:xfrm>
            <a:off x="4716463" y="1270000"/>
            <a:ext cx="0" cy="142875"/>
          </a:xfrm>
          <a:prstGeom prst="line">
            <a:avLst/>
          </a:prstGeom>
          <a:noFill/>
          <a:ln w="38100">
            <a:solidFill>
              <a:srgbClr val="000000"/>
            </a:solidFill>
            <a:round/>
            <a:headEnd/>
            <a:tailEnd type="triangle" w="med" len="med"/>
          </a:ln>
        </p:spPr>
        <p:txBody>
          <a:bodyPr/>
          <a:lstStyle/>
          <a:p>
            <a:endParaRPr lang="ar-SA"/>
          </a:p>
        </p:txBody>
      </p:sp>
      <p:sp>
        <p:nvSpPr>
          <p:cNvPr id="220171" name="Line 11"/>
          <p:cNvSpPr>
            <a:spLocks noChangeShapeType="1"/>
          </p:cNvSpPr>
          <p:nvPr/>
        </p:nvSpPr>
        <p:spPr bwMode="auto">
          <a:xfrm>
            <a:off x="7092950" y="1412875"/>
            <a:ext cx="0" cy="142875"/>
          </a:xfrm>
          <a:prstGeom prst="line">
            <a:avLst/>
          </a:prstGeom>
          <a:noFill/>
          <a:ln w="38100">
            <a:solidFill>
              <a:srgbClr val="000000"/>
            </a:solidFill>
            <a:round/>
            <a:headEnd/>
            <a:tailEnd type="triangle" w="med" len="med"/>
          </a:ln>
        </p:spPr>
        <p:txBody>
          <a:bodyPr/>
          <a:lstStyle/>
          <a:p>
            <a:endParaRPr lang="ar-SA"/>
          </a:p>
        </p:txBody>
      </p:sp>
      <p:sp>
        <p:nvSpPr>
          <p:cNvPr id="220172" name="Line 12"/>
          <p:cNvSpPr>
            <a:spLocks noChangeShapeType="1"/>
          </p:cNvSpPr>
          <p:nvPr/>
        </p:nvSpPr>
        <p:spPr bwMode="auto">
          <a:xfrm>
            <a:off x="4211638" y="2493963"/>
            <a:ext cx="0" cy="287337"/>
          </a:xfrm>
          <a:prstGeom prst="line">
            <a:avLst/>
          </a:prstGeom>
          <a:noFill/>
          <a:ln w="38100">
            <a:solidFill>
              <a:srgbClr val="000000"/>
            </a:solidFill>
            <a:round/>
            <a:headEnd/>
            <a:tailEnd type="triangle" w="med" len="med"/>
          </a:ln>
        </p:spPr>
        <p:txBody>
          <a:bodyPr/>
          <a:lstStyle/>
          <a:p>
            <a:endParaRPr lang="ar-SA"/>
          </a:p>
        </p:txBody>
      </p:sp>
      <p:sp>
        <p:nvSpPr>
          <p:cNvPr id="220173" name="Line 13"/>
          <p:cNvSpPr>
            <a:spLocks noChangeShapeType="1"/>
          </p:cNvSpPr>
          <p:nvPr/>
        </p:nvSpPr>
        <p:spPr bwMode="auto">
          <a:xfrm>
            <a:off x="7524750" y="2276475"/>
            <a:ext cx="0" cy="215900"/>
          </a:xfrm>
          <a:prstGeom prst="line">
            <a:avLst/>
          </a:prstGeom>
          <a:noFill/>
          <a:ln w="38100">
            <a:solidFill>
              <a:srgbClr val="000000"/>
            </a:solidFill>
            <a:round/>
            <a:headEnd/>
            <a:tailEnd type="triangle" w="med" len="med"/>
          </a:ln>
        </p:spPr>
        <p:txBody>
          <a:bodyPr/>
          <a:lstStyle/>
          <a:p>
            <a:endParaRPr lang="ar-SA"/>
          </a:p>
        </p:txBody>
      </p:sp>
      <p:sp>
        <p:nvSpPr>
          <p:cNvPr id="220174" name="Line 14"/>
          <p:cNvSpPr>
            <a:spLocks noChangeShapeType="1"/>
          </p:cNvSpPr>
          <p:nvPr/>
        </p:nvSpPr>
        <p:spPr bwMode="auto">
          <a:xfrm>
            <a:off x="2411413" y="1412875"/>
            <a:ext cx="4681537" cy="0"/>
          </a:xfrm>
          <a:prstGeom prst="line">
            <a:avLst/>
          </a:prstGeom>
          <a:noFill/>
          <a:ln w="38100">
            <a:solidFill>
              <a:srgbClr val="000000"/>
            </a:solidFill>
            <a:round/>
            <a:headEnd/>
            <a:tailEnd/>
          </a:ln>
        </p:spPr>
        <p:txBody>
          <a:bodyPr/>
          <a:lstStyle/>
          <a:p>
            <a:endParaRPr lang="ar-SA"/>
          </a:p>
        </p:txBody>
      </p:sp>
      <p:sp>
        <p:nvSpPr>
          <p:cNvPr id="220175" name="Line 15"/>
          <p:cNvSpPr>
            <a:spLocks noChangeShapeType="1"/>
          </p:cNvSpPr>
          <p:nvPr/>
        </p:nvSpPr>
        <p:spPr bwMode="auto">
          <a:xfrm>
            <a:off x="1908175" y="2492375"/>
            <a:ext cx="2303463" cy="0"/>
          </a:xfrm>
          <a:prstGeom prst="line">
            <a:avLst/>
          </a:prstGeom>
          <a:noFill/>
          <a:ln w="38100">
            <a:solidFill>
              <a:srgbClr val="000000"/>
            </a:solidFill>
            <a:round/>
            <a:headEnd/>
            <a:tailEnd/>
          </a:ln>
        </p:spPr>
        <p:txBody>
          <a:bodyPr/>
          <a:lstStyle/>
          <a:p>
            <a:endParaRPr lang="ar-SA"/>
          </a:p>
        </p:txBody>
      </p:sp>
      <p:sp>
        <p:nvSpPr>
          <p:cNvPr id="220176" name="Line 16"/>
          <p:cNvSpPr>
            <a:spLocks noChangeShapeType="1"/>
          </p:cNvSpPr>
          <p:nvPr/>
        </p:nvSpPr>
        <p:spPr bwMode="auto">
          <a:xfrm>
            <a:off x="1908175" y="2492375"/>
            <a:ext cx="0" cy="288925"/>
          </a:xfrm>
          <a:prstGeom prst="line">
            <a:avLst/>
          </a:prstGeom>
          <a:noFill/>
          <a:ln w="38100">
            <a:solidFill>
              <a:srgbClr val="000000"/>
            </a:solidFill>
            <a:round/>
            <a:headEnd/>
            <a:tailEnd type="triangle" w="med" len="med"/>
          </a:ln>
        </p:spPr>
        <p:txBody>
          <a:bodyPr/>
          <a:lstStyle/>
          <a:p>
            <a:endParaRPr lang="ar-SA"/>
          </a:p>
        </p:txBody>
      </p:sp>
      <p:sp>
        <p:nvSpPr>
          <p:cNvPr id="220177" name="Line 17"/>
          <p:cNvSpPr>
            <a:spLocks noChangeShapeType="1"/>
          </p:cNvSpPr>
          <p:nvPr/>
        </p:nvSpPr>
        <p:spPr bwMode="auto">
          <a:xfrm>
            <a:off x="6300788" y="2492375"/>
            <a:ext cx="1943100" cy="0"/>
          </a:xfrm>
          <a:prstGeom prst="line">
            <a:avLst/>
          </a:prstGeom>
          <a:noFill/>
          <a:ln w="38100">
            <a:solidFill>
              <a:srgbClr val="000000"/>
            </a:solidFill>
            <a:round/>
            <a:headEnd/>
            <a:tailEnd/>
          </a:ln>
        </p:spPr>
        <p:txBody>
          <a:bodyPr/>
          <a:lstStyle/>
          <a:p>
            <a:endParaRPr lang="ar-SA"/>
          </a:p>
        </p:txBody>
      </p:sp>
      <p:sp>
        <p:nvSpPr>
          <p:cNvPr id="220178" name="_s1132"/>
          <p:cNvSpPr>
            <a:spLocks noChangeArrowheads="1"/>
          </p:cNvSpPr>
          <p:nvPr/>
        </p:nvSpPr>
        <p:spPr bwMode="auto">
          <a:xfrm>
            <a:off x="4932363" y="2782888"/>
            <a:ext cx="2590800" cy="3525837"/>
          </a:xfrm>
          <a:prstGeom prst="roundRect">
            <a:avLst>
              <a:gd name="adj" fmla="val 16667"/>
            </a:avLst>
          </a:prstGeom>
          <a:solidFill>
            <a:srgbClr val="FFFFCC"/>
          </a:solidFill>
          <a:ln w="9525">
            <a:solidFill>
              <a:srgbClr val="000000"/>
            </a:solidFill>
            <a:round/>
            <a:headEnd/>
            <a:tailEnd/>
          </a:ln>
        </p:spPr>
        <p:txBody>
          <a:bodyPr lIns="0" tIns="0" rIns="0" bIns="0" anchor="ctr"/>
          <a:lstStyle/>
          <a:p>
            <a:pPr rtl="1" eaLnBrk="1" hangingPunct="1"/>
            <a:r>
              <a:rPr lang="ar-SA" b="1"/>
              <a:t>ملحقات التوراة، وتعد جزءاً من التوراة مجازاً، وهي 34 سفراً، تبدأ بسفر يشوع بن نون، وتنتهي بسفر ملاخي، الذي كان قبل عيسى عليه السلام بنحو420 سنة. والمجموع: 39سفراً وفقا للنسخة العبرانية، أما النسخة اليونانية فتزيد عليها بسبعة أسفار، فيكون المجموع46سفرا . (علماً بأن النسخة السامرية تحتوي على سبعة أسفار فقط!)</a:t>
            </a:r>
            <a:endParaRPr lang="en-US" b="1"/>
          </a:p>
        </p:txBody>
      </p:sp>
      <p:sp>
        <p:nvSpPr>
          <p:cNvPr id="220180" name="Line 20"/>
          <p:cNvSpPr>
            <a:spLocks noChangeShapeType="1"/>
          </p:cNvSpPr>
          <p:nvPr/>
        </p:nvSpPr>
        <p:spPr bwMode="auto">
          <a:xfrm>
            <a:off x="6300788" y="2492375"/>
            <a:ext cx="0" cy="287338"/>
          </a:xfrm>
          <a:prstGeom prst="line">
            <a:avLst/>
          </a:prstGeom>
          <a:noFill/>
          <a:ln w="38100">
            <a:solidFill>
              <a:srgbClr val="000000"/>
            </a:solidFill>
            <a:round/>
            <a:headEnd/>
            <a:tailEnd type="triangle" w="med" len="med"/>
          </a:ln>
        </p:spPr>
        <p:txBody>
          <a:bodyPr/>
          <a:lstStyle/>
          <a:p>
            <a:endParaRPr lang="ar-SA"/>
          </a:p>
        </p:txBody>
      </p:sp>
      <p:sp>
        <p:nvSpPr>
          <p:cNvPr id="220181" name="Line 21"/>
          <p:cNvSpPr>
            <a:spLocks noChangeShapeType="1"/>
          </p:cNvSpPr>
          <p:nvPr/>
        </p:nvSpPr>
        <p:spPr bwMode="auto">
          <a:xfrm>
            <a:off x="8243888" y="2492375"/>
            <a:ext cx="0" cy="287338"/>
          </a:xfrm>
          <a:prstGeom prst="line">
            <a:avLst/>
          </a:prstGeom>
          <a:noFill/>
          <a:ln w="38100">
            <a:solidFill>
              <a:srgbClr val="000000"/>
            </a:solidFill>
            <a:round/>
            <a:headEnd/>
            <a:tailEnd type="triangle" w="med" len="med"/>
          </a:ln>
        </p:spPr>
        <p:txBody>
          <a:bodyPr/>
          <a:lstStyle/>
          <a:p>
            <a:endParaRPr lang="ar-SA"/>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0167"/>
                                        </p:tgtEl>
                                        <p:attrNameLst>
                                          <p:attrName>style.visibility</p:attrName>
                                        </p:attrNameLst>
                                      </p:cBhvr>
                                      <p:to>
                                        <p:strVal val="visible"/>
                                      </p:to>
                                    </p:set>
                                    <p:anim calcmode="lin" valueType="num">
                                      <p:cBhvr additive="base">
                                        <p:cTn id="7" dur="500" fill="hold"/>
                                        <p:tgtEl>
                                          <p:spTgt spid="220167"/>
                                        </p:tgtEl>
                                        <p:attrNameLst>
                                          <p:attrName>ppt_x</p:attrName>
                                        </p:attrNameLst>
                                      </p:cBhvr>
                                      <p:tavLst>
                                        <p:tav tm="0">
                                          <p:val>
                                            <p:strVal val="#ppt_x"/>
                                          </p:val>
                                        </p:tav>
                                        <p:tav tm="100000">
                                          <p:val>
                                            <p:strVal val="#ppt_x"/>
                                          </p:val>
                                        </p:tav>
                                      </p:tavLst>
                                    </p:anim>
                                    <p:anim calcmode="lin" valueType="num">
                                      <p:cBhvr additive="base">
                                        <p:cTn id="8" dur="500" fill="hold"/>
                                        <p:tgtEl>
                                          <p:spTgt spid="22016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220170"/>
                                        </p:tgtEl>
                                        <p:attrNameLst>
                                          <p:attrName>style.visibility</p:attrName>
                                        </p:attrNameLst>
                                      </p:cBhvr>
                                      <p:to>
                                        <p:strVal val="visible"/>
                                      </p:to>
                                    </p:set>
                                    <p:animEffect transition="in" filter="checkerboard(across)">
                                      <p:cBhvr>
                                        <p:cTn id="13" dur="500"/>
                                        <p:tgtEl>
                                          <p:spTgt spid="22017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20174"/>
                                        </p:tgtEl>
                                        <p:attrNameLst>
                                          <p:attrName>style.visibility</p:attrName>
                                        </p:attrNameLst>
                                      </p:cBhvr>
                                      <p:to>
                                        <p:strVal val="visible"/>
                                      </p:to>
                                    </p:set>
                                    <p:anim calcmode="lin" valueType="num">
                                      <p:cBhvr additive="base">
                                        <p:cTn id="18" dur="500" fill="hold"/>
                                        <p:tgtEl>
                                          <p:spTgt spid="220174"/>
                                        </p:tgtEl>
                                        <p:attrNameLst>
                                          <p:attrName>ppt_x</p:attrName>
                                        </p:attrNameLst>
                                      </p:cBhvr>
                                      <p:tavLst>
                                        <p:tav tm="0">
                                          <p:val>
                                            <p:strVal val="#ppt_x"/>
                                          </p:val>
                                        </p:tav>
                                        <p:tav tm="100000">
                                          <p:val>
                                            <p:strVal val="#ppt_x"/>
                                          </p:val>
                                        </p:tav>
                                      </p:tavLst>
                                    </p:anim>
                                    <p:anim calcmode="lin" valueType="num">
                                      <p:cBhvr additive="base">
                                        <p:cTn id="19" dur="500" fill="hold"/>
                                        <p:tgtEl>
                                          <p:spTgt spid="22017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220171"/>
                                        </p:tgtEl>
                                        <p:attrNameLst>
                                          <p:attrName>style.visibility</p:attrName>
                                        </p:attrNameLst>
                                      </p:cBhvr>
                                      <p:to>
                                        <p:strVal val="visible"/>
                                      </p:to>
                                    </p:set>
                                    <p:animEffect transition="in" filter="checkerboard(across)">
                                      <p:cBhvr>
                                        <p:cTn id="24" dur="500"/>
                                        <p:tgtEl>
                                          <p:spTgt spid="220171"/>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20165"/>
                                        </p:tgtEl>
                                        <p:attrNameLst>
                                          <p:attrName>style.visibility</p:attrName>
                                        </p:attrNameLst>
                                      </p:cBhvr>
                                      <p:to>
                                        <p:strVal val="visible"/>
                                      </p:to>
                                    </p:set>
                                    <p:anim calcmode="lin" valueType="num">
                                      <p:cBhvr additive="base">
                                        <p:cTn id="29" dur="500" fill="hold"/>
                                        <p:tgtEl>
                                          <p:spTgt spid="220165"/>
                                        </p:tgtEl>
                                        <p:attrNameLst>
                                          <p:attrName>ppt_x</p:attrName>
                                        </p:attrNameLst>
                                      </p:cBhvr>
                                      <p:tavLst>
                                        <p:tav tm="0">
                                          <p:val>
                                            <p:strVal val="#ppt_x"/>
                                          </p:val>
                                        </p:tav>
                                        <p:tav tm="100000">
                                          <p:val>
                                            <p:strVal val="#ppt_x"/>
                                          </p:val>
                                        </p:tav>
                                      </p:tavLst>
                                    </p:anim>
                                    <p:anim calcmode="lin" valueType="num">
                                      <p:cBhvr additive="base">
                                        <p:cTn id="30" dur="500" fill="hold"/>
                                        <p:tgtEl>
                                          <p:spTgt spid="2201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220169"/>
                                        </p:tgtEl>
                                        <p:attrNameLst>
                                          <p:attrName>style.visibility</p:attrName>
                                        </p:attrNameLst>
                                      </p:cBhvr>
                                      <p:to>
                                        <p:strVal val="visible"/>
                                      </p:to>
                                    </p:set>
                                    <p:animEffect transition="in" filter="checkerboard(across)">
                                      <p:cBhvr>
                                        <p:cTn id="35" dur="500"/>
                                        <p:tgtEl>
                                          <p:spTgt spid="220169"/>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220164"/>
                                        </p:tgtEl>
                                        <p:attrNameLst>
                                          <p:attrName>style.visibility</p:attrName>
                                        </p:attrNameLst>
                                      </p:cBhvr>
                                      <p:to>
                                        <p:strVal val="visible"/>
                                      </p:to>
                                    </p:set>
                                    <p:anim calcmode="lin" valueType="num">
                                      <p:cBhvr additive="base">
                                        <p:cTn id="40" dur="500" fill="hold"/>
                                        <p:tgtEl>
                                          <p:spTgt spid="220164"/>
                                        </p:tgtEl>
                                        <p:attrNameLst>
                                          <p:attrName>ppt_x</p:attrName>
                                        </p:attrNameLst>
                                      </p:cBhvr>
                                      <p:tavLst>
                                        <p:tav tm="0">
                                          <p:val>
                                            <p:strVal val="#ppt_x"/>
                                          </p:val>
                                        </p:tav>
                                        <p:tav tm="100000">
                                          <p:val>
                                            <p:strVal val="#ppt_x"/>
                                          </p:val>
                                        </p:tav>
                                      </p:tavLst>
                                    </p:anim>
                                    <p:anim calcmode="lin" valueType="num">
                                      <p:cBhvr additive="base">
                                        <p:cTn id="41" dur="500" fill="hold"/>
                                        <p:tgtEl>
                                          <p:spTgt spid="220164"/>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grpId="0" nodeType="clickEffect">
                                  <p:stCondLst>
                                    <p:cond delay="0"/>
                                  </p:stCondLst>
                                  <p:childTnLst>
                                    <p:set>
                                      <p:cBhvr>
                                        <p:cTn id="45" dur="1" fill="hold">
                                          <p:stCondLst>
                                            <p:cond delay="0"/>
                                          </p:stCondLst>
                                        </p:cTn>
                                        <p:tgtEl>
                                          <p:spTgt spid="220173"/>
                                        </p:tgtEl>
                                        <p:attrNameLst>
                                          <p:attrName>style.visibility</p:attrName>
                                        </p:attrNameLst>
                                      </p:cBhvr>
                                      <p:to>
                                        <p:strVal val="visible"/>
                                      </p:to>
                                    </p:set>
                                    <p:animEffect transition="in" filter="checkerboard(across)">
                                      <p:cBhvr>
                                        <p:cTn id="46" dur="500"/>
                                        <p:tgtEl>
                                          <p:spTgt spid="220173"/>
                                        </p:tgtEl>
                                      </p:cBhvr>
                                    </p:animEffect>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220177"/>
                                        </p:tgtEl>
                                        <p:attrNameLst>
                                          <p:attrName>style.visibility</p:attrName>
                                        </p:attrNameLst>
                                      </p:cBhvr>
                                      <p:to>
                                        <p:strVal val="visible"/>
                                      </p:to>
                                    </p:set>
                                    <p:animEffect transition="in" filter="checkerboard(across)">
                                      <p:cBhvr>
                                        <p:cTn id="51" dur="500"/>
                                        <p:tgtEl>
                                          <p:spTgt spid="220177"/>
                                        </p:tgtEl>
                                      </p:cBhvr>
                                    </p:animEffect>
                                  </p:childTnLst>
                                </p:cTn>
                              </p:par>
                            </p:childTnLst>
                          </p:cTn>
                        </p:par>
                      </p:childTnLst>
                    </p:cTn>
                  </p:par>
                  <p:par>
                    <p:cTn id="52" fill="hold">
                      <p:stCondLst>
                        <p:cond delay="indefinite"/>
                      </p:stCondLst>
                      <p:childTnLst>
                        <p:par>
                          <p:cTn id="53" fill="hold">
                            <p:stCondLst>
                              <p:cond delay="0"/>
                            </p:stCondLst>
                            <p:childTnLst>
                              <p:par>
                                <p:cTn id="54" presetID="5" presetClass="entr" presetSubtype="10" fill="hold" grpId="0" nodeType="clickEffect">
                                  <p:stCondLst>
                                    <p:cond delay="0"/>
                                  </p:stCondLst>
                                  <p:childTnLst>
                                    <p:set>
                                      <p:cBhvr>
                                        <p:cTn id="55" dur="1" fill="hold">
                                          <p:stCondLst>
                                            <p:cond delay="0"/>
                                          </p:stCondLst>
                                        </p:cTn>
                                        <p:tgtEl>
                                          <p:spTgt spid="220181"/>
                                        </p:tgtEl>
                                        <p:attrNameLst>
                                          <p:attrName>style.visibility</p:attrName>
                                        </p:attrNameLst>
                                      </p:cBhvr>
                                      <p:to>
                                        <p:strVal val="visible"/>
                                      </p:to>
                                    </p:set>
                                    <p:animEffect transition="in" filter="checkerboard(across)">
                                      <p:cBhvr>
                                        <p:cTn id="56" dur="500"/>
                                        <p:tgtEl>
                                          <p:spTgt spid="220181"/>
                                        </p:tgtEl>
                                      </p:cBhvr>
                                    </p:animEffect>
                                  </p:childTnLst>
                                </p:cTn>
                              </p:par>
                            </p:childTnLst>
                          </p:cTn>
                        </p:par>
                      </p:childTnLst>
                    </p:cTn>
                  </p:par>
                  <p:par>
                    <p:cTn id="57" fill="hold">
                      <p:stCondLst>
                        <p:cond delay="indefinite"/>
                      </p:stCondLst>
                      <p:childTnLst>
                        <p:par>
                          <p:cTn id="58" fill="hold">
                            <p:stCondLst>
                              <p:cond delay="0"/>
                            </p:stCondLst>
                            <p:childTnLst>
                              <p:par>
                                <p:cTn id="59" presetID="5" presetClass="entr" presetSubtype="10" fill="hold" grpId="0" nodeType="clickEffect">
                                  <p:stCondLst>
                                    <p:cond delay="0"/>
                                  </p:stCondLst>
                                  <p:childTnLst>
                                    <p:set>
                                      <p:cBhvr>
                                        <p:cTn id="60" dur="1" fill="hold">
                                          <p:stCondLst>
                                            <p:cond delay="0"/>
                                          </p:stCondLst>
                                        </p:cTn>
                                        <p:tgtEl>
                                          <p:spTgt spid="220180"/>
                                        </p:tgtEl>
                                        <p:attrNameLst>
                                          <p:attrName>style.visibility</p:attrName>
                                        </p:attrNameLst>
                                      </p:cBhvr>
                                      <p:to>
                                        <p:strVal val="visible"/>
                                      </p:to>
                                    </p:set>
                                    <p:animEffect transition="in" filter="checkerboard(across)">
                                      <p:cBhvr>
                                        <p:cTn id="61" dur="500"/>
                                        <p:tgtEl>
                                          <p:spTgt spid="220180"/>
                                        </p:tgtEl>
                                      </p:cBhvr>
                                    </p:animEffec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220166"/>
                                        </p:tgtEl>
                                        <p:attrNameLst>
                                          <p:attrName>style.visibility</p:attrName>
                                        </p:attrNameLst>
                                      </p:cBhvr>
                                      <p:to>
                                        <p:strVal val="visible"/>
                                      </p:to>
                                    </p:set>
                                    <p:anim calcmode="lin" valueType="num">
                                      <p:cBhvr additive="base">
                                        <p:cTn id="66" dur="500" fill="hold"/>
                                        <p:tgtEl>
                                          <p:spTgt spid="220166"/>
                                        </p:tgtEl>
                                        <p:attrNameLst>
                                          <p:attrName>ppt_x</p:attrName>
                                        </p:attrNameLst>
                                      </p:cBhvr>
                                      <p:tavLst>
                                        <p:tav tm="0">
                                          <p:val>
                                            <p:strVal val="#ppt_x"/>
                                          </p:val>
                                        </p:tav>
                                        <p:tav tm="100000">
                                          <p:val>
                                            <p:strVal val="#ppt_x"/>
                                          </p:val>
                                        </p:tav>
                                      </p:tavLst>
                                    </p:anim>
                                    <p:anim calcmode="lin" valueType="num">
                                      <p:cBhvr additive="base">
                                        <p:cTn id="67" dur="500" fill="hold"/>
                                        <p:tgtEl>
                                          <p:spTgt spid="220166"/>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220178"/>
                                        </p:tgtEl>
                                        <p:attrNameLst>
                                          <p:attrName>style.visibility</p:attrName>
                                        </p:attrNameLst>
                                      </p:cBhvr>
                                      <p:to>
                                        <p:strVal val="visible"/>
                                      </p:to>
                                    </p:set>
                                    <p:anim calcmode="lin" valueType="num">
                                      <p:cBhvr additive="base">
                                        <p:cTn id="72" dur="500" fill="hold"/>
                                        <p:tgtEl>
                                          <p:spTgt spid="220178"/>
                                        </p:tgtEl>
                                        <p:attrNameLst>
                                          <p:attrName>ppt_x</p:attrName>
                                        </p:attrNameLst>
                                      </p:cBhvr>
                                      <p:tavLst>
                                        <p:tav tm="0">
                                          <p:val>
                                            <p:strVal val="#ppt_x"/>
                                          </p:val>
                                        </p:tav>
                                        <p:tav tm="100000">
                                          <p:val>
                                            <p:strVal val="#ppt_x"/>
                                          </p:val>
                                        </p:tav>
                                      </p:tavLst>
                                    </p:anim>
                                    <p:anim calcmode="lin" valueType="num">
                                      <p:cBhvr additive="base">
                                        <p:cTn id="73" dur="500" fill="hold"/>
                                        <p:tgtEl>
                                          <p:spTgt spid="220178"/>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5" presetClass="entr" presetSubtype="10" fill="hold" grpId="0" nodeType="clickEffect">
                                  <p:stCondLst>
                                    <p:cond delay="0"/>
                                  </p:stCondLst>
                                  <p:childTnLst>
                                    <p:set>
                                      <p:cBhvr>
                                        <p:cTn id="77" dur="1" fill="hold">
                                          <p:stCondLst>
                                            <p:cond delay="0"/>
                                          </p:stCondLst>
                                        </p:cTn>
                                        <p:tgtEl>
                                          <p:spTgt spid="220168"/>
                                        </p:tgtEl>
                                        <p:attrNameLst>
                                          <p:attrName>style.visibility</p:attrName>
                                        </p:attrNameLst>
                                      </p:cBhvr>
                                      <p:to>
                                        <p:strVal val="visible"/>
                                      </p:to>
                                    </p:set>
                                    <p:animEffect transition="in" filter="checkerboard(across)">
                                      <p:cBhvr>
                                        <p:cTn id="78" dur="500"/>
                                        <p:tgtEl>
                                          <p:spTgt spid="220168"/>
                                        </p:tgtEl>
                                      </p:cBhvr>
                                    </p:animEffect>
                                  </p:childTnLst>
                                </p:cTn>
                              </p:par>
                            </p:childTnLst>
                          </p:cTn>
                        </p:par>
                      </p:childTnLst>
                    </p:cTn>
                  </p:par>
                  <p:par>
                    <p:cTn id="79" fill="hold">
                      <p:stCondLst>
                        <p:cond delay="indefinite"/>
                      </p:stCondLst>
                      <p:childTnLst>
                        <p:par>
                          <p:cTn id="80" fill="hold">
                            <p:stCondLst>
                              <p:cond delay="0"/>
                            </p:stCondLst>
                            <p:childTnLst>
                              <p:par>
                                <p:cTn id="81" presetID="5" presetClass="entr" presetSubtype="10" fill="hold" grpId="0" nodeType="clickEffect">
                                  <p:stCondLst>
                                    <p:cond delay="0"/>
                                  </p:stCondLst>
                                  <p:childTnLst>
                                    <p:set>
                                      <p:cBhvr>
                                        <p:cTn id="82" dur="1" fill="hold">
                                          <p:stCondLst>
                                            <p:cond delay="0"/>
                                          </p:stCondLst>
                                        </p:cTn>
                                        <p:tgtEl>
                                          <p:spTgt spid="220175"/>
                                        </p:tgtEl>
                                        <p:attrNameLst>
                                          <p:attrName>style.visibility</p:attrName>
                                        </p:attrNameLst>
                                      </p:cBhvr>
                                      <p:to>
                                        <p:strVal val="visible"/>
                                      </p:to>
                                    </p:set>
                                    <p:animEffect transition="in" filter="checkerboard(across)">
                                      <p:cBhvr>
                                        <p:cTn id="83" dur="500"/>
                                        <p:tgtEl>
                                          <p:spTgt spid="220175"/>
                                        </p:tgtEl>
                                      </p:cBhvr>
                                    </p:animEffect>
                                  </p:childTnLst>
                                </p:cTn>
                              </p:par>
                            </p:childTnLst>
                          </p:cTn>
                        </p:par>
                      </p:childTnLst>
                    </p:cTn>
                  </p:par>
                  <p:par>
                    <p:cTn id="84" fill="hold">
                      <p:stCondLst>
                        <p:cond delay="indefinite"/>
                      </p:stCondLst>
                      <p:childTnLst>
                        <p:par>
                          <p:cTn id="85" fill="hold">
                            <p:stCondLst>
                              <p:cond delay="0"/>
                            </p:stCondLst>
                            <p:childTnLst>
                              <p:par>
                                <p:cTn id="86" presetID="5" presetClass="entr" presetSubtype="10" fill="hold" grpId="0" nodeType="clickEffect">
                                  <p:stCondLst>
                                    <p:cond delay="0"/>
                                  </p:stCondLst>
                                  <p:childTnLst>
                                    <p:set>
                                      <p:cBhvr>
                                        <p:cTn id="87" dur="1" fill="hold">
                                          <p:stCondLst>
                                            <p:cond delay="0"/>
                                          </p:stCondLst>
                                        </p:cTn>
                                        <p:tgtEl>
                                          <p:spTgt spid="220172"/>
                                        </p:tgtEl>
                                        <p:attrNameLst>
                                          <p:attrName>style.visibility</p:attrName>
                                        </p:attrNameLst>
                                      </p:cBhvr>
                                      <p:to>
                                        <p:strVal val="visible"/>
                                      </p:to>
                                    </p:set>
                                    <p:animEffect transition="in" filter="checkerboard(across)">
                                      <p:cBhvr>
                                        <p:cTn id="88" dur="500"/>
                                        <p:tgtEl>
                                          <p:spTgt spid="220172"/>
                                        </p:tgtEl>
                                      </p:cBhvr>
                                    </p:animEffect>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220163"/>
                                        </p:tgtEl>
                                        <p:attrNameLst>
                                          <p:attrName>style.visibility</p:attrName>
                                        </p:attrNameLst>
                                      </p:cBhvr>
                                      <p:to>
                                        <p:strVal val="visible"/>
                                      </p:to>
                                    </p:set>
                                    <p:anim calcmode="lin" valueType="num">
                                      <p:cBhvr additive="base">
                                        <p:cTn id="93" dur="500" fill="hold"/>
                                        <p:tgtEl>
                                          <p:spTgt spid="220163"/>
                                        </p:tgtEl>
                                        <p:attrNameLst>
                                          <p:attrName>ppt_x</p:attrName>
                                        </p:attrNameLst>
                                      </p:cBhvr>
                                      <p:tavLst>
                                        <p:tav tm="0">
                                          <p:val>
                                            <p:strVal val="#ppt_x"/>
                                          </p:val>
                                        </p:tav>
                                        <p:tav tm="100000">
                                          <p:val>
                                            <p:strVal val="#ppt_x"/>
                                          </p:val>
                                        </p:tav>
                                      </p:tavLst>
                                    </p:anim>
                                    <p:anim calcmode="lin" valueType="num">
                                      <p:cBhvr additive="base">
                                        <p:cTn id="94" dur="500" fill="hold"/>
                                        <p:tgtEl>
                                          <p:spTgt spid="220163"/>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5" presetClass="entr" presetSubtype="10" fill="hold" grpId="0" nodeType="clickEffect">
                                  <p:stCondLst>
                                    <p:cond delay="0"/>
                                  </p:stCondLst>
                                  <p:childTnLst>
                                    <p:set>
                                      <p:cBhvr>
                                        <p:cTn id="98" dur="1" fill="hold">
                                          <p:stCondLst>
                                            <p:cond delay="0"/>
                                          </p:stCondLst>
                                        </p:cTn>
                                        <p:tgtEl>
                                          <p:spTgt spid="220176"/>
                                        </p:tgtEl>
                                        <p:attrNameLst>
                                          <p:attrName>style.visibility</p:attrName>
                                        </p:attrNameLst>
                                      </p:cBhvr>
                                      <p:to>
                                        <p:strVal val="visible"/>
                                      </p:to>
                                    </p:set>
                                    <p:animEffect transition="in" filter="checkerboard(across)">
                                      <p:cBhvr>
                                        <p:cTn id="99" dur="500"/>
                                        <p:tgtEl>
                                          <p:spTgt spid="220176"/>
                                        </p:tgtEl>
                                      </p:cBhvr>
                                    </p:animEffect>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220162"/>
                                        </p:tgtEl>
                                        <p:attrNameLst>
                                          <p:attrName>style.visibility</p:attrName>
                                        </p:attrNameLst>
                                      </p:cBhvr>
                                      <p:to>
                                        <p:strVal val="visible"/>
                                      </p:to>
                                    </p:set>
                                    <p:anim calcmode="lin" valueType="num">
                                      <p:cBhvr additive="base">
                                        <p:cTn id="104" dur="500" fill="hold"/>
                                        <p:tgtEl>
                                          <p:spTgt spid="220162"/>
                                        </p:tgtEl>
                                        <p:attrNameLst>
                                          <p:attrName>ppt_x</p:attrName>
                                        </p:attrNameLst>
                                      </p:cBhvr>
                                      <p:tavLst>
                                        <p:tav tm="0">
                                          <p:val>
                                            <p:strVal val="#ppt_x"/>
                                          </p:val>
                                        </p:tav>
                                        <p:tav tm="100000">
                                          <p:val>
                                            <p:strVal val="#ppt_x"/>
                                          </p:val>
                                        </p:tav>
                                      </p:tavLst>
                                    </p:anim>
                                    <p:anim calcmode="lin" valueType="num">
                                      <p:cBhvr additive="base">
                                        <p:cTn id="105" dur="500" fill="hold"/>
                                        <p:tgtEl>
                                          <p:spTgt spid="2201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2" grpId="0" animBg="1"/>
      <p:bldP spid="220163" grpId="0" animBg="1"/>
      <p:bldP spid="220164" grpId="0" animBg="1"/>
      <p:bldP spid="220165" grpId="0" animBg="1"/>
      <p:bldP spid="220166" grpId="0" animBg="1"/>
      <p:bldP spid="220167" grpId="0" animBg="1"/>
      <p:bldP spid="220168" grpId="0" animBg="1"/>
      <p:bldP spid="220169" grpId="0" animBg="1"/>
      <p:bldP spid="220170" grpId="0" animBg="1"/>
      <p:bldP spid="220171" grpId="0" animBg="1"/>
      <p:bldP spid="220172" grpId="0" animBg="1"/>
      <p:bldP spid="220173" grpId="0" animBg="1"/>
      <p:bldP spid="220174" grpId="0" animBg="1"/>
      <p:bldP spid="220175" grpId="0" animBg="1"/>
      <p:bldP spid="220176" grpId="0" animBg="1"/>
      <p:bldP spid="220177" grpId="0" animBg="1"/>
      <p:bldP spid="220178" grpId="0" animBg="1"/>
      <p:bldP spid="220180" grpId="0" animBg="1"/>
      <p:bldP spid="220181"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رقم الشريحة 3"/>
          <p:cNvSpPr>
            <a:spLocks noGrp="1"/>
          </p:cNvSpPr>
          <p:nvPr>
            <p:ph type="sldNum" sz="quarter" idx="12"/>
          </p:nvPr>
        </p:nvSpPr>
        <p:spPr/>
        <p:txBody>
          <a:bodyPr/>
          <a:lstStyle/>
          <a:p>
            <a:fld id="{B199C282-7A51-4092-86DC-596B2DAF5055}" type="slidenum">
              <a:rPr lang="ar-SA"/>
              <a:pPr/>
              <a:t>31</a:t>
            </a:fld>
            <a:endParaRPr lang="en-US"/>
          </a:p>
        </p:txBody>
      </p:sp>
      <p:sp>
        <p:nvSpPr>
          <p:cNvPr id="253954" name="AutoShape 2"/>
          <p:cNvSpPr>
            <a:spLocks noChangeArrowheads="1"/>
          </p:cNvSpPr>
          <p:nvPr/>
        </p:nvSpPr>
        <p:spPr bwMode="auto">
          <a:xfrm rot="10800000">
            <a:off x="179388" y="765175"/>
            <a:ext cx="4176712" cy="5543550"/>
          </a:xfrm>
          <a:prstGeom prst="wedgeRectCallout">
            <a:avLst>
              <a:gd name="adj1" fmla="val 282"/>
              <a:gd name="adj2" fmla="val 51944"/>
            </a:avLst>
          </a:prstGeom>
          <a:gradFill rotWithShape="1">
            <a:gsLst>
              <a:gs pos="0">
                <a:srgbClr val="99CCFF"/>
              </a:gs>
              <a:gs pos="100000">
                <a:srgbClr val="FFFFFF"/>
              </a:gs>
            </a:gsLst>
            <a:lin ang="5400000" scaled="1"/>
          </a:gradFill>
          <a:ln w="9525">
            <a:solidFill>
              <a:schemeClr val="tx1"/>
            </a:solidFill>
            <a:miter lim="800000"/>
            <a:headEnd/>
            <a:tailEnd/>
          </a:ln>
          <a:effectLst/>
        </p:spPr>
        <p:txBody>
          <a:bodyPr rot="10800000" lIns="90000" tIns="46800" rIns="90000" bIns="46800" anchor="ctr"/>
          <a:lstStyle/>
          <a:p>
            <a:pPr marL="342900" indent="-342900" algn="r" rtl="1" eaLnBrk="1" hangingPunct="1"/>
            <a:r>
              <a:rPr lang="ar-SA" sz="2000" b="1">
                <a:sym typeface="Wingdings" pitchFamily="2" charset="2"/>
              </a:rPr>
              <a:t>3. أن جميع عبارات التوراة الحالية (مثل: قال الله، قال موسى، صعد موسى، </a:t>
            </a:r>
            <a:r>
              <a:rPr lang="ar-SA" sz="2000" b="1" i="1" u="sng">
                <a:sym typeface="Wingdings" pitchFamily="2" charset="2"/>
              </a:rPr>
              <a:t>فمات هناك موسى...)</a:t>
            </a:r>
            <a:r>
              <a:rPr lang="ar-SA" sz="2000" b="1">
                <a:sym typeface="Wingdings" pitchFamily="2" charset="2"/>
              </a:rPr>
              <a:t> تشهد بأن كاتبها غير موسى عليه السلام، وأنها - على أحسن الأحوال - لا تعدو أن تكون عبارة عن</a:t>
            </a:r>
            <a:r>
              <a:rPr lang="en-US" sz="2000" b="1">
                <a:sym typeface="Wingdings" pitchFamily="2" charset="2"/>
              </a:rPr>
              <a:t> </a:t>
            </a:r>
            <a:r>
              <a:rPr lang="ar-SA" sz="2000" b="1">
                <a:sym typeface="Wingdings" pitchFamily="2" charset="2"/>
              </a:rPr>
              <a:t>روايات وقصص مشتهرة بين اليهود اجتهد بعض الأحبار في كتابتها في وقت متأخر عن موسى عليه السلام. وهذا التفسير لطريقة كتابة التوراة هو المشتهر في أوربا ولاسيما عند علماء الألمان. ولا يخفى حال اليهود المعاصرين للمعجزات في حياة موسى وما كانوا يتصفون به من التعنت والعناد واتباع الهوى، فكيف بمن جاء منهم بعد موسى عليه السلام بما لا يقل عن خمسة قرون!</a:t>
            </a:r>
          </a:p>
          <a:p>
            <a:pPr marL="342900" indent="-342900"/>
            <a:r>
              <a:rPr lang="ar-SA" sz="2000" b="1">
                <a:sym typeface="Wingdings" pitchFamily="2" charset="2"/>
              </a:rPr>
              <a:t> 4. أن الموجود بين أيديهم الآن مشتمل على تناقضات، وافتراآت لا يمكن أن يقبلها العقلاء فضلا أن تكون منزلةً من الله تعالى!    </a:t>
            </a:r>
            <a:endParaRPr lang="en-US" sz="2000" b="1">
              <a:sym typeface="Wingdings" pitchFamily="2" charset="2"/>
            </a:endParaRPr>
          </a:p>
          <a:p>
            <a:pPr marL="342900" indent="-342900" algn="r" rtl="1" eaLnBrk="1" hangingPunct="1"/>
            <a:endParaRPr lang="ar-SA" sz="2000" b="1">
              <a:sym typeface="Wingdings" pitchFamily="2" charset="2"/>
            </a:endParaRPr>
          </a:p>
        </p:txBody>
      </p:sp>
      <p:sp>
        <p:nvSpPr>
          <p:cNvPr id="253955" name="AutoShape 3"/>
          <p:cNvSpPr>
            <a:spLocks noChangeArrowheads="1"/>
          </p:cNvSpPr>
          <p:nvPr/>
        </p:nvSpPr>
        <p:spPr bwMode="auto">
          <a:xfrm rot="10800000">
            <a:off x="4427538" y="765175"/>
            <a:ext cx="4392612" cy="5543550"/>
          </a:xfrm>
          <a:prstGeom prst="wedgeRectCallout">
            <a:avLst>
              <a:gd name="adj1" fmla="val -1431"/>
              <a:gd name="adj2" fmla="val 51917"/>
            </a:avLst>
          </a:prstGeom>
          <a:gradFill rotWithShape="1">
            <a:gsLst>
              <a:gs pos="0">
                <a:srgbClr val="99CCFF"/>
              </a:gs>
              <a:gs pos="100000">
                <a:srgbClr val="FFFFFF"/>
              </a:gs>
            </a:gsLst>
            <a:lin ang="5400000" scaled="1"/>
          </a:gradFill>
          <a:ln w="9525">
            <a:solidFill>
              <a:schemeClr val="tx1"/>
            </a:solidFill>
            <a:miter lim="800000"/>
            <a:headEnd/>
            <a:tailEnd/>
          </a:ln>
          <a:effectLst/>
        </p:spPr>
        <p:txBody>
          <a:bodyPr rot="10800000" lIns="90000" tIns="46800" rIns="90000" bIns="46800" anchor="ctr"/>
          <a:lstStyle/>
          <a:p>
            <a:pPr algn="r" rtl="1" eaLnBrk="1" hangingPunct="1"/>
            <a:r>
              <a:rPr lang="ar-SA" sz="2600" b="1"/>
              <a:t>1. من أمثلة النصوص الواردة في ذلك: قوله تعالى: </a:t>
            </a:r>
            <a:r>
              <a:rPr lang="ar-SA" sz="2600" b="1">
                <a:sym typeface="Wingdings" pitchFamily="2" charset="2"/>
              </a:rPr>
              <a:t>(</a:t>
            </a:r>
            <a:r>
              <a:rPr lang="ar-SA" sz="2600" b="1"/>
              <a:t>فَوَيْلٌ لِلَّذِينَ يَكْتُبُونَ الْكِتَابَ بِأَيْدِيهِمْ ثُمَّ يَقُولُونَ هَذَا مِنْ عِنْدِ اللَّهِ لِيَشْتَرُوا بِهِ ثَمَنًا قَلِيلًا فَوَيْلٌ لَهُمْ مِمَّا كَتَبَتْ أَيْدِيهِمْ وَوَيْلٌ لَهُمْ مِمَّا يَكْسِبُونَ</a:t>
            </a:r>
            <a:r>
              <a:rPr lang="ar-SA" sz="2600" b="1">
                <a:sym typeface="Wingdings" pitchFamily="2" charset="2"/>
              </a:rPr>
              <a:t>).</a:t>
            </a:r>
          </a:p>
          <a:p>
            <a:pPr algn="r" rtl="1" eaLnBrk="1" hangingPunct="1"/>
            <a:r>
              <a:rPr lang="ar-SA" sz="2600" b="1">
                <a:sym typeface="Wingdings" pitchFamily="2" charset="2"/>
              </a:rPr>
              <a:t>2. عدم وجود أي دليل مقنع يدل على ثبوتها، وأنها مما نزل على نبي الله موسى عليه السلام؛ إذ لا يوجد سند متصل إليه عليه السلام، كما أنها لم تكتب إلا بعد وفاته بخمسة قرون. وهذا مما اعترف به علماء الغرب.</a:t>
            </a:r>
          </a:p>
        </p:txBody>
      </p:sp>
      <p:sp>
        <p:nvSpPr>
          <p:cNvPr id="253956" name="AutoShape 4"/>
          <p:cNvSpPr>
            <a:spLocks noChangeArrowheads="1"/>
          </p:cNvSpPr>
          <p:nvPr/>
        </p:nvSpPr>
        <p:spPr bwMode="auto">
          <a:xfrm>
            <a:off x="2195513" y="115888"/>
            <a:ext cx="4535487" cy="576262"/>
          </a:xfrm>
          <a:prstGeom prst="flowChartExtract">
            <a:avLst/>
          </a:prstGeom>
          <a:gradFill rotWithShape="1">
            <a:gsLst>
              <a:gs pos="0">
                <a:srgbClr val="99FF99"/>
              </a:gs>
              <a:gs pos="100000">
                <a:srgbClr val="FFFFFF"/>
              </a:gs>
            </a:gsLst>
            <a:lin ang="5400000" scaled="1"/>
          </a:gradFill>
          <a:ln w="9525">
            <a:solidFill>
              <a:schemeClr val="tx1"/>
            </a:solidFill>
            <a:miter lim="800000"/>
            <a:headEnd/>
            <a:tailEnd/>
          </a:ln>
          <a:effectLst/>
        </p:spPr>
        <p:txBody>
          <a:bodyPr wrap="none" lIns="90000" tIns="46800" rIns="90000" bIns="46800" anchor="ctr"/>
          <a:lstStyle/>
          <a:p>
            <a:pPr rtl="1"/>
            <a:endParaRPr lang="ar-SA" sz="2400"/>
          </a:p>
          <a:p>
            <a:pPr rtl="1" eaLnBrk="1" hangingPunct="1"/>
            <a:r>
              <a:rPr lang="ar-SA" sz="2000" b="1"/>
              <a:t>د – دلائل تحريف التوراة</a:t>
            </a:r>
            <a:endParaRPr lang="en-US" sz="2000" b="1"/>
          </a:p>
          <a:p>
            <a:endParaRPr lang="en-US" sz="20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53956"/>
                                        </p:tgtEl>
                                        <p:attrNameLst>
                                          <p:attrName>style.visibility</p:attrName>
                                        </p:attrNameLst>
                                      </p:cBhvr>
                                      <p:to>
                                        <p:strVal val="visible"/>
                                      </p:to>
                                    </p:set>
                                    <p:animEffect transition="in" filter="wedge">
                                      <p:cBhvr>
                                        <p:cTn id="7" dur="2000"/>
                                        <p:tgtEl>
                                          <p:spTgt spid="25395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53955">
                                            <p:bg/>
                                          </p:spTgt>
                                        </p:tgtEl>
                                        <p:attrNameLst>
                                          <p:attrName>style.visibility</p:attrName>
                                        </p:attrNameLst>
                                      </p:cBhvr>
                                      <p:to>
                                        <p:strVal val="visible"/>
                                      </p:to>
                                    </p:set>
                                    <p:anim calcmode="lin" valueType="num">
                                      <p:cBhvr additive="base">
                                        <p:cTn id="12" dur="500" fill="hold"/>
                                        <p:tgtEl>
                                          <p:spTgt spid="253955">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253955">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nodeType="clickEffect">
                                  <p:stCondLst>
                                    <p:cond delay="0"/>
                                  </p:stCondLst>
                                  <p:iterate type="lt">
                                    <p:tmPct val="5000"/>
                                  </p:iterate>
                                  <p:childTnLst>
                                    <p:set>
                                      <p:cBhvr>
                                        <p:cTn id="17" dur="1" fill="hold">
                                          <p:stCondLst>
                                            <p:cond delay="0"/>
                                          </p:stCondLst>
                                        </p:cTn>
                                        <p:tgtEl>
                                          <p:spTgt spid="253955">
                                            <p:txEl>
                                              <p:pRg st="0" end="0"/>
                                            </p:txEl>
                                          </p:spTgt>
                                        </p:tgtEl>
                                        <p:attrNameLst>
                                          <p:attrName>style.visibility</p:attrName>
                                        </p:attrNameLst>
                                      </p:cBhvr>
                                      <p:to>
                                        <p:strVal val="visible"/>
                                      </p:to>
                                    </p:set>
                                    <p:anim calcmode="lin" valueType="num">
                                      <p:cBhvr>
                                        <p:cTn id="18" dur="1000" fill="hold"/>
                                        <p:tgtEl>
                                          <p:spTgt spid="253955">
                                            <p:txEl>
                                              <p:pRg st="0" end="0"/>
                                            </p:txEl>
                                          </p:spTgt>
                                        </p:tgtEl>
                                        <p:attrNameLst>
                                          <p:attrName>ppt_w</p:attrName>
                                        </p:attrNameLst>
                                      </p:cBhvr>
                                      <p:tavLst>
                                        <p:tav tm="0">
                                          <p:val>
                                            <p:fltVal val="0"/>
                                          </p:val>
                                        </p:tav>
                                        <p:tav tm="100000">
                                          <p:val>
                                            <p:strVal val="#ppt_w"/>
                                          </p:val>
                                        </p:tav>
                                      </p:tavLst>
                                    </p:anim>
                                    <p:anim calcmode="lin" valueType="num">
                                      <p:cBhvr>
                                        <p:cTn id="19" dur="1000" fill="hold"/>
                                        <p:tgtEl>
                                          <p:spTgt spid="253955">
                                            <p:txEl>
                                              <p:pRg st="0" end="0"/>
                                            </p:txEl>
                                          </p:spTgt>
                                        </p:tgtEl>
                                        <p:attrNameLst>
                                          <p:attrName>ppt_h</p:attrName>
                                        </p:attrNameLst>
                                      </p:cBhvr>
                                      <p:tavLst>
                                        <p:tav tm="0">
                                          <p:val>
                                            <p:fltVal val="0"/>
                                          </p:val>
                                        </p:tav>
                                        <p:tav tm="100000">
                                          <p:val>
                                            <p:strVal val="#ppt_h"/>
                                          </p:val>
                                        </p:tav>
                                      </p:tavLst>
                                    </p:anim>
                                    <p:anim calcmode="lin" valueType="num">
                                      <p:cBhvr>
                                        <p:cTn id="20" dur="1000" fill="hold"/>
                                        <p:tgtEl>
                                          <p:spTgt spid="253955">
                                            <p:txEl>
                                              <p:pRg st="0" end="0"/>
                                            </p:txEl>
                                          </p:spTgt>
                                        </p:tgtEl>
                                        <p:attrNameLst>
                                          <p:attrName>style.rotation</p:attrName>
                                        </p:attrNameLst>
                                      </p:cBhvr>
                                      <p:tavLst>
                                        <p:tav tm="0">
                                          <p:val>
                                            <p:fltVal val="90"/>
                                          </p:val>
                                        </p:tav>
                                        <p:tav tm="100000">
                                          <p:val>
                                            <p:fltVal val="0"/>
                                          </p:val>
                                        </p:tav>
                                      </p:tavLst>
                                    </p:anim>
                                    <p:animEffect transition="in" filter="fade">
                                      <p:cBhvr>
                                        <p:cTn id="21" dur="1000"/>
                                        <p:tgtEl>
                                          <p:spTgt spid="253955">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nodeType="clickEffect">
                                  <p:stCondLst>
                                    <p:cond delay="0"/>
                                  </p:stCondLst>
                                  <p:iterate type="lt">
                                    <p:tmPct val="5000"/>
                                  </p:iterate>
                                  <p:childTnLst>
                                    <p:set>
                                      <p:cBhvr>
                                        <p:cTn id="25" dur="1" fill="hold">
                                          <p:stCondLst>
                                            <p:cond delay="0"/>
                                          </p:stCondLst>
                                        </p:cTn>
                                        <p:tgtEl>
                                          <p:spTgt spid="253955">
                                            <p:txEl>
                                              <p:pRg st="1" end="1"/>
                                            </p:txEl>
                                          </p:spTgt>
                                        </p:tgtEl>
                                        <p:attrNameLst>
                                          <p:attrName>style.visibility</p:attrName>
                                        </p:attrNameLst>
                                      </p:cBhvr>
                                      <p:to>
                                        <p:strVal val="visible"/>
                                      </p:to>
                                    </p:set>
                                    <p:anim calcmode="lin" valueType="num">
                                      <p:cBhvr>
                                        <p:cTn id="26" dur="1000" fill="hold"/>
                                        <p:tgtEl>
                                          <p:spTgt spid="253955">
                                            <p:txEl>
                                              <p:pRg st="1" end="1"/>
                                            </p:txEl>
                                          </p:spTgt>
                                        </p:tgtEl>
                                        <p:attrNameLst>
                                          <p:attrName>ppt_w</p:attrName>
                                        </p:attrNameLst>
                                      </p:cBhvr>
                                      <p:tavLst>
                                        <p:tav tm="0">
                                          <p:val>
                                            <p:fltVal val="0"/>
                                          </p:val>
                                        </p:tav>
                                        <p:tav tm="100000">
                                          <p:val>
                                            <p:strVal val="#ppt_w"/>
                                          </p:val>
                                        </p:tav>
                                      </p:tavLst>
                                    </p:anim>
                                    <p:anim calcmode="lin" valueType="num">
                                      <p:cBhvr>
                                        <p:cTn id="27" dur="1000" fill="hold"/>
                                        <p:tgtEl>
                                          <p:spTgt spid="253955">
                                            <p:txEl>
                                              <p:pRg st="1" end="1"/>
                                            </p:txEl>
                                          </p:spTgt>
                                        </p:tgtEl>
                                        <p:attrNameLst>
                                          <p:attrName>ppt_h</p:attrName>
                                        </p:attrNameLst>
                                      </p:cBhvr>
                                      <p:tavLst>
                                        <p:tav tm="0">
                                          <p:val>
                                            <p:fltVal val="0"/>
                                          </p:val>
                                        </p:tav>
                                        <p:tav tm="100000">
                                          <p:val>
                                            <p:strVal val="#ppt_h"/>
                                          </p:val>
                                        </p:tav>
                                      </p:tavLst>
                                    </p:anim>
                                    <p:anim calcmode="lin" valueType="num">
                                      <p:cBhvr>
                                        <p:cTn id="28" dur="1000" fill="hold"/>
                                        <p:tgtEl>
                                          <p:spTgt spid="253955">
                                            <p:txEl>
                                              <p:pRg st="1" end="1"/>
                                            </p:txEl>
                                          </p:spTgt>
                                        </p:tgtEl>
                                        <p:attrNameLst>
                                          <p:attrName>style.rotation</p:attrName>
                                        </p:attrNameLst>
                                      </p:cBhvr>
                                      <p:tavLst>
                                        <p:tav tm="0">
                                          <p:val>
                                            <p:fltVal val="90"/>
                                          </p:val>
                                        </p:tav>
                                        <p:tav tm="100000">
                                          <p:val>
                                            <p:fltVal val="0"/>
                                          </p:val>
                                        </p:tav>
                                      </p:tavLst>
                                    </p:anim>
                                    <p:animEffect transition="in" filter="fade">
                                      <p:cBhvr>
                                        <p:cTn id="29" dur="1000"/>
                                        <p:tgtEl>
                                          <p:spTgt spid="253955">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253954">
                                            <p:bg/>
                                          </p:spTgt>
                                        </p:tgtEl>
                                        <p:attrNameLst>
                                          <p:attrName>style.visibility</p:attrName>
                                        </p:attrNameLst>
                                      </p:cBhvr>
                                      <p:to>
                                        <p:strVal val="visible"/>
                                      </p:to>
                                    </p:set>
                                    <p:animEffect transition="in" filter="blinds(horizontal)">
                                      <p:cBhvr>
                                        <p:cTn id="34" dur="500"/>
                                        <p:tgtEl>
                                          <p:spTgt spid="253954">
                                            <p:bg/>
                                          </p:spTgt>
                                        </p:tgtEl>
                                      </p:cBhvr>
                                    </p:animEffect>
                                  </p:childTnLst>
                                </p:cTn>
                              </p:par>
                            </p:childTnLst>
                          </p:cTn>
                        </p:par>
                      </p:childTnLst>
                    </p:cTn>
                  </p:par>
                  <p:par>
                    <p:cTn id="35" fill="hold">
                      <p:stCondLst>
                        <p:cond delay="indefinite"/>
                      </p:stCondLst>
                      <p:childTnLst>
                        <p:par>
                          <p:cTn id="36" fill="hold">
                            <p:stCondLst>
                              <p:cond delay="0"/>
                            </p:stCondLst>
                            <p:childTnLst>
                              <p:par>
                                <p:cTn id="37" presetID="40" presetClass="entr" presetSubtype="0" fill="hold" nodeType="clickEffect">
                                  <p:stCondLst>
                                    <p:cond delay="0"/>
                                  </p:stCondLst>
                                  <p:iterate type="lt">
                                    <p:tmPct val="10000"/>
                                  </p:iterate>
                                  <p:childTnLst>
                                    <p:set>
                                      <p:cBhvr>
                                        <p:cTn id="38" dur="1" fill="hold">
                                          <p:stCondLst>
                                            <p:cond delay="0"/>
                                          </p:stCondLst>
                                        </p:cTn>
                                        <p:tgtEl>
                                          <p:spTgt spid="253954">
                                            <p:txEl>
                                              <p:pRg st="0" end="0"/>
                                            </p:txEl>
                                          </p:spTgt>
                                        </p:tgtEl>
                                        <p:attrNameLst>
                                          <p:attrName>style.visibility</p:attrName>
                                        </p:attrNameLst>
                                      </p:cBhvr>
                                      <p:to>
                                        <p:strVal val="visible"/>
                                      </p:to>
                                    </p:set>
                                    <p:animEffect transition="in" filter="fade">
                                      <p:cBhvr>
                                        <p:cTn id="39" dur="1000"/>
                                        <p:tgtEl>
                                          <p:spTgt spid="253954">
                                            <p:txEl>
                                              <p:pRg st="0" end="0"/>
                                            </p:txEl>
                                          </p:spTgt>
                                        </p:tgtEl>
                                      </p:cBhvr>
                                    </p:animEffect>
                                    <p:anim calcmode="lin" valueType="num">
                                      <p:cBhvr>
                                        <p:cTn id="40" dur="1000" fill="hold"/>
                                        <p:tgtEl>
                                          <p:spTgt spid="253954">
                                            <p:txEl>
                                              <p:pRg st="0" end="0"/>
                                            </p:txEl>
                                          </p:spTgt>
                                        </p:tgtEl>
                                        <p:attrNameLst>
                                          <p:attrName>ppt_x</p:attrName>
                                        </p:attrNameLst>
                                      </p:cBhvr>
                                      <p:tavLst>
                                        <p:tav tm="0">
                                          <p:val>
                                            <p:strVal val="#ppt_x-.1"/>
                                          </p:val>
                                        </p:tav>
                                        <p:tav tm="100000">
                                          <p:val>
                                            <p:strVal val="#ppt_x"/>
                                          </p:val>
                                        </p:tav>
                                      </p:tavLst>
                                    </p:anim>
                                    <p:anim calcmode="lin" valueType="num">
                                      <p:cBhvr>
                                        <p:cTn id="41" dur="1000" fill="hold"/>
                                        <p:tgtEl>
                                          <p:spTgt spid="25395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6" presetClass="entr" presetSubtype="0" fill="hold" nodeType="clickEffect">
                                  <p:stCondLst>
                                    <p:cond delay="0"/>
                                  </p:stCondLst>
                                  <p:childTnLst>
                                    <p:set>
                                      <p:cBhvr>
                                        <p:cTn id="45" dur="1" fill="hold">
                                          <p:stCondLst>
                                            <p:cond delay="0"/>
                                          </p:stCondLst>
                                        </p:cTn>
                                        <p:tgtEl>
                                          <p:spTgt spid="253954">
                                            <p:txEl>
                                              <p:pRg st="1" end="1"/>
                                            </p:txEl>
                                          </p:spTgt>
                                        </p:tgtEl>
                                        <p:attrNameLst>
                                          <p:attrName>style.visibility</p:attrName>
                                        </p:attrNameLst>
                                      </p:cBhvr>
                                      <p:to>
                                        <p:strVal val="visible"/>
                                      </p:to>
                                    </p:set>
                                    <p:animEffect transition="in" filter="wipe(down)">
                                      <p:cBhvr>
                                        <p:cTn id="46" dur="580">
                                          <p:stCondLst>
                                            <p:cond delay="0"/>
                                          </p:stCondLst>
                                        </p:cTn>
                                        <p:tgtEl>
                                          <p:spTgt spid="253954">
                                            <p:txEl>
                                              <p:pRg st="1" end="1"/>
                                            </p:txEl>
                                          </p:spTgt>
                                        </p:tgtEl>
                                      </p:cBhvr>
                                    </p:animEffect>
                                    <p:anim calcmode="lin" valueType="num">
                                      <p:cBhvr>
                                        <p:cTn id="47" dur="1822" tmFilter="0,0; 0.14,0.36; 0.43,0.73; 0.71,0.91; 1.0,1.0">
                                          <p:stCondLst>
                                            <p:cond delay="0"/>
                                          </p:stCondLst>
                                        </p:cTn>
                                        <p:tgtEl>
                                          <p:spTgt spid="253954">
                                            <p:txEl>
                                              <p:pRg st="1" end="1"/>
                                            </p:txEl>
                                          </p:spTgt>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253954">
                                            <p:txEl>
                                              <p:pRg st="1" end="1"/>
                                            </p:txEl>
                                          </p:spTgt>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253954">
                                            <p:txEl>
                                              <p:pRg st="1" end="1"/>
                                            </p:txEl>
                                          </p:spTgt>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253954">
                                            <p:txEl>
                                              <p:pRg st="1" end="1"/>
                                            </p:txEl>
                                          </p:spTgt>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253954">
                                            <p:txEl>
                                              <p:pRg st="1" end="1"/>
                                            </p:txEl>
                                          </p:spTgt>
                                        </p:tgtEl>
                                        <p:attrNameLst>
                                          <p:attrName>ppt_y</p:attrName>
                                        </p:attrNameLst>
                                      </p:cBhvr>
                                      <p:tavLst>
                                        <p:tav tm="0" fmla="#ppt_y-sin(pi*$)/81">
                                          <p:val>
                                            <p:fltVal val="0"/>
                                          </p:val>
                                        </p:tav>
                                        <p:tav tm="100000">
                                          <p:val>
                                            <p:fltVal val="1"/>
                                          </p:val>
                                        </p:tav>
                                      </p:tavLst>
                                    </p:anim>
                                    <p:animScale>
                                      <p:cBhvr>
                                        <p:cTn id="52" dur="26">
                                          <p:stCondLst>
                                            <p:cond delay="650"/>
                                          </p:stCondLst>
                                        </p:cTn>
                                        <p:tgtEl>
                                          <p:spTgt spid="253954">
                                            <p:txEl>
                                              <p:pRg st="1" end="1"/>
                                            </p:txEl>
                                          </p:spTgt>
                                        </p:tgtEl>
                                      </p:cBhvr>
                                      <p:to x="100000" y="60000"/>
                                    </p:animScale>
                                    <p:animScale>
                                      <p:cBhvr>
                                        <p:cTn id="53" dur="166" decel="50000">
                                          <p:stCondLst>
                                            <p:cond delay="676"/>
                                          </p:stCondLst>
                                        </p:cTn>
                                        <p:tgtEl>
                                          <p:spTgt spid="253954">
                                            <p:txEl>
                                              <p:pRg st="1" end="1"/>
                                            </p:txEl>
                                          </p:spTgt>
                                        </p:tgtEl>
                                      </p:cBhvr>
                                      <p:to x="100000" y="100000"/>
                                    </p:animScale>
                                    <p:animScale>
                                      <p:cBhvr>
                                        <p:cTn id="54" dur="26">
                                          <p:stCondLst>
                                            <p:cond delay="1312"/>
                                          </p:stCondLst>
                                        </p:cTn>
                                        <p:tgtEl>
                                          <p:spTgt spid="253954">
                                            <p:txEl>
                                              <p:pRg st="1" end="1"/>
                                            </p:txEl>
                                          </p:spTgt>
                                        </p:tgtEl>
                                      </p:cBhvr>
                                      <p:to x="100000" y="80000"/>
                                    </p:animScale>
                                    <p:animScale>
                                      <p:cBhvr>
                                        <p:cTn id="55" dur="166" decel="50000">
                                          <p:stCondLst>
                                            <p:cond delay="1338"/>
                                          </p:stCondLst>
                                        </p:cTn>
                                        <p:tgtEl>
                                          <p:spTgt spid="253954">
                                            <p:txEl>
                                              <p:pRg st="1" end="1"/>
                                            </p:txEl>
                                          </p:spTgt>
                                        </p:tgtEl>
                                      </p:cBhvr>
                                      <p:to x="100000" y="100000"/>
                                    </p:animScale>
                                    <p:animScale>
                                      <p:cBhvr>
                                        <p:cTn id="56" dur="26">
                                          <p:stCondLst>
                                            <p:cond delay="1642"/>
                                          </p:stCondLst>
                                        </p:cTn>
                                        <p:tgtEl>
                                          <p:spTgt spid="253954">
                                            <p:txEl>
                                              <p:pRg st="1" end="1"/>
                                            </p:txEl>
                                          </p:spTgt>
                                        </p:tgtEl>
                                      </p:cBhvr>
                                      <p:to x="100000" y="90000"/>
                                    </p:animScale>
                                    <p:animScale>
                                      <p:cBhvr>
                                        <p:cTn id="57" dur="166" decel="50000">
                                          <p:stCondLst>
                                            <p:cond delay="1668"/>
                                          </p:stCondLst>
                                        </p:cTn>
                                        <p:tgtEl>
                                          <p:spTgt spid="253954">
                                            <p:txEl>
                                              <p:pRg st="1" end="1"/>
                                            </p:txEl>
                                          </p:spTgt>
                                        </p:tgtEl>
                                      </p:cBhvr>
                                      <p:to x="100000" y="100000"/>
                                    </p:animScale>
                                    <p:animScale>
                                      <p:cBhvr>
                                        <p:cTn id="58" dur="26">
                                          <p:stCondLst>
                                            <p:cond delay="1808"/>
                                          </p:stCondLst>
                                        </p:cTn>
                                        <p:tgtEl>
                                          <p:spTgt spid="253954">
                                            <p:txEl>
                                              <p:pRg st="1" end="1"/>
                                            </p:txEl>
                                          </p:spTgt>
                                        </p:tgtEl>
                                      </p:cBhvr>
                                      <p:to x="100000" y="95000"/>
                                    </p:animScale>
                                    <p:animScale>
                                      <p:cBhvr>
                                        <p:cTn id="59" dur="166" decel="50000">
                                          <p:stCondLst>
                                            <p:cond delay="1834"/>
                                          </p:stCondLst>
                                        </p:cTn>
                                        <p:tgtEl>
                                          <p:spTgt spid="253954">
                                            <p:txEl>
                                              <p:pRg st="1" end="1"/>
                                            </p:txEl>
                                          </p:spTgt>
                                        </p:tgtEl>
                                      </p:cBhvr>
                                      <p:to x="100000" y="100000"/>
                                    </p:animScale>
                                  </p:childTnLst>
                                </p:cTn>
                              </p:par>
                            </p:childTnLst>
                          </p:cTn>
                        </p:par>
                      </p:childTnLst>
                    </p:cTn>
                  </p:par>
                  <p:par>
                    <p:cTn id="60" fill="hold">
                      <p:stCondLst>
                        <p:cond delay="indefinite"/>
                      </p:stCondLst>
                      <p:childTnLst>
                        <p:par>
                          <p:cTn id="61" fill="hold">
                            <p:stCondLst>
                              <p:cond delay="0"/>
                            </p:stCondLst>
                            <p:childTnLst>
                              <p:par>
                                <p:cTn id="62" presetID="4" presetClass="emph" presetSubtype="2" fill="hold" grpId="1" nodeType="clickEffect">
                                  <p:stCondLst>
                                    <p:cond delay="0"/>
                                  </p:stCondLst>
                                  <p:childTnLst>
                                    <p:anim to="1.5" calcmode="lin" valueType="num">
                                      <p:cBhvr override="childStyle">
                                        <p:cTn id="63" dur="2000" fill="hold"/>
                                        <p:tgtEl>
                                          <p:spTgt spid="253956">
                                            <p:txEl>
                                              <p:charRg st="4294967295" end="4294967295"/>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4" grpId="0" build="allAtOnce" animBg="1"/>
      <p:bldP spid="253955" grpId="0" build="allAtOnce" animBg="1"/>
      <p:bldP spid="253956" grpId="0" animBg="1"/>
      <p:bldP spid="253956"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رقم الشريحة 3"/>
          <p:cNvSpPr>
            <a:spLocks noGrp="1"/>
          </p:cNvSpPr>
          <p:nvPr>
            <p:ph type="sldNum" sz="quarter" idx="12"/>
          </p:nvPr>
        </p:nvSpPr>
        <p:spPr/>
        <p:txBody>
          <a:bodyPr/>
          <a:lstStyle/>
          <a:p>
            <a:fld id="{C6F8FB4E-8915-45F1-8C61-EFF8839EB843}" type="slidenum">
              <a:rPr lang="ar-SA"/>
              <a:pPr/>
              <a:t>32</a:t>
            </a:fld>
            <a:endParaRPr lang="en-US"/>
          </a:p>
        </p:txBody>
      </p:sp>
      <p:sp>
        <p:nvSpPr>
          <p:cNvPr id="254978" name="AutoShape 2"/>
          <p:cNvSpPr>
            <a:spLocks noChangeArrowheads="1"/>
          </p:cNvSpPr>
          <p:nvPr/>
        </p:nvSpPr>
        <p:spPr bwMode="auto">
          <a:xfrm rot="10800000">
            <a:off x="179388" y="765175"/>
            <a:ext cx="4176712" cy="5616575"/>
          </a:xfrm>
          <a:prstGeom prst="wedgeRectCallout">
            <a:avLst>
              <a:gd name="adj1" fmla="val 319"/>
              <a:gd name="adj2" fmla="val 51921"/>
            </a:avLst>
          </a:prstGeom>
          <a:gradFill rotWithShape="1">
            <a:gsLst>
              <a:gs pos="0">
                <a:srgbClr val="99CCFF"/>
              </a:gs>
              <a:gs pos="100000">
                <a:srgbClr val="FFFFFF"/>
              </a:gs>
            </a:gsLst>
            <a:lin ang="5400000" scaled="1"/>
          </a:gradFill>
          <a:ln w="9525">
            <a:solidFill>
              <a:schemeClr val="tx1"/>
            </a:solidFill>
            <a:miter lim="800000"/>
            <a:headEnd/>
            <a:tailEnd/>
          </a:ln>
          <a:effectLst/>
        </p:spPr>
        <p:txBody>
          <a:bodyPr rot="10800000" lIns="90000" tIns="46800" rIns="90000" bIns="46800" anchor="ctr"/>
          <a:lstStyle/>
          <a:p>
            <a:pPr marL="342900" indent="-342900" algn="r" rtl="1" eaLnBrk="1" hangingPunct="1"/>
            <a:endParaRPr lang="ar-SA" b="1">
              <a:sym typeface="Wingdings" pitchFamily="2" charset="2"/>
            </a:endParaRPr>
          </a:p>
          <a:p>
            <a:pPr marL="342900" indent="-342900" algn="r" rtl="1" eaLnBrk="1" hangingPunct="1"/>
            <a:r>
              <a:rPr lang="ar-SA" sz="2000" b="1">
                <a:sym typeface="Wingdings" pitchFamily="2" charset="2"/>
              </a:rPr>
              <a:t>3. أن كل إنجيل من الأناجيل الأربعة وملحقاتها مثار جدل بين النصارى أنفسهم؛ بين من يتبنى حذف بعضها، أو حذف بعض الأبواب، أو التشكيك في ثبوتها...</a:t>
            </a:r>
          </a:p>
          <a:p>
            <a:pPr marL="342900" indent="-342900" algn="r" rtl="1" eaLnBrk="1" hangingPunct="1"/>
            <a:r>
              <a:rPr lang="ar-SA" sz="2000">
                <a:sym typeface="Wingdings" pitchFamily="2" charset="2"/>
              </a:rPr>
              <a:t> </a:t>
            </a:r>
            <a:r>
              <a:rPr lang="ar-SA" sz="2000" b="1">
                <a:sym typeface="Wingdings" pitchFamily="2" charset="2"/>
              </a:rPr>
              <a:t>4. أن الموجود بين أيديهم الآن مشتمل على تناقضات، وافتراآت لا يمكن أن يقبلها العقلاء فضلا أن تكون منزلةً من الله تعالى!    </a:t>
            </a:r>
            <a:endParaRPr lang="en-US" sz="2000" b="1">
              <a:sym typeface="Wingdings" pitchFamily="2" charset="2"/>
            </a:endParaRPr>
          </a:p>
          <a:p>
            <a:pPr marL="342900" indent="-342900" algn="r" rtl="1" eaLnBrk="1" hangingPunct="1"/>
            <a:r>
              <a:rPr lang="ar-SA" b="1">
                <a:sym typeface="Wingdings" pitchFamily="2" charset="2"/>
              </a:rPr>
              <a:t>وقد شهد بذلك أحد العلماء الغربيين، وهو موريس بوكاي؛ إذ يقول: ”فخيالات متّى، والمتناقضات الصارخة بين الأناجيل، والأمور غير المعقولة، وعدم التوافق بين معطيات العلم الحديث، والتحريفات المتوالية للنصوص، كل هذا يجعل الأناجيل تحتوي على إصحاحات وفقرات تنبع من خيال الإنسان وحده“. وما ذكره هذا العالم من أدلة دامغة على تحريف الإنجيل، يدل على استقرائه الدقيق للأناجيل التي بين أيديهم، وتأمله الواسع فيها، وقد وجد عكس ذلك تماما في القرآن الكريم، مما دفعه للدخول في الدين الحق وهو الإسلام. </a:t>
            </a:r>
          </a:p>
        </p:txBody>
      </p:sp>
      <p:sp>
        <p:nvSpPr>
          <p:cNvPr id="254979" name="AutoShape 3"/>
          <p:cNvSpPr>
            <a:spLocks noChangeArrowheads="1"/>
          </p:cNvSpPr>
          <p:nvPr/>
        </p:nvSpPr>
        <p:spPr bwMode="auto">
          <a:xfrm rot="10800000">
            <a:off x="4427538" y="765175"/>
            <a:ext cx="4392612" cy="5543550"/>
          </a:xfrm>
          <a:prstGeom prst="wedgeRectCallout">
            <a:avLst>
              <a:gd name="adj1" fmla="val -1431"/>
              <a:gd name="adj2" fmla="val 51917"/>
            </a:avLst>
          </a:prstGeom>
          <a:gradFill rotWithShape="1">
            <a:gsLst>
              <a:gs pos="0">
                <a:srgbClr val="99CCFF"/>
              </a:gs>
              <a:gs pos="100000">
                <a:srgbClr val="FFFFFF"/>
              </a:gs>
            </a:gsLst>
            <a:lin ang="5400000" scaled="1"/>
          </a:gradFill>
          <a:ln w="9525">
            <a:solidFill>
              <a:schemeClr val="tx1"/>
            </a:solidFill>
            <a:miter lim="800000"/>
            <a:headEnd/>
            <a:tailEnd/>
          </a:ln>
          <a:effectLst/>
        </p:spPr>
        <p:txBody>
          <a:bodyPr rot="10800000" lIns="90000" tIns="46800" rIns="90000" bIns="46800" anchor="ctr"/>
          <a:lstStyle/>
          <a:p>
            <a:pPr marL="342900" indent="-342900" algn="r"/>
            <a:r>
              <a:rPr lang="ar-SA" sz="2200" b="1"/>
              <a:t>1. قوله تعالى: (يَا أَهْلَ الْكِتَابِ قَدْ جَاءَكُمْ رَسُولُنَا يُبَيِّنُ لَكُمْ كَثِيرًا مِمَّا كُنْتُمْ تُخْفُونَ مِنَ الْكِتَابِ وَيَعْفُو عَنْ كَثِيرٍ قَدْ جَاءَكُمْ مِنَ اللَّهِ نُورٌ وَكِتَابٌ مُبِينٌ).</a:t>
            </a:r>
            <a:endParaRPr lang="en-US" sz="2200" b="1"/>
          </a:p>
          <a:p>
            <a:pPr marL="342900" indent="-342900" algn="r"/>
            <a:r>
              <a:rPr lang="ar-SA" sz="2200" b="1">
                <a:sym typeface="Wingdings" pitchFamily="2" charset="2"/>
              </a:rPr>
              <a:t>2. عدم وجود أي دليل مقنع يدل على ثبوت الأناجيل، وأنها مما نزل على نبي الله عيسى عليه السلام؛ إذ لا يوجد سند متصل إليه عليه السلام، ولا إلى من كتبها، لهذا فإنهم يزعمون بأنها كتبت بالإلهام بعد عيسى عليه السلام، ويعترفون بأنها على أيدي أربعة رجال في أزمان مختلفة؛ ويعتذرون عن فقدان السند المتصل إلى هؤلاء الأربعة بوقوع الفتن على النصارى إلى عام 312م، مما يعني أنهم يقرون بأن ما جاء في كتبهم مبني على الظن والتخمين!</a:t>
            </a:r>
            <a:endParaRPr lang="en-US" sz="2200" b="1">
              <a:sym typeface="Wingdings" pitchFamily="2" charset="2"/>
            </a:endParaRPr>
          </a:p>
        </p:txBody>
      </p:sp>
      <p:sp>
        <p:nvSpPr>
          <p:cNvPr id="254980" name="AutoShape 4"/>
          <p:cNvSpPr>
            <a:spLocks noChangeArrowheads="1"/>
          </p:cNvSpPr>
          <p:nvPr/>
        </p:nvSpPr>
        <p:spPr bwMode="auto">
          <a:xfrm>
            <a:off x="2195513" y="115888"/>
            <a:ext cx="4535487" cy="576262"/>
          </a:xfrm>
          <a:prstGeom prst="flowChartExtract">
            <a:avLst/>
          </a:prstGeom>
          <a:gradFill rotWithShape="1">
            <a:gsLst>
              <a:gs pos="0">
                <a:srgbClr val="99FF99"/>
              </a:gs>
              <a:gs pos="100000">
                <a:srgbClr val="FFFFFF"/>
              </a:gs>
            </a:gsLst>
            <a:lin ang="5400000" scaled="1"/>
          </a:gradFill>
          <a:ln w="9525">
            <a:solidFill>
              <a:schemeClr val="tx1"/>
            </a:solidFill>
            <a:miter lim="800000"/>
            <a:headEnd/>
            <a:tailEnd/>
          </a:ln>
          <a:effectLst/>
        </p:spPr>
        <p:txBody>
          <a:bodyPr wrap="none" lIns="90000" tIns="46800" rIns="90000" bIns="46800" anchor="ctr"/>
          <a:lstStyle/>
          <a:p>
            <a:pPr rtl="1"/>
            <a:endParaRPr lang="ar-SA" sz="2400"/>
          </a:p>
          <a:p>
            <a:pPr rtl="1" eaLnBrk="1" hangingPunct="1"/>
            <a:r>
              <a:rPr lang="ar-SA" b="1"/>
              <a:t>هـ – دلائل تحريف الإنجيل</a:t>
            </a:r>
            <a:endParaRPr lang="en-US" b="1"/>
          </a:p>
          <a:p>
            <a:endParaRPr lang="en-US" sz="24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54980"/>
                                        </p:tgtEl>
                                        <p:attrNameLst>
                                          <p:attrName>style.visibility</p:attrName>
                                        </p:attrNameLst>
                                      </p:cBhvr>
                                      <p:to>
                                        <p:strVal val="visible"/>
                                      </p:to>
                                    </p:set>
                                    <p:animEffect transition="in" filter="wedge">
                                      <p:cBhvr>
                                        <p:cTn id="7" dur="2000"/>
                                        <p:tgtEl>
                                          <p:spTgt spid="25498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54979">
                                            <p:bg/>
                                          </p:spTgt>
                                        </p:tgtEl>
                                        <p:attrNameLst>
                                          <p:attrName>style.visibility</p:attrName>
                                        </p:attrNameLst>
                                      </p:cBhvr>
                                      <p:to>
                                        <p:strVal val="visible"/>
                                      </p:to>
                                    </p:set>
                                    <p:anim calcmode="lin" valueType="num">
                                      <p:cBhvr additive="base">
                                        <p:cTn id="12" dur="500" fill="hold"/>
                                        <p:tgtEl>
                                          <p:spTgt spid="254979">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254979">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5" presetClass="entr" presetSubtype="0" fill="hold" nodeType="clickEffect">
                                  <p:stCondLst>
                                    <p:cond delay="0"/>
                                  </p:stCondLst>
                                  <p:childTnLst>
                                    <p:set>
                                      <p:cBhvr>
                                        <p:cTn id="17" dur="1" fill="hold">
                                          <p:stCondLst>
                                            <p:cond delay="0"/>
                                          </p:stCondLst>
                                        </p:cTn>
                                        <p:tgtEl>
                                          <p:spTgt spid="254979">
                                            <p:txEl>
                                              <p:pRg st="0" end="0"/>
                                            </p:txEl>
                                          </p:spTgt>
                                        </p:tgtEl>
                                        <p:attrNameLst>
                                          <p:attrName>style.visibility</p:attrName>
                                        </p:attrNameLst>
                                      </p:cBhvr>
                                      <p:to>
                                        <p:strVal val="visible"/>
                                      </p:to>
                                    </p:set>
                                    <p:anim calcmode="lin" valueType="num">
                                      <p:cBhvr>
                                        <p:cTn id="18" dur="500" decel="50000" fill="hold">
                                          <p:stCondLst>
                                            <p:cond delay="0"/>
                                          </p:stCondLst>
                                        </p:cTn>
                                        <p:tgtEl>
                                          <p:spTgt spid="254979">
                                            <p:txEl>
                                              <p:pRg st="0" end="0"/>
                                            </p:txEl>
                                          </p:spTgt>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254979">
                                            <p:txEl>
                                              <p:pRg st="0" end="0"/>
                                            </p:txEl>
                                          </p:spTgt>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254979">
                                            <p:txEl>
                                              <p:pRg st="0" end="0"/>
                                            </p:txEl>
                                          </p:spTgt>
                                        </p:tgtEl>
                                        <p:attrNameLst>
                                          <p:attrName>ppt_w</p:attrName>
                                        </p:attrNameLst>
                                      </p:cBhvr>
                                      <p:tavLst>
                                        <p:tav tm="0">
                                          <p:val>
                                            <p:strVal val="#ppt_w*.05"/>
                                          </p:val>
                                        </p:tav>
                                        <p:tav tm="100000">
                                          <p:val>
                                            <p:strVal val="#ppt_w"/>
                                          </p:val>
                                        </p:tav>
                                      </p:tavLst>
                                    </p:anim>
                                    <p:anim calcmode="lin" valueType="num">
                                      <p:cBhvr>
                                        <p:cTn id="21" dur="1000" fill="hold"/>
                                        <p:tgtEl>
                                          <p:spTgt spid="254979">
                                            <p:txEl>
                                              <p:pRg st="0" end="0"/>
                                            </p:txEl>
                                          </p:spTgt>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254979">
                                            <p:txEl>
                                              <p:pRg st="0" end="0"/>
                                            </p:txEl>
                                          </p:spTgt>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254979">
                                            <p:txEl>
                                              <p:pRg st="0" end="0"/>
                                            </p:txEl>
                                          </p:spTgt>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254979">
                                            <p:txEl>
                                              <p:pRg st="0" end="0"/>
                                            </p:txEl>
                                          </p:spTgt>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254979">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0" fill="hold" nodeType="clickEffect">
                                  <p:stCondLst>
                                    <p:cond delay="0"/>
                                  </p:stCondLst>
                                  <p:childTnLst>
                                    <p:set>
                                      <p:cBhvr>
                                        <p:cTn id="29" dur="1" fill="hold">
                                          <p:stCondLst>
                                            <p:cond delay="0"/>
                                          </p:stCondLst>
                                        </p:cTn>
                                        <p:tgtEl>
                                          <p:spTgt spid="254979">
                                            <p:txEl>
                                              <p:pRg st="1" end="1"/>
                                            </p:txEl>
                                          </p:spTgt>
                                        </p:tgtEl>
                                        <p:attrNameLst>
                                          <p:attrName>style.visibility</p:attrName>
                                        </p:attrNameLst>
                                      </p:cBhvr>
                                      <p:to>
                                        <p:strVal val="visible"/>
                                      </p:to>
                                    </p:set>
                                    <p:anim calcmode="lin" valueType="num">
                                      <p:cBhvr>
                                        <p:cTn id="30" dur="500" fill="hold"/>
                                        <p:tgtEl>
                                          <p:spTgt spid="254979">
                                            <p:txEl>
                                              <p:pRg st="1" end="1"/>
                                            </p:txEl>
                                          </p:spTgt>
                                        </p:tgtEl>
                                        <p:attrNameLst>
                                          <p:attrName>ppt_w</p:attrName>
                                        </p:attrNameLst>
                                      </p:cBhvr>
                                      <p:tavLst>
                                        <p:tav tm="0">
                                          <p:val>
                                            <p:fltVal val="0"/>
                                          </p:val>
                                        </p:tav>
                                        <p:tav tm="100000">
                                          <p:val>
                                            <p:strVal val="#ppt_w"/>
                                          </p:val>
                                        </p:tav>
                                      </p:tavLst>
                                    </p:anim>
                                    <p:anim calcmode="lin" valueType="num">
                                      <p:cBhvr>
                                        <p:cTn id="31" dur="500" fill="hold"/>
                                        <p:tgtEl>
                                          <p:spTgt spid="254979">
                                            <p:txEl>
                                              <p:pRg st="1" end="1"/>
                                            </p:txEl>
                                          </p:spTgt>
                                        </p:tgtEl>
                                        <p:attrNameLst>
                                          <p:attrName>ppt_h</p:attrName>
                                        </p:attrNameLst>
                                      </p:cBhvr>
                                      <p:tavLst>
                                        <p:tav tm="0">
                                          <p:val>
                                            <p:fltVal val="0"/>
                                          </p:val>
                                        </p:tav>
                                        <p:tav tm="100000">
                                          <p:val>
                                            <p:strVal val="#ppt_h"/>
                                          </p:val>
                                        </p:tav>
                                      </p:tavLst>
                                    </p:anim>
                                    <p:animEffect transition="in" filter="fade">
                                      <p:cBhvr>
                                        <p:cTn id="32" dur="500"/>
                                        <p:tgtEl>
                                          <p:spTgt spid="254979">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54978">
                                            <p:bg/>
                                          </p:spTgt>
                                        </p:tgtEl>
                                        <p:attrNameLst>
                                          <p:attrName>style.visibility</p:attrName>
                                        </p:attrNameLst>
                                      </p:cBhvr>
                                      <p:to>
                                        <p:strVal val="visible"/>
                                      </p:to>
                                    </p:set>
                                    <p:animEffect transition="in" filter="blinds(horizontal)">
                                      <p:cBhvr>
                                        <p:cTn id="37" dur="500"/>
                                        <p:tgtEl>
                                          <p:spTgt spid="254978">
                                            <p:bg/>
                                          </p:spTgt>
                                        </p:tgtEl>
                                      </p:cBhvr>
                                    </p:animEffect>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nodeType="clickEffect">
                                  <p:stCondLst>
                                    <p:cond delay="0"/>
                                  </p:stCondLst>
                                  <p:childTnLst>
                                    <p:set>
                                      <p:cBhvr>
                                        <p:cTn id="41" dur="1" fill="hold">
                                          <p:stCondLst>
                                            <p:cond delay="0"/>
                                          </p:stCondLst>
                                        </p:cTn>
                                        <p:tgtEl>
                                          <p:spTgt spid="254978">
                                            <p:txEl>
                                              <p:pRg st="1" end="1"/>
                                            </p:txEl>
                                          </p:spTgt>
                                        </p:tgtEl>
                                        <p:attrNameLst>
                                          <p:attrName>style.visibility</p:attrName>
                                        </p:attrNameLst>
                                      </p:cBhvr>
                                      <p:to>
                                        <p:strVal val="visible"/>
                                      </p:to>
                                    </p:set>
                                    <p:animEffect transition="in" filter="wipe(down)">
                                      <p:cBhvr>
                                        <p:cTn id="42" dur="580">
                                          <p:stCondLst>
                                            <p:cond delay="0"/>
                                          </p:stCondLst>
                                        </p:cTn>
                                        <p:tgtEl>
                                          <p:spTgt spid="254978">
                                            <p:txEl>
                                              <p:pRg st="1" end="1"/>
                                            </p:txEl>
                                          </p:spTgt>
                                        </p:tgtEl>
                                      </p:cBhvr>
                                    </p:animEffect>
                                    <p:anim calcmode="lin" valueType="num">
                                      <p:cBhvr>
                                        <p:cTn id="43" dur="1822" tmFilter="0,0; 0.14,0.36; 0.43,0.73; 0.71,0.91; 1.0,1.0">
                                          <p:stCondLst>
                                            <p:cond delay="0"/>
                                          </p:stCondLst>
                                        </p:cTn>
                                        <p:tgtEl>
                                          <p:spTgt spid="254978">
                                            <p:txEl>
                                              <p:pRg st="1" end="1"/>
                                            </p:txEl>
                                          </p:spTgt>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254978">
                                            <p:txEl>
                                              <p:pRg st="1" end="1"/>
                                            </p:txEl>
                                          </p:spTgt>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254978">
                                            <p:txEl>
                                              <p:pRg st="1" end="1"/>
                                            </p:txEl>
                                          </p:spTgt>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254978">
                                            <p:txEl>
                                              <p:pRg st="1" end="1"/>
                                            </p:txEl>
                                          </p:spTgt>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254978">
                                            <p:txEl>
                                              <p:pRg st="1" end="1"/>
                                            </p:txEl>
                                          </p:spTgt>
                                        </p:tgtEl>
                                        <p:attrNameLst>
                                          <p:attrName>ppt_y</p:attrName>
                                        </p:attrNameLst>
                                      </p:cBhvr>
                                      <p:tavLst>
                                        <p:tav tm="0" fmla="#ppt_y-sin(pi*$)/81">
                                          <p:val>
                                            <p:fltVal val="0"/>
                                          </p:val>
                                        </p:tav>
                                        <p:tav tm="100000">
                                          <p:val>
                                            <p:fltVal val="1"/>
                                          </p:val>
                                        </p:tav>
                                      </p:tavLst>
                                    </p:anim>
                                    <p:animScale>
                                      <p:cBhvr>
                                        <p:cTn id="48" dur="26">
                                          <p:stCondLst>
                                            <p:cond delay="650"/>
                                          </p:stCondLst>
                                        </p:cTn>
                                        <p:tgtEl>
                                          <p:spTgt spid="254978">
                                            <p:txEl>
                                              <p:pRg st="1" end="1"/>
                                            </p:txEl>
                                          </p:spTgt>
                                        </p:tgtEl>
                                      </p:cBhvr>
                                      <p:to x="100000" y="60000"/>
                                    </p:animScale>
                                    <p:animScale>
                                      <p:cBhvr>
                                        <p:cTn id="49" dur="166" decel="50000">
                                          <p:stCondLst>
                                            <p:cond delay="676"/>
                                          </p:stCondLst>
                                        </p:cTn>
                                        <p:tgtEl>
                                          <p:spTgt spid="254978">
                                            <p:txEl>
                                              <p:pRg st="1" end="1"/>
                                            </p:txEl>
                                          </p:spTgt>
                                        </p:tgtEl>
                                      </p:cBhvr>
                                      <p:to x="100000" y="100000"/>
                                    </p:animScale>
                                    <p:animScale>
                                      <p:cBhvr>
                                        <p:cTn id="50" dur="26">
                                          <p:stCondLst>
                                            <p:cond delay="1312"/>
                                          </p:stCondLst>
                                        </p:cTn>
                                        <p:tgtEl>
                                          <p:spTgt spid="254978">
                                            <p:txEl>
                                              <p:pRg st="1" end="1"/>
                                            </p:txEl>
                                          </p:spTgt>
                                        </p:tgtEl>
                                      </p:cBhvr>
                                      <p:to x="100000" y="80000"/>
                                    </p:animScale>
                                    <p:animScale>
                                      <p:cBhvr>
                                        <p:cTn id="51" dur="166" decel="50000">
                                          <p:stCondLst>
                                            <p:cond delay="1338"/>
                                          </p:stCondLst>
                                        </p:cTn>
                                        <p:tgtEl>
                                          <p:spTgt spid="254978">
                                            <p:txEl>
                                              <p:pRg st="1" end="1"/>
                                            </p:txEl>
                                          </p:spTgt>
                                        </p:tgtEl>
                                      </p:cBhvr>
                                      <p:to x="100000" y="100000"/>
                                    </p:animScale>
                                    <p:animScale>
                                      <p:cBhvr>
                                        <p:cTn id="52" dur="26">
                                          <p:stCondLst>
                                            <p:cond delay="1642"/>
                                          </p:stCondLst>
                                        </p:cTn>
                                        <p:tgtEl>
                                          <p:spTgt spid="254978">
                                            <p:txEl>
                                              <p:pRg st="1" end="1"/>
                                            </p:txEl>
                                          </p:spTgt>
                                        </p:tgtEl>
                                      </p:cBhvr>
                                      <p:to x="100000" y="90000"/>
                                    </p:animScale>
                                    <p:animScale>
                                      <p:cBhvr>
                                        <p:cTn id="53" dur="166" decel="50000">
                                          <p:stCondLst>
                                            <p:cond delay="1668"/>
                                          </p:stCondLst>
                                        </p:cTn>
                                        <p:tgtEl>
                                          <p:spTgt spid="254978">
                                            <p:txEl>
                                              <p:pRg st="1" end="1"/>
                                            </p:txEl>
                                          </p:spTgt>
                                        </p:tgtEl>
                                      </p:cBhvr>
                                      <p:to x="100000" y="100000"/>
                                    </p:animScale>
                                    <p:animScale>
                                      <p:cBhvr>
                                        <p:cTn id="54" dur="26">
                                          <p:stCondLst>
                                            <p:cond delay="1808"/>
                                          </p:stCondLst>
                                        </p:cTn>
                                        <p:tgtEl>
                                          <p:spTgt spid="254978">
                                            <p:txEl>
                                              <p:pRg st="1" end="1"/>
                                            </p:txEl>
                                          </p:spTgt>
                                        </p:tgtEl>
                                      </p:cBhvr>
                                      <p:to x="100000" y="95000"/>
                                    </p:animScale>
                                    <p:animScale>
                                      <p:cBhvr>
                                        <p:cTn id="55" dur="166" decel="50000">
                                          <p:stCondLst>
                                            <p:cond delay="1834"/>
                                          </p:stCondLst>
                                        </p:cTn>
                                        <p:tgtEl>
                                          <p:spTgt spid="254978">
                                            <p:txEl>
                                              <p:pRg st="1" end="1"/>
                                            </p:txEl>
                                          </p:spTgt>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21" presetClass="entr" presetSubtype="4" fill="hold" nodeType="clickEffect">
                                  <p:stCondLst>
                                    <p:cond delay="0"/>
                                  </p:stCondLst>
                                  <p:childTnLst>
                                    <p:set>
                                      <p:cBhvr>
                                        <p:cTn id="59" dur="1" fill="hold">
                                          <p:stCondLst>
                                            <p:cond delay="0"/>
                                          </p:stCondLst>
                                        </p:cTn>
                                        <p:tgtEl>
                                          <p:spTgt spid="254978">
                                            <p:txEl>
                                              <p:pRg st="2" end="2"/>
                                            </p:txEl>
                                          </p:spTgt>
                                        </p:tgtEl>
                                        <p:attrNameLst>
                                          <p:attrName>style.visibility</p:attrName>
                                        </p:attrNameLst>
                                      </p:cBhvr>
                                      <p:to>
                                        <p:strVal val="visible"/>
                                      </p:to>
                                    </p:set>
                                    <p:animEffect transition="in" filter="wheel(4)">
                                      <p:cBhvr>
                                        <p:cTn id="60" dur="2000"/>
                                        <p:tgtEl>
                                          <p:spTgt spid="254978">
                                            <p:txEl>
                                              <p:pRg st="2" end="2"/>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5" presetClass="entr" presetSubtype="0" fill="hold" nodeType="clickEffect">
                                  <p:stCondLst>
                                    <p:cond delay="0"/>
                                  </p:stCondLst>
                                  <p:childTnLst>
                                    <p:set>
                                      <p:cBhvr>
                                        <p:cTn id="64" dur="1" fill="hold">
                                          <p:stCondLst>
                                            <p:cond delay="0"/>
                                          </p:stCondLst>
                                        </p:cTn>
                                        <p:tgtEl>
                                          <p:spTgt spid="254978">
                                            <p:txEl>
                                              <p:pRg st="3" end="3"/>
                                            </p:txEl>
                                          </p:spTgt>
                                        </p:tgtEl>
                                        <p:attrNameLst>
                                          <p:attrName>style.visibility</p:attrName>
                                        </p:attrNameLst>
                                      </p:cBhvr>
                                      <p:to>
                                        <p:strVal val="visible"/>
                                      </p:to>
                                    </p:set>
                                    <p:anim calcmode="lin" valueType="num">
                                      <p:cBhvr>
                                        <p:cTn id="65" dur="500" decel="50000" fill="hold">
                                          <p:stCondLst>
                                            <p:cond delay="0"/>
                                          </p:stCondLst>
                                        </p:cTn>
                                        <p:tgtEl>
                                          <p:spTgt spid="254978">
                                            <p:txEl>
                                              <p:pRg st="3" end="3"/>
                                            </p:txEl>
                                          </p:spTgt>
                                        </p:tgtEl>
                                        <p:attrNameLst>
                                          <p:attrName>style.rotation</p:attrName>
                                        </p:attrNameLst>
                                      </p:cBhvr>
                                      <p:tavLst>
                                        <p:tav tm="0">
                                          <p:val>
                                            <p:fltVal val="-90"/>
                                          </p:val>
                                        </p:tav>
                                        <p:tav tm="100000">
                                          <p:val>
                                            <p:fltVal val="0"/>
                                          </p:val>
                                        </p:tav>
                                      </p:tavLst>
                                    </p:anim>
                                    <p:anim calcmode="lin" valueType="num">
                                      <p:cBhvr>
                                        <p:cTn id="66" dur="500" decel="50000" fill="hold">
                                          <p:stCondLst>
                                            <p:cond delay="0"/>
                                          </p:stCondLst>
                                        </p:cTn>
                                        <p:tgtEl>
                                          <p:spTgt spid="254978">
                                            <p:txEl>
                                              <p:pRg st="3" end="3"/>
                                            </p:txEl>
                                          </p:spTgt>
                                        </p:tgtEl>
                                        <p:attrNameLst>
                                          <p:attrName>ppt_w</p:attrName>
                                        </p:attrNameLst>
                                      </p:cBhvr>
                                      <p:tavLst>
                                        <p:tav tm="0">
                                          <p:val>
                                            <p:strVal val="#ppt_w"/>
                                          </p:val>
                                        </p:tav>
                                        <p:tav tm="100000">
                                          <p:val>
                                            <p:strVal val="#ppt_w*.05"/>
                                          </p:val>
                                        </p:tav>
                                      </p:tavLst>
                                    </p:anim>
                                    <p:anim calcmode="lin" valueType="num">
                                      <p:cBhvr>
                                        <p:cTn id="67" dur="500" accel="50000" fill="hold">
                                          <p:stCondLst>
                                            <p:cond delay="500"/>
                                          </p:stCondLst>
                                        </p:cTn>
                                        <p:tgtEl>
                                          <p:spTgt spid="254978">
                                            <p:txEl>
                                              <p:pRg st="3" end="3"/>
                                            </p:txEl>
                                          </p:spTgt>
                                        </p:tgtEl>
                                        <p:attrNameLst>
                                          <p:attrName>ppt_w</p:attrName>
                                        </p:attrNameLst>
                                      </p:cBhvr>
                                      <p:tavLst>
                                        <p:tav tm="0">
                                          <p:val>
                                            <p:strVal val="#ppt_w*.05"/>
                                          </p:val>
                                        </p:tav>
                                        <p:tav tm="100000">
                                          <p:val>
                                            <p:strVal val="#ppt_w"/>
                                          </p:val>
                                        </p:tav>
                                      </p:tavLst>
                                    </p:anim>
                                    <p:anim calcmode="lin" valueType="num">
                                      <p:cBhvr>
                                        <p:cTn id="68" dur="1000" fill="hold"/>
                                        <p:tgtEl>
                                          <p:spTgt spid="254978">
                                            <p:txEl>
                                              <p:pRg st="3" end="3"/>
                                            </p:txEl>
                                          </p:spTgt>
                                        </p:tgtEl>
                                        <p:attrNameLst>
                                          <p:attrName>ppt_h</p:attrName>
                                        </p:attrNameLst>
                                      </p:cBhvr>
                                      <p:tavLst>
                                        <p:tav tm="0">
                                          <p:val>
                                            <p:strVal val="#ppt_h"/>
                                          </p:val>
                                        </p:tav>
                                        <p:tav tm="100000">
                                          <p:val>
                                            <p:strVal val="#ppt_h"/>
                                          </p:val>
                                        </p:tav>
                                      </p:tavLst>
                                    </p:anim>
                                    <p:anim calcmode="lin" valueType="num">
                                      <p:cBhvr>
                                        <p:cTn id="69" dur="500" decel="50000" fill="hold">
                                          <p:stCondLst>
                                            <p:cond delay="0"/>
                                          </p:stCondLst>
                                        </p:cTn>
                                        <p:tgtEl>
                                          <p:spTgt spid="254978">
                                            <p:txEl>
                                              <p:pRg st="3" end="3"/>
                                            </p:txEl>
                                          </p:spTgt>
                                        </p:tgtEl>
                                        <p:attrNameLst>
                                          <p:attrName>ppt_x</p:attrName>
                                        </p:attrNameLst>
                                      </p:cBhvr>
                                      <p:tavLst>
                                        <p:tav tm="0">
                                          <p:val>
                                            <p:strVal val="#ppt_x+.4"/>
                                          </p:val>
                                        </p:tav>
                                        <p:tav tm="100000">
                                          <p:val>
                                            <p:strVal val="#ppt_x"/>
                                          </p:val>
                                        </p:tav>
                                      </p:tavLst>
                                    </p:anim>
                                    <p:anim calcmode="lin" valueType="num">
                                      <p:cBhvr>
                                        <p:cTn id="70" dur="500" decel="50000" fill="hold">
                                          <p:stCondLst>
                                            <p:cond delay="0"/>
                                          </p:stCondLst>
                                        </p:cTn>
                                        <p:tgtEl>
                                          <p:spTgt spid="254978">
                                            <p:txEl>
                                              <p:pRg st="3" end="3"/>
                                            </p:txEl>
                                          </p:spTgt>
                                        </p:tgtEl>
                                        <p:attrNameLst>
                                          <p:attrName>ppt_y</p:attrName>
                                        </p:attrNameLst>
                                      </p:cBhvr>
                                      <p:tavLst>
                                        <p:tav tm="0">
                                          <p:val>
                                            <p:strVal val="#ppt_y-.2"/>
                                          </p:val>
                                        </p:tav>
                                        <p:tav tm="100000">
                                          <p:val>
                                            <p:strVal val="#ppt_y+.1"/>
                                          </p:val>
                                        </p:tav>
                                      </p:tavLst>
                                    </p:anim>
                                    <p:anim calcmode="lin" valueType="num">
                                      <p:cBhvr>
                                        <p:cTn id="71" dur="500" accel="50000" fill="hold">
                                          <p:stCondLst>
                                            <p:cond delay="500"/>
                                          </p:stCondLst>
                                        </p:cTn>
                                        <p:tgtEl>
                                          <p:spTgt spid="254978">
                                            <p:txEl>
                                              <p:pRg st="3" end="3"/>
                                            </p:txEl>
                                          </p:spTgt>
                                        </p:tgtEl>
                                        <p:attrNameLst>
                                          <p:attrName>ppt_y</p:attrName>
                                        </p:attrNameLst>
                                      </p:cBhvr>
                                      <p:tavLst>
                                        <p:tav tm="0">
                                          <p:val>
                                            <p:strVal val="#ppt_y+.1"/>
                                          </p:val>
                                        </p:tav>
                                        <p:tav tm="100000">
                                          <p:val>
                                            <p:strVal val="#ppt_y"/>
                                          </p:val>
                                        </p:tav>
                                      </p:tavLst>
                                    </p:anim>
                                    <p:animEffect transition="in" filter="fade">
                                      <p:cBhvr>
                                        <p:cTn id="72" dur="1000" decel="50000">
                                          <p:stCondLst>
                                            <p:cond delay="0"/>
                                          </p:stCondLst>
                                        </p:cTn>
                                        <p:tgtEl>
                                          <p:spTgt spid="254978">
                                            <p:txEl>
                                              <p:pRg st="3" end="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mph" presetSubtype="2" fill="hold" grpId="1" nodeType="clickEffect">
                                  <p:stCondLst>
                                    <p:cond delay="0"/>
                                  </p:stCondLst>
                                  <p:childTnLst>
                                    <p:anim to="1.5" calcmode="lin" valueType="num">
                                      <p:cBhvr override="childStyle">
                                        <p:cTn id="76" dur="2000" fill="hold"/>
                                        <p:tgtEl>
                                          <p:spTgt spid="254980">
                                            <p:txEl>
                                              <p:charRg st="4294967295" end="4294967295"/>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8" grpId="0" build="allAtOnce" animBg="1"/>
      <p:bldP spid="254979" grpId="0" build="allAtOnce" animBg="1"/>
      <p:bldP spid="254980" grpId="0" animBg="1"/>
      <p:bldP spid="254980"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عنصر نائب لرقم الشريحة 5"/>
          <p:cNvSpPr>
            <a:spLocks noGrp="1"/>
          </p:cNvSpPr>
          <p:nvPr>
            <p:ph type="sldNum" sz="quarter" idx="12"/>
          </p:nvPr>
        </p:nvSpPr>
        <p:spPr/>
        <p:txBody>
          <a:bodyPr/>
          <a:lstStyle/>
          <a:p>
            <a:fld id="{15A8D6FE-3239-4A10-8753-BFBDEC5C5857}" type="slidenum">
              <a:rPr lang="ar-SA"/>
              <a:pPr/>
              <a:t>33</a:t>
            </a:fld>
            <a:endParaRPr lang="en-US"/>
          </a:p>
        </p:txBody>
      </p:sp>
      <p:grpSp>
        <p:nvGrpSpPr>
          <p:cNvPr id="260098" name="Group 2"/>
          <p:cNvGrpSpPr>
            <a:grpSpLocks/>
          </p:cNvGrpSpPr>
          <p:nvPr/>
        </p:nvGrpSpPr>
        <p:grpSpPr bwMode="auto">
          <a:xfrm>
            <a:off x="1116013" y="333375"/>
            <a:ext cx="6840537" cy="647700"/>
            <a:chOff x="4649" y="119"/>
            <a:chExt cx="953" cy="952"/>
          </a:xfrm>
        </p:grpSpPr>
        <p:sp>
          <p:nvSpPr>
            <p:cNvPr id="260099" name="Oval 3"/>
            <p:cNvSpPr>
              <a:spLocks noChangeArrowheads="1"/>
            </p:cNvSpPr>
            <p:nvPr/>
          </p:nvSpPr>
          <p:spPr bwMode="auto">
            <a:xfrm>
              <a:off x="4649" y="119"/>
              <a:ext cx="953" cy="952"/>
            </a:xfrm>
            <a:prstGeom prst="ellipse">
              <a:avLst/>
            </a:prstGeom>
            <a:gradFill rotWithShape="1">
              <a:gsLst>
                <a:gs pos="0">
                  <a:srgbClr val="CCFFCC"/>
                </a:gs>
                <a:gs pos="100000">
                  <a:schemeClr val="bg1"/>
                </a:gs>
              </a:gsLst>
              <a:lin ang="0" scaled="1"/>
            </a:gradFill>
            <a:ln w="9525" cap="rnd">
              <a:solidFill>
                <a:schemeClr val="tx1"/>
              </a:solidFill>
              <a:prstDash val="sysDot"/>
              <a:round/>
              <a:headEnd/>
              <a:tailEnd/>
            </a:ln>
            <a:effectLst/>
          </p:spPr>
          <p:txBody>
            <a:bodyPr wrap="none" anchor="ctr"/>
            <a:lstStyle/>
            <a:p>
              <a:endParaRPr lang="ar-SA"/>
            </a:p>
          </p:txBody>
        </p:sp>
        <p:sp>
          <p:nvSpPr>
            <p:cNvPr id="260100" name="Rectangle 4"/>
            <p:cNvSpPr>
              <a:spLocks noChangeArrowheads="1"/>
            </p:cNvSpPr>
            <p:nvPr/>
          </p:nvSpPr>
          <p:spPr bwMode="auto">
            <a:xfrm>
              <a:off x="4694" y="285"/>
              <a:ext cx="865" cy="672"/>
            </a:xfrm>
            <a:prstGeom prst="rect">
              <a:avLst/>
            </a:prstGeom>
            <a:noFill/>
            <a:ln w="9525">
              <a:noFill/>
              <a:miter lim="800000"/>
              <a:headEnd/>
              <a:tailEnd/>
            </a:ln>
            <a:effectLst/>
          </p:spPr>
          <p:txBody>
            <a:bodyPr anchor="ctr">
              <a:spAutoFit/>
            </a:bodyPr>
            <a:lstStyle/>
            <a:p>
              <a:pPr rtl="1" eaLnBrk="1" hangingPunct="1"/>
              <a:r>
                <a:rPr lang="ar-SA" sz="2400" b="1"/>
                <a:t>و - القرآن الكريم ودلائل حفظه. </a:t>
              </a:r>
            </a:p>
          </p:txBody>
        </p:sp>
      </p:grpSp>
      <p:sp>
        <p:nvSpPr>
          <p:cNvPr id="260101" name="AutoShape 5"/>
          <p:cNvSpPr>
            <a:spLocks noChangeArrowheads="1"/>
          </p:cNvSpPr>
          <p:nvPr/>
        </p:nvSpPr>
        <p:spPr bwMode="auto">
          <a:xfrm>
            <a:off x="250825" y="476250"/>
            <a:ext cx="863600" cy="1800225"/>
          </a:xfrm>
          <a:prstGeom prst="curvedRightArrow">
            <a:avLst>
              <a:gd name="adj1" fmla="val 41691"/>
              <a:gd name="adj2" fmla="val 83382"/>
              <a:gd name="adj3" fmla="val 33333"/>
            </a:avLst>
          </a:prstGeom>
          <a:gradFill rotWithShape="1">
            <a:gsLst>
              <a:gs pos="0">
                <a:schemeClr val="accent1">
                  <a:gamma/>
                  <a:shade val="46275"/>
                  <a:invGamma/>
                </a:schemeClr>
              </a:gs>
              <a:gs pos="100000">
                <a:schemeClr val="accent1">
                  <a:alpha val="99001"/>
                </a:schemeClr>
              </a:gs>
            </a:gsLst>
            <a:lin ang="0" scaled="1"/>
          </a:gradFill>
          <a:ln w="9525" cap="rnd">
            <a:solidFill>
              <a:schemeClr val="tx1"/>
            </a:solidFill>
            <a:prstDash val="sysDot"/>
            <a:miter lim="800000"/>
            <a:headEnd/>
            <a:tailEnd/>
          </a:ln>
          <a:effectLst/>
        </p:spPr>
        <p:txBody>
          <a:bodyPr wrap="none" lIns="0" tIns="0" rIns="0" bIns="0" anchor="ctr"/>
          <a:lstStyle/>
          <a:p>
            <a:endParaRPr lang="ar-SA"/>
          </a:p>
        </p:txBody>
      </p:sp>
      <p:sp>
        <p:nvSpPr>
          <p:cNvPr id="260102" name="AutoShape 6"/>
          <p:cNvSpPr>
            <a:spLocks noChangeArrowheads="1"/>
          </p:cNvSpPr>
          <p:nvPr/>
        </p:nvSpPr>
        <p:spPr bwMode="auto">
          <a:xfrm>
            <a:off x="7956550" y="476250"/>
            <a:ext cx="936625" cy="1800225"/>
          </a:xfrm>
          <a:prstGeom prst="curvedLeftArrow">
            <a:avLst>
              <a:gd name="adj1" fmla="val 38441"/>
              <a:gd name="adj2" fmla="val 76881"/>
              <a:gd name="adj3" fmla="val 33333"/>
            </a:avLst>
          </a:prstGeom>
          <a:gradFill rotWithShape="1">
            <a:gsLst>
              <a:gs pos="0">
                <a:schemeClr val="accent1">
                  <a:gamma/>
                  <a:shade val="46275"/>
                  <a:invGamma/>
                </a:schemeClr>
              </a:gs>
              <a:gs pos="100000">
                <a:schemeClr val="accent1"/>
              </a:gs>
            </a:gsLst>
            <a:lin ang="0" scaled="1"/>
          </a:gradFill>
          <a:ln w="9525" cap="rnd">
            <a:solidFill>
              <a:schemeClr val="tx1"/>
            </a:solidFill>
            <a:prstDash val="sysDot"/>
            <a:miter lim="800000"/>
            <a:headEnd/>
            <a:tailEnd/>
          </a:ln>
          <a:effectLst/>
        </p:spPr>
        <p:txBody>
          <a:bodyPr wrap="none" lIns="0" tIns="0" rIns="0" bIns="0" anchor="ctr"/>
          <a:lstStyle/>
          <a:p>
            <a:endParaRPr lang="ar-SA"/>
          </a:p>
        </p:txBody>
      </p:sp>
      <p:sp>
        <p:nvSpPr>
          <p:cNvPr id="260103" name="AutoShape 7" descr="نسيج أزرق"/>
          <p:cNvSpPr>
            <a:spLocks noChangeArrowheads="1"/>
          </p:cNvSpPr>
          <p:nvPr/>
        </p:nvSpPr>
        <p:spPr bwMode="auto">
          <a:xfrm>
            <a:off x="5003800" y="1412875"/>
            <a:ext cx="2881313" cy="935038"/>
          </a:xfrm>
          <a:prstGeom prst="bevel">
            <a:avLst>
              <a:gd name="adj" fmla="val 12500"/>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pPr rtl="1" eaLnBrk="1" hangingPunct="1"/>
            <a:r>
              <a:rPr lang="ar-SA" sz="2200" b="1"/>
              <a:t>أولا: </a:t>
            </a:r>
            <a:r>
              <a:rPr lang="ar-SA" b="1"/>
              <a:t>المراد بالقرآن الكريم:</a:t>
            </a:r>
          </a:p>
        </p:txBody>
      </p:sp>
      <p:sp>
        <p:nvSpPr>
          <p:cNvPr id="260104" name="AutoShape 8" descr="نسيج أزرق"/>
          <p:cNvSpPr>
            <a:spLocks noChangeArrowheads="1"/>
          </p:cNvSpPr>
          <p:nvPr/>
        </p:nvSpPr>
        <p:spPr bwMode="auto">
          <a:xfrm>
            <a:off x="1117600" y="1412875"/>
            <a:ext cx="3022600" cy="935038"/>
          </a:xfrm>
          <a:prstGeom prst="bevel">
            <a:avLst>
              <a:gd name="adj" fmla="val 12500"/>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pPr rtl="1" eaLnBrk="1" hangingPunct="1"/>
            <a:r>
              <a:rPr lang="ar-SA" sz="2200" b="1"/>
              <a:t>ثانياً: دلائل حفظه</a:t>
            </a:r>
            <a:endParaRPr lang="ar-SA" b="1"/>
          </a:p>
        </p:txBody>
      </p:sp>
      <p:grpSp>
        <p:nvGrpSpPr>
          <p:cNvPr id="260105" name="Group 9"/>
          <p:cNvGrpSpPr>
            <a:grpSpLocks/>
          </p:cNvGrpSpPr>
          <p:nvPr/>
        </p:nvGrpSpPr>
        <p:grpSpPr bwMode="auto">
          <a:xfrm>
            <a:off x="4500563" y="2420938"/>
            <a:ext cx="3887787" cy="4248150"/>
            <a:chOff x="4354" y="1979"/>
            <a:chExt cx="1406" cy="1905"/>
          </a:xfrm>
        </p:grpSpPr>
        <p:sp>
          <p:nvSpPr>
            <p:cNvPr id="260106" name="AutoShape 10"/>
            <p:cNvSpPr>
              <a:spLocks noChangeArrowheads="1"/>
            </p:cNvSpPr>
            <p:nvPr/>
          </p:nvSpPr>
          <p:spPr bwMode="auto">
            <a:xfrm>
              <a:off x="4354" y="1979"/>
              <a:ext cx="1406" cy="1905"/>
            </a:xfrm>
            <a:prstGeom prst="verticalScroll">
              <a:avLst>
                <a:gd name="adj" fmla="val 12500"/>
              </a:avLst>
            </a:prstGeom>
            <a:solidFill>
              <a:srgbClr val="CCFFFF"/>
            </a:solidFill>
            <a:ln w="9525">
              <a:solidFill>
                <a:schemeClr val="tx1"/>
              </a:solidFill>
              <a:round/>
              <a:headEnd/>
              <a:tailEnd/>
            </a:ln>
            <a:effectLst/>
          </p:spPr>
          <p:txBody>
            <a:bodyPr vert="eaVert" wrap="none" anchor="ctr"/>
            <a:lstStyle/>
            <a:p>
              <a:endParaRPr lang="ar-SA"/>
            </a:p>
          </p:txBody>
        </p:sp>
        <p:sp>
          <p:nvSpPr>
            <p:cNvPr id="260107" name="Text Box 11"/>
            <p:cNvSpPr txBox="1">
              <a:spLocks noChangeArrowheads="1"/>
            </p:cNvSpPr>
            <p:nvPr/>
          </p:nvSpPr>
          <p:spPr bwMode="auto">
            <a:xfrm>
              <a:off x="4538" y="2160"/>
              <a:ext cx="1018" cy="1678"/>
            </a:xfrm>
            <a:prstGeom prst="rect">
              <a:avLst/>
            </a:prstGeom>
            <a:noFill/>
            <a:ln w="9525">
              <a:solidFill>
                <a:srgbClr val="000000"/>
              </a:solidFill>
              <a:miter lim="800000"/>
              <a:headEnd/>
              <a:tailEnd/>
            </a:ln>
          </p:spPr>
          <p:txBody>
            <a:bodyPr/>
            <a:lstStyle/>
            <a:p>
              <a:endParaRPr lang="ar-SA" sz="2000" b="1"/>
            </a:p>
          </p:txBody>
        </p:sp>
      </p:grpSp>
      <p:grpSp>
        <p:nvGrpSpPr>
          <p:cNvPr id="260108" name="Group 12"/>
          <p:cNvGrpSpPr>
            <a:grpSpLocks/>
          </p:cNvGrpSpPr>
          <p:nvPr/>
        </p:nvGrpSpPr>
        <p:grpSpPr bwMode="auto">
          <a:xfrm>
            <a:off x="539750" y="2420938"/>
            <a:ext cx="4032250" cy="4248150"/>
            <a:chOff x="4354" y="1979"/>
            <a:chExt cx="1406" cy="1905"/>
          </a:xfrm>
        </p:grpSpPr>
        <p:sp>
          <p:nvSpPr>
            <p:cNvPr id="260109" name="AutoShape 13"/>
            <p:cNvSpPr>
              <a:spLocks noChangeArrowheads="1"/>
            </p:cNvSpPr>
            <p:nvPr/>
          </p:nvSpPr>
          <p:spPr bwMode="auto">
            <a:xfrm>
              <a:off x="4354" y="1979"/>
              <a:ext cx="1406" cy="1905"/>
            </a:xfrm>
            <a:prstGeom prst="verticalScroll">
              <a:avLst>
                <a:gd name="adj" fmla="val 12500"/>
              </a:avLst>
            </a:prstGeom>
            <a:solidFill>
              <a:srgbClr val="CCFFFF"/>
            </a:solidFill>
            <a:ln w="9525">
              <a:solidFill>
                <a:schemeClr val="tx1"/>
              </a:solidFill>
              <a:round/>
              <a:headEnd/>
              <a:tailEnd/>
            </a:ln>
            <a:effectLst/>
          </p:spPr>
          <p:txBody>
            <a:bodyPr vert="eaVert" wrap="none" anchor="ctr"/>
            <a:lstStyle/>
            <a:p>
              <a:endParaRPr lang="ar-SA"/>
            </a:p>
          </p:txBody>
        </p:sp>
        <p:sp>
          <p:nvSpPr>
            <p:cNvPr id="260110" name="Text Box 14"/>
            <p:cNvSpPr txBox="1">
              <a:spLocks noChangeArrowheads="1"/>
            </p:cNvSpPr>
            <p:nvPr/>
          </p:nvSpPr>
          <p:spPr bwMode="auto">
            <a:xfrm>
              <a:off x="4538" y="2160"/>
              <a:ext cx="1018" cy="1678"/>
            </a:xfrm>
            <a:prstGeom prst="rect">
              <a:avLst/>
            </a:prstGeom>
            <a:noFill/>
            <a:ln w="9525">
              <a:solidFill>
                <a:srgbClr val="000000"/>
              </a:solidFill>
              <a:miter lim="800000"/>
              <a:headEnd/>
              <a:tailEnd/>
            </a:ln>
          </p:spPr>
          <p:txBody>
            <a:bodyPr/>
            <a:lstStyle/>
            <a:p>
              <a:pPr algn="r"/>
              <a:endParaRPr lang="ar-SA" sz="1600" b="1"/>
            </a:p>
          </p:txBody>
        </p:sp>
      </p:grpSp>
      <p:sp>
        <p:nvSpPr>
          <p:cNvPr id="260111" name="Text Box 15"/>
          <p:cNvSpPr txBox="1">
            <a:spLocks noChangeArrowheads="1"/>
          </p:cNvSpPr>
          <p:nvPr/>
        </p:nvSpPr>
        <p:spPr bwMode="auto">
          <a:xfrm>
            <a:off x="5219700" y="3032125"/>
            <a:ext cx="2449513" cy="3275013"/>
          </a:xfrm>
          <a:prstGeom prst="rect">
            <a:avLst/>
          </a:prstGeom>
          <a:noFill/>
          <a:ln w="9525" algn="ctr">
            <a:noFill/>
            <a:miter lim="800000"/>
            <a:headEnd/>
            <a:tailEnd/>
          </a:ln>
          <a:effectLst/>
        </p:spPr>
        <p:txBody>
          <a:bodyPr lIns="90000" tIns="46800" rIns="90000" bIns="46800">
            <a:spAutoFit/>
          </a:bodyPr>
          <a:lstStyle/>
          <a:p>
            <a:r>
              <a:rPr lang="ar-SA" sz="2200" b="1"/>
              <a:t>القرآن مصدر قرأ، تقول: قرأته، قرآناً، بمعنى تلوته تلاوةً، ويراد به الكتاب الذي أنزله الله تعالى على نبينا محمد صلى الله عليه وعلى آله وسلم، المبدوء بسورة الفاتحة، المختوم بسورة الناس.</a:t>
            </a:r>
          </a:p>
          <a:p>
            <a:pPr>
              <a:spcBef>
                <a:spcPct val="50000"/>
              </a:spcBef>
            </a:pPr>
            <a:endParaRPr lang="en-US" sz="2200"/>
          </a:p>
        </p:txBody>
      </p:sp>
      <p:sp>
        <p:nvSpPr>
          <p:cNvPr id="260112" name="Text Box 16"/>
          <p:cNvSpPr txBox="1">
            <a:spLocks noChangeArrowheads="1"/>
          </p:cNvSpPr>
          <p:nvPr/>
        </p:nvSpPr>
        <p:spPr bwMode="auto">
          <a:xfrm>
            <a:off x="1187450" y="2997200"/>
            <a:ext cx="2663825" cy="3270250"/>
          </a:xfrm>
          <a:prstGeom prst="rect">
            <a:avLst/>
          </a:prstGeom>
          <a:noFill/>
          <a:ln w="9525" algn="ctr">
            <a:noFill/>
            <a:miter lim="800000"/>
            <a:headEnd/>
            <a:tailEnd/>
          </a:ln>
          <a:effectLst/>
        </p:spPr>
        <p:txBody>
          <a:bodyPr lIns="90000" tIns="46800" rIns="90000" bIns="46800">
            <a:spAutoFit/>
          </a:bodyPr>
          <a:lstStyle/>
          <a:p>
            <a:r>
              <a:rPr lang="ar-SA" sz="1900" b="1"/>
              <a:t>1. قوله تعالى:(إِنَّا نَحْنُ نَزَّلْنَا الذِّكْرَ وَإِنَّا لَهُ لَحَافِظُونَ).</a:t>
            </a:r>
          </a:p>
          <a:p>
            <a:r>
              <a:rPr lang="ar-SA" sz="1900" b="1"/>
              <a:t>2. طريقة حفظه في الصدور وتدوينه في عهد رسول الله صلى الله عليه وعلى آله وسلم، ثم جمعه ونسخه في عهد أبي بكر وعثمان رضي الله عنهما.</a:t>
            </a:r>
          </a:p>
          <a:p>
            <a:r>
              <a:rPr lang="ar-SA" sz="1900" b="1"/>
              <a:t>3. الإعجاز البلاغي في القرآن الكريم.</a:t>
            </a:r>
          </a:p>
          <a:p>
            <a:r>
              <a:rPr lang="ar-SA" sz="1900" b="1"/>
              <a:t>4. الإعجاز العلمي الوارد في القرآن الكريم.</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260098"/>
                                        </p:tgtEl>
                                        <p:attrNameLst>
                                          <p:attrName>style.visibility</p:attrName>
                                        </p:attrNameLst>
                                      </p:cBhvr>
                                      <p:to>
                                        <p:strVal val="visible"/>
                                      </p:to>
                                    </p:set>
                                    <p:animEffect transition="in" filter="barn(inHorizontal)">
                                      <p:cBhvr>
                                        <p:cTn id="7" dur="500"/>
                                        <p:tgtEl>
                                          <p:spTgt spid="26009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60102"/>
                                        </p:tgtEl>
                                        <p:attrNameLst>
                                          <p:attrName>style.visibility</p:attrName>
                                        </p:attrNameLst>
                                      </p:cBhvr>
                                      <p:to>
                                        <p:strVal val="visible"/>
                                      </p:to>
                                    </p:set>
                                    <p:animEffect transition="in" filter="box(in)">
                                      <p:cBhvr>
                                        <p:cTn id="12" dur="500"/>
                                        <p:tgtEl>
                                          <p:spTgt spid="26010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60101"/>
                                        </p:tgtEl>
                                        <p:attrNameLst>
                                          <p:attrName>style.visibility</p:attrName>
                                        </p:attrNameLst>
                                      </p:cBhvr>
                                      <p:to>
                                        <p:strVal val="visible"/>
                                      </p:to>
                                    </p:set>
                                    <p:animEffect transition="in" filter="box(in)">
                                      <p:cBhvr>
                                        <p:cTn id="17" dur="500"/>
                                        <p:tgtEl>
                                          <p:spTgt spid="260101"/>
                                        </p:tgtEl>
                                      </p:cBhvr>
                                    </p:animEffect>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60103"/>
                                        </p:tgtEl>
                                        <p:attrNameLst>
                                          <p:attrName>style.visibility</p:attrName>
                                        </p:attrNameLst>
                                      </p:cBhvr>
                                      <p:to>
                                        <p:strVal val="visible"/>
                                      </p:to>
                                    </p:set>
                                    <p:anim to="" calcmode="lin" valueType="num">
                                      <p:cBhvr>
                                        <p:cTn id="22" dur="1" fill="hold"/>
                                        <p:tgtEl>
                                          <p:spTgt spid="260103"/>
                                        </p:tgtEl>
                                        <p:attrNameLst>
                                          <p:attrName/>
                                        </p:attrNameLst>
                                      </p:cBhvr>
                                    </p:anim>
                                  </p:childTnLst>
                                  <p:subTnLst>
                                    <p:audio>
                                      <p:cMediaNode>
                                        <p:cTn display="0" masterRel="sameClick">
                                          <p:stCondLst>
                                            <p:cond evt="begin" delay="0">
                                              <p:tn val="20"/>
                                            </p:cond>
                                          </p:stCondLst>
                                          <p:endCondLst>
                                            <p:cond evt="onStopAudio" delay="0">
                                              <p:tgtEl>
                                                <p:sldTgt/>
                                              </p:tgtEl>
                                            </p:cond>
                                          </p:endCondLst>
                                        </p:cTn>
                                        <p:tgtEl>
                                          <p:sndTgt r:embed="rId2" name="chimes.wav"/>
                                        </p:tgtEl>
                                      </p:cMediaNode>
                                    </p:audio>
                                  </p:sub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60104"/>
                                        </p:tgtEl>
                                        <p:attrNameLst>
                                          <p:attrName>style.visibility</p:attrName>
                                        </p:attrNameLst>
                                      </p:cBhvr>
                                      <p:to>
                                        <p:strVal val="visible"/>
                                      </p:to>
                                    </p:set>
                                    <p:anim to="" calcmode="lin" valueType="num">
                                      <p:cBhvr>
                                        <p:cTn id="27" dur="1" fill="hold"/>
                                        <p:tgtEl>
                                          <p:spTgt spid="260104"/>
                                        </p:tgtEl>
                                        <p:attrNameLst>
                                          <p:attrName/>
                                        </p:attrNameLst>
                                      </p:cBhvr>
                                    </p:anim>
                                  </p:childTnLst>
                                  <p:subTnLst>
                                    <p:audio>
                                      <p:cMediaNode>
                                        <p:cTn display="0" masterRel="sameClick">
                                          <p:stCondLst>
                                            <p:cond evt="begin" delay="0">
                                              <p:tn val="25"/>
                                            </p:cond>
                                          </p:stCondLst>
                                          <p:endCondLst>
                                            <p:cond evt="onStopAudio" delay="0">
                                              <p:tgtEl>
                                                <p:sldTgt/>
                                              </p:tgtEl>
                                            </p:cond>
                                          </p:endCondLst>
                                        </p:cTn>
                                        <p:tgtEl>
                                          <p:sndTgt r:embed="rId2" name="chimes.wav"/>
                                        </p:tgtEl>
                                      </p:cMediaNode>
                                    </p:audio>
                                  </p:sub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260105"/>
                                        </p:tgtEl>
                                        <p:attrNameLst>
                                          <p:attrName>style.visibility</p:attrName>
                                        </p:attrNameLst>
                                      </p:cBhvr>
                                      <p:to>
                                        <p:strVal val="visible"/>
                                      </p:to>
                                    </p:set>
                                    <p:animEffect transition="in" filter="strips(downLeft)">
                                      <p:cBhvr>
                                        <p:cTn id="32" dur="500"/>
                                        <p:tgtEl>
                                          <p:spTgt spid="260105"/>
                                        </p:tgtEl>
                                      </p:cBhvr>
                                    </p:animEffect>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260111"/>
                                        </p:tgtEl>
                                        <p:attrNameLst>
                                          <p:attrName>style.visibility</p:attrName>
                                        </p:attrNameLst>
                                      </p:cBhvr>
                                      <p:to>
                                        <p:strVal val="visible"/>
                                      </p:to>
                                    </p:set>
                                    <p:anim to="" calcmode="lin" valueType="num">
                                      <p:cBhvr>
                                        <p:cTn id="37" dur="1" fill="hold"/>
                                        <p:tgtEl>
                                          <p:spTgt spid="260111"/>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nodeType="clickEffect">
                                  <p:stCondLst>
                                    <p:cond delay="0"/>
                                  </p:stCondLst>
                                  <p:childTnLst>
                                    <p:set>
                                      <p:cBhvr>
                                        <p:cTn id="41" dur="1" fill="hold">
                                          <p:stCondLst>
                                            <p:cond delay="0"/>
                                          </p:stCondLst>
                                        </p:cTn>
                                        <p:tgtEl>
                                          <p:spTgt spid="260108"/>
                                        </p:tgtEl>
                                        <p:attrNameLst>
                                          <p:attrName>style.visibility</p:attrName>
                                        </p:attrNameLst>
                                      </p:cBhvr>
                                      <p:to>
                                        <p:strVal val="visible"/>
                                      </p:to>
                                    </p:set>
                                    <p:animEffect transition="in" filter="diamond(in)">
                                      <p:cBhvr>
                                        <p:cTn id="42" dur="2000"/>
                                        <p:tgtEl>
                                          <p:spTgt spid="260108"/>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4" fill="hold" grpId="0" nodeType="clickEffect">
                                  <p:stCondLst>
                                    <p:cond delay="0"/>
                                  </p:stCondLst>
                                  <p:childTnLst>
                                    <p:set>
                                      <p:cBhvr>
                                        <p:cTn id="46" dur="1" fill="hold">
                                          <p:stCondLst>
                                            <p:cond delay="0"/>
                                          </p:stCondLst>
                                        </p:cTn>
                                        <p:tgtEl>
                                          <p:spTgt spid="260112"/>
                                        </p:tgtEl>
                                        <p:attrNameLst>
                                          <p:attrName>style.visibility</p:attrName>
                                        </p:attrNameLst>
                                      </p:cBhvr>
                                      <p:to>
                                        <p:strVal val="visible"/>
                                      </p:to>
                                    </p:set>
                                    <p:animEffect transition="in" filter="wheel(4)">
                                      <p:cBhvr>
                                        <p:cTn id="47" dur="2000"/>
                                        <p:tgtEl>
                                          <p:spTgt spid="260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101" grpId="0" animBg="1"/>
      <p:bldP spid="260102" grpId="0" animBg="1"/>
      <p:bldP spid="260103" grpId="0" animBg="1"/>
      <p:bldP spid="260104" grpId="0" animBg="1"/>
      <p:bldP spid="260111" grpId="0"/>
      <p:bldP spid="26011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عنصر نائب لرقم الشريحة 3"/>
          <p:cNvSpPr>
            <a:spLocks noGrp="1"/>
          </p:cNvSpPr>
          <p:nvPr>
            <p:ph type="sldNum" sz="quarter" idx="12"/>
          </p:nvPr>
        </p:nvSpPr>
        <p:spPr/>
        <p:txBody>
          <a:bodyPr/>
          <a:lstStyle/>
          <a:p>
            <a:fld id="{88B17A06-7D95-41CC-A436-A16C888E8967}" type="slidenum">
              <a:rPr lang="ar-SA"/>
              <a:pPr/>
              <a:t>34</a:t>
            </a:fld>
            <a:endParaRPr lang="en-US"/>
          </a:p>
        </p:txBody>
      </p:sp>
      <p:sp>
        <p:nvSpPr>
          <p:cNvPr id="231426" name="AutoShape 2"/>
          <p:cNvSpPr>
            <a:spLocks noChangeArrowheads="1"/>
          </p:cNvSpPr>
          <p:nvPr/>
        </p:nvSpPr>
        <p:spPr bwMode="auto">
          <a:xfrm>
            <a:off x="2916238" y="115888"/>
            <a:ext cx="3600450" cy="863600"/>
          </a:xfrm>
          <a:prstGeom prst="verticalScroll">
            <a:avLst>
              <a:gd name="adj" fmla="val 12500"/>
            </a:avLst>
          </a:prstGeom>
          <a:gradFill rotWithShape="1">
            <a:gsLst>
              <a:gs pos="0">
                <a:srgbClr val="663300"/>
              </a:gs>
              <a:gs pos="50000">
                <a:srgbClr val="FFFFFF"/>
              </a:gs>
              <a:gs pos="100000">
                <a:srgbClr val="663300"/>
              </a:gs>
            </a:gsLst>
            <a:lin ang="5400000" scaled="1"/>
          </a:gradFill>
          <a:ln w="9525">
            <a:solidFill>
              <a:schemeClr val="tx1"/>
            </a:solidFill>
            <a:round/>
            <a:headEnd/>
            <a:tailEnd/>
          </a:ln>
          <a:effectLst/>
        </p:spPr>
        <p:txBody>
          <a:bodyPr wrap="none" lIns="90000" tIns="46800" rIns="90000" bIns="46800" anchor="ctr"/>
          <a:lstStyle/>
          <a:p>
            <a:endParaRPr lang="ar-SA"/>
          </a:p>
        </p:txBody>
      </p:sp>
      <p:sp>
        <p:nvSpPr>
          <p:cNvPr id="231427" name="_s1032"/>
          <p:cNvSpPr>
            <a:spLocks noChangeArrowheads="1"/>
          </p:cNvSpPr>
          <p:nvPr/>
        </p:nvSpPr>
        <p:spPr bwMode="auto">
          <a:xfrm>
            <a:off x="3059113" y="260350"/>
            <a:ext cx="3241675" cy="647700"/>
          </a:xfrm>
          <a:prstGeom prst="roundRect">
            <a:avLst>
              <a:gd name="adj" fmla="val 16667"/>
            </a:avLst>
          </a:prstGeom>
          <a:solidFill>
            <a:srgbClr val="FFFFFF"/>
          </a:solidFill>
          <a:ln w="9525">
            <a:solidFill>
              <a:schemeClr val="tx1"/>
            </a:solidFill>
            <a:round/>
            <a:headEnd/>
            <a:tailEnd/>
          </a:ln>
        </p:spPr>
        <p:txBody>
          <a:bodyPr lIns="0" tIns="0" rIns="0" bIns="0" anchor="ctr"/>
          <a:lstStyle/>
          <a:p>
            <a:pPr rtl="1"/>
            <a:r>
              <a:rPr lang="ar-SA" sz="2000">
                <a:latin typeface="Times New Roman" pitchFamily="18" charset="0"/>
                <a:cs typeface="Times New Roman" pitchFamily="18" charset="0"/>
              </a:rPr>
              <a:t>أمثلة الإعجاز العلمي في القرآن الكريم</a:t>
            </a:r>
            <a:endParaRPr lang="en-US" sz="2000"/>
          </a:p>
        </p:txBody>
      </p:sp>
      <p:sp>
        <p:nvSpPr>
          <p:cNvPr id="231428" name="AutoShape 4"/>
          <p:cNvSpPr>
            <a:spLocks noChangeArrowheads="1"/>
          </p:cNvSpPr>
          <p:nvPr/>
        </p:nvSpPr>
        <p:spPr bwMode="auto">
          <a:xfrm>
            <a:off x="468313" y="1052513"/>
            <a:ext cx="7993062" cy="935037"/>
          </a:xfrm>
          <a:prstGeom prst="horizontalScroll">
            <a:avLst>
              <a:gd name="adj" fmla="val 12500"/>
            </a:avLst>
          </a:prstGeom>
          <a:gradFill rotWithShape="1">
            <a:gsLst>
              <a:gs pos="0">
                <a:srgbClr val="663300"/>
              </a:gs>
              <a:gs pos="50000">
                <a:srgbClr val="FFFFFF"/>
              </a:gs>
              <a:gs pos="100000">
                <a:srgbClr val="663300"/>
              </a:gs>
            </a:gsLst>
            <a:lin ang="5400000" scaled="1"/>
          </a:gradFill>
          <a:ln w="9525">
            <a:solidFill>
              <a:schemeClr val="tx1"/>
            </a:solidFill>
            <a:round/>
            <a:headEnd/>
            <a:tailEnd/>
          </a:ln>
          <a:effectLst/>
        </p:spPr>
        <p:txBody>
          <a:bodyPr wrap="none" lIns="90000" tIns="46800" rIns="90000" bIns="46800" anchor="ctr"/>
          <a:lstStyle/>
          <a:p>
            <a:endParaRPr lang="ar-SA"/>
          </a:p>
        </p:txBody>
      </p:sp>
      <p:sp>
        <p:nvSpPr>
          <p:cNvPr id="231429" name="AutoShape 5"/>
          <p:cNvSpPr>
            <a:spLocks noChangeArrowheads="1"/>
          </p:cNvSpPr>
          <p:nvPr/>
        </p:nvSpPr>
        <p:spPr bwMode="auto">
          <a:xfrm>
            <a:off x="468313" y="2781300"/>
            <a:ext cx="7991475" cy="1008063"/>
          </a:xfrm>
          <a:prstGeom prst="horizontalScroll">
            <a:avLst>
              <a:gd name="adj" fmla="val 12500"/>
            </a:avLst>
          </a:prstGeom>
          <a:gradFill rotWithShape="1">
            <a:gsLst>
              <a:gs pos="0">
                <a:srgbClr val="663300"/>
              </a:gs>
              <a:gs pos="50000">
                <a:srgbClr val="FFFFFF"/>
              </a:gs>
              <a:gs pos="100000">
                <a:srgbClr val="663300"/>
              </a:gs>
            </a:gsLst>
            <a:lin ang="5400000" scaled="1"/>
          </a:gradFill>
          <a:ln w="9525">
            <a:solidFill>
              <a:schemeClr val="tx1"/>
            </a:solidFill>
            <a:round/>
            <a:headEnd/>
            <a:tailEnd/>
          </a:ln>
          <a:effectLst/>
        </p:spPr>
        <p:txBody>
          <a:bodyPr wrap="none" lIns="90000" tIns="46800" rIns="90000" bIns="46800" anchor="ctr"/>
          <a:lstStyle/>
          <a:p>
            <a:endParaRPr lang="ar-SA"/>
          </a:p>
        </p:txBody>
      </p:sp>
      <p:sp>
        <p:nvSpPr>
          <p:cNvPr id="231430" name="AutoShape 6"/>
          <p:cNvSpPr>
            <a:spLocks noChangeArrowheads="1"/>
          </p:cNvSpPr>
          <p:nvPr/>
        </p:nvSpPr>
        <p:spPr bwMode="auto">
          <a:xfrm>
            <a:off x="466725" y="3716338"/>
            <a:ext cx="7993063" cy="1081087"/>
          </a:xfrm>
          <a:prstGeom prst="horizontalScroll">
            <a:avLst>
              <a:gd name="adj" fmla="val 12500"/>
            </a:avLst>
          </a:prstGeom>
          <a:gradFill rotWithShape="1">
            <a:gsLst>
              <a:gs pos="0">
                <a:srgbClr val="663300"/>
              </a:gs>
              <a:gs pos="50000">
                <a:srgbClr val="FFFFFF"/>
              </a:gs>
              <a:gs pos="100000">
                <a:srgbClr val="663300"/>
              </a:gs>
            </a:gsLst>
            <a:lin ang="5400000" scaled="1"/>
          </a:gradFill>
          <a:ln w="9525">
            <a:solidFill>
              <a:schemeClr val="tx1"/>
            </a:solidFill>
            <a:round/>
            <a:headEnd/>
            <a:tailEnd/>
          </a:ln>
          <a:effectLst/>
        </p:spPr>
        <p:txBody>
          <a:bodyPr wrap="none" lIns="90000" tIns="46800" rIns="90000" bIns="46800" anchor="ctr"/>
          <a:lstStyle/>
          <a:p>
            <a:endParaRPr lang="en-US"/>
          </a:p>
        </p:txBody>
      </p:sp>
      <p:sp>
        <p:nvSpPr>
          <p:cNvPr id="231431" name="AutoShape 7"/>
          <p:cNvSpPr>
            <a:spLocks noChangeArrowheads="1"/>
          </p:cNvSpPr>
          <p:nvPr/>
        </p:nvSpPr>
        <p:spPr bwMode="auto">
          <a:xfrm>
            <a:off x="468313" y="1844675"/>
            <a:ext cx="7991475" cy="1079500"/>
          </a:xfrm>
          <a:prstGeom prst="horizontalScroll">
            <a:avLst>
              <a:gd name="adj" fmla="val 12500"/>
            </a:avLst>
          </a:prstGeom>
          <a:gradFill rotWithShape="1">
            <a:gsLst>
              <a:gs pos="0">
                <a:srgbClr val="663300"/>
              </a:gs>
              <a:gs pos="50000">
                <a:srgbClr val="FFFFFF"/>
              </a:gs>
              <a:gs pos="100000">
                <a:srgbClr val="663300"/>
              </a:gs>
            </a:gsLst>
            <a:lin ang="5400000" scaled="1"/>
          </a:gradFill>
          <a:ln w="9525">
            <a:solidFill>
              <a:schemeClr val="tx1"/>
            </a:solidFill>
            <a:round/>
            <a:headEnd/>
            <a:tailEnd/>
          </a:ln>
          <a:effectLst/>
        </p:spPr>
        <p:txBody>
          <a:bodyPr wrap="none" lIns="90000" tIns="46800" rIns="90000" bIns="46800" anchor="ctr"/>
          <a:lstStyle/>
          <a:p>
            <a:endParaRPr lang="ar-SA"/>
          </a:p>
        </p:txBody>
      </p:sp>
      <p:sp>
        <p:nvSpPr>
          <p:cNvPr id="231434" name="Text Box 10"/>
          <p:cNvSpPr txBox="1">
            <a:spLocks noChangeArrowheads="1"/>
          </p:cNvSpPr>
          <p:nvPr/>
        </p:nvSpPr>
        <p:spPr bwMode="auto">
          <a:xfrm>
            <a:off x="611188" y="1268413"/>
            <a:ext cx="7777162" cy="574675"/>
          </a:xfrm>
          <a:prstGeom prst="rect">
            <a:avLst/>
          </a:prstGeom>
          <a:solidFill>
            <a:srgbClr val="FFFFFF"/>
          </a:solidFill>
          <a:ln w="9525">
            <a:solidFill>
              <a:srgbClr val="000000"/>
            </a:solidFill>
            <a:miter lim="800000"/>
            <a:headEnd/>
            <a:tailEnd/>
          </a:ln>
        </p:spPr>
        <p:txBody>
          <a:bodyPr/>
          <a:lstStyle/>
          <a:p>
            <a:pPr rtl="1"/>
            <a:r>
              <a:rPr lang="ar-SA" b="1"/>
              <a:t>1. مراحل تكوين الجنين، قال تعالى: (ثُمَّ جَعَلْنَاهُ نُطْفَةً فِي قَرَارٍ مَكِينٍ ثُمَّ خَلَقْنَا النُّطْفَةَ عَلَقَةً فَخَلَقْنَا الْعَلَقَةَ مُضْغَةً فَخَلَقْنَا الْمُضْغَةَ عِظَامًا فَكَسَوْنَا الْعِظَامَ لَحْمًا ثُمَّ أَنْشَأْنَاهُ خَلْقًا آَخَرَ..).</a:t>
            </a:r>
            <a:endParaRPr lang="en-US" b="1"/>
          </a:p>
        </p:txBody>
      </p:sp>
      <p:sp>
        <p:nvSpPr>
          <p:cNvPr id="231435" name="Text Box 11"/>
          <p:cNvSpPr txBox="1">
            <a:spLocks noChangeArrowheads="1"/>
          </p:cNvSpPr>
          <p:nvPr/>
        </p:nvSpPr>
        <p:spPr bwMode="auto">
          <a:xfrm>
            <a:off x="827088" y="2060575"/>
            <a:ext cx="7489825" cy="647700"/>
          </a:xfrm>
          <a:prstGeom prst="rect">
            <a:avLst/>
          </a:prstGeom>
          <a:solidFill>
            <a:srgbClr val="FFFFFF"/>
          </a:solidFill>
          <a:ln w="9525">
            <a:solidFill>
              <a:srgbClr val="000000"/>
            </a:solidFill>
            <a:miter lim="800000"/>
            <a:headEnd/>
            <a:tailEnd/>
          </a:ln>
        </p:spPr>
        <p:txBody>
          <a:bodyPr/>
          <a:lstStyle/>
          <a:p>
            <a:r>
              <a:rPr lang="ar-SA" b="1"/>
              <a:t>2. كون مراكز الإحساس بالألم تتركز في الجلد ، قال تعالى:</a:t>
            </a:r>
            <a:r>
              <a:rPr lang="ar-SA"/>
              <a:t> </a:t>
            </a:r>
            <a:r>
              <a:rPr lang="ar-SA" b="1"/>
              <a:t>(كُلَّمَا نَضِجَتْ جُلُودُهُمْ بَدَّلْنَاهُمْ جُلُودًا غَيْرَهَا لِيَذُوقُوا الْعَذَابَ).</a:t>
            </a:r>
            <a:r>
              <a:rPr lang="ar-SA"/>
              <a:t> </a:t>
            </a:r>
            <a:endParaRPr lang="en-US"/>
          </a:p>
        </p:txBody>
      </p:sp>
      <p:sp>
        <p:nvSpPr>
          <p:cNvPr id="231436" name="Text Box 12"/>
          <p:cNvSpPr txBox="1">
            <a:spLocks noChangeArrowheads="1"/>
          </p:cNvSpPr>
          <p:nvPr/>
        </p:nvSpPr>
        <p:spPr bwMode="auto">
          <a:xfrm>
            <a:off x="755650" y="2997200"/>
            <a:ext cx="7561263" cy="574675"/>
          </a:xfrm>
          <a:prstGeom prst="rect">
            <a:avLst/>
          </a:prstGeom>
          <a:solidFill>
            <a:srgbClr val="FFFFFF"/>
          </a:solidFill>
          <a:ln w="9525">
            <a:solidFill>
              <a:srgbClr val="000000"/>
            </a:solidFill>
            <a:miter lim="800000"/>
            <a:headEnd/>
            <a:tailEnd/>
          </a:ln>
        </p:spPr>
        <p:txBody>
          <a:bodyPr/>
          <a:lstStyle/>
          <a:p>
            <a:r>
              <a:rPr lang="ar-SA" b="1"/>
              <a:t>3. كون الجبال بمثابة الأوتاد لحفظ الأرض ، قال تعالى:</a:t>
            </a:r>
            <a:r>
              <a:rPr lang="ar-SA"/>
              <a:t> </a:t>
            </a:r>
            <a:r>
              <a:rPr lang="ar-SA" b="1"/>
              <a:t>(وَالْجِبَالَ أَوْتَادًا).</a:t>
            </a:r>
            <a:endParaRPr lang="en-US" b="1"/>
          </a:p>
        </p:txBody>
      </p:sp>
      <p:sp>
        <p:nvSpPr>
          <p:cNvPr id="231439" name="Text Box 15"/>
          <p:cNvSpPr txBox="1">
            <a:spLocks noChangeArrowheads="1"/>
          </p:cNvSpPr>
          <p:nvPr/>
        </p:nvSpPr>
        <p:spPr bwMode="auto">
          <a:xfrm>
            <a:off x="611188" y="3933825"/>
            <a:ext cx="7705725" cy="647700"/>
          </a:xfrm>
          <a:prstGeom prst="rect">
            <a:avLst/>
          </a:prstGeom>
          <a:solidFill>
            <a:srgbClr val="FFFFFF"/>
          </a:solidFill>
          <a:ln w="9525">
            <a:solidFill>
              <a:srgbClr val="000000"/>
            </a:solidFill>
            <a:miter lim="800000"/>
            <a:headEnd/>
            <a:tailEnd/>
          </a:ln>
        </p:spPr>
        <p:txBody>
          <a:bodyPr/>
          <a:lstStyle/>
          <a:p>
            <a:pPr rtl="1"/>
            <a:r>
              <a:rPr lang="ar-SA" b="1"/>
              <a:t>4. التزاوج بين النبات ، قال تعالى:</a:t>
            </a:r>
            <a:r>
              <a:rPr lang="ar-SA"/>
              <a:t> </a:t>
            </a:r>
            <a:r>
              <a:rPr lang="ar-SA" b="1"/>
              <a:t>(سُبْحَانَ الَّذِي خَلَقَ الأَزْوَاجَ كُلَّهَا مِمَّا تُنْبِتُ الأَرْضُ وَمِنْ أَنْفُسِهِمْ وَمِمَّا لا يَعْلَمُون..).</a:t>
            </a:r>
            <a:endParaRPr lang="en-US" b="1"/>
          </a:p>
        </p:txBody>
      </p:sp>
      <p:sp>
        <p:nvSpPr>
          <p:cNvPr id="231440" name="AutoShape 16"/>
          <p:cNvSpPr>
            <a:spLocks noChangeArrowheads="1"/>
          </p:cNvSpPr>
          <p:nvPr/>
        </p:nvSpPr>
        <p:spPr bwMode="auto">
          <a:xfrm>
            <a:off x="468313" y="4652963"/>
            <a:ext cx="7991475" cy="1081087"/>
          </a:xfrm>
          <a:prstGeom prst="horizontalScroll">
            <a:avLst>
              <a:gd name="adj" fmla="val 12500"/>
            </a:avLst>
          </a:prstGeom>
          <a:gradFill rotWithShape="1">
            <a:gsLst>
              <a:gs pos="0">
                <a:srgbClr val="663300"/>
              </a:gs>
              <a:gs pos="50000">
                <a:srgbClr val="FFFFFF"/>
              </a:gs>
              <a:gs pos="100000">
                <a:srgbClr val="663300"/>
              </a:gs>
            </a:gsLst>
            <a:lin ang="5400000" scaled="1"/>
          </a:gradFill>
          <a:ln w="9525">
            <a:solidFill>
              <a:schemeClr val="tx1"/>
            </a:solidFill>
            <a:round/>
            <a:headEnd/>
            <a:tailEnd/>
          </a:ln>
          <a:effectLst/>
        </p:spPr>
        <p:txBody>
          <a:bodyPr wrap="none" lIns="90000" tIns="46800" rIns="90000" bIns="46800" anchor="ctr"/>
          <a:lstStyle/>
          <a:p>
            <a:endParaRPr lang="en-US"/>
          </a:p>
        </p:txBody>
      </p:sp>
      <p:sp>
        <p:nvSpPr>
          <p:cNvPr id="231441" name="AutoShape 17"/>
          <p:cNvSpPr>
            <a:spLocks noChangeArrowheads="1"/>
          </p:cNvSpPr>
          <p:nvPr/>
        </p:nvSpPr>
        <p:spPr bwMode="auto">
          <a:xfrm>
            <a:off x="468313" y="5616575"/>
            <a:ext cx="7991475" cy="1241425"/>
          </a:xfrm>
          <a:prstGeom prst="horizontalScroll">
            <a:avLst>
              <a:gd name="adj" fmla="val 12500"/>
            </a:avLst>
          </a:prstGeom>
          <a:gradFill rotWithShape="1">
            <a:gsLst>
              <a:gs pos="0">
                <a:srgbClr val="663300"/>
              </a:gs>
              <a:gs pos="50000">
                <a:srgbClr val="FFFFFF"/>
              </a:gs>
              <a:gs pos="100000">
                <a:srgbClr val="663300"/>
              </a:gs>
            </a:gsLst>
            <a:lin ang="5400000" scaled="1"/>
          </a:gradFill>
          <a:ln w="9525">
            <a:solidFill>
              <a:schemeClr val="tx1"/>
            </a:solidFill>
            <a:round/>
            <a:headEnd/>
            <a:tailEnd/>
          </a:ln>
          <a:effectLst/>
        </p:spPr>
        <p:txBody>
          <a:bodyPr wrap="none" lIns="90000" tIns="46800" rIns="90000" bIns="46800" anchor="ctr"/>
          <a:lstStyle/>
          <a:p>
            <a:endParaRPr lang="en-US"/>
          </a:p>
        </p:txBody>
      </p:sp>
      <p:sp>
        <p:nvSpPr>
          <p:cNvPr id="231442" name="Text Box 18"/>
          <p:cNvSpPr txBox="1">
            <a:spLocks noChangeArrowheads="1"/>
          </p:cNvSpPr>
          <p:nvPr/>
        </p:nvSpPr>
        <p:spPr bwMode="auto">
          <a:xfrm>
            <a:off x="684213" y="4870450"/>
            <a:ext cx="7632700" cy="646113"/>
          </a:xfrm>
          <a:prstGeom prst="rect">
            <a:avLst/>
          </a:prstGeom>
          <a:solidFill>
            <a:srgbClr val="FFFFFF"/>
          </a:solidFill>
          <a:ln w="9525">
            <a:solidFill>
              <a:srgbClr val="000000"/>
            </a:solidFill>
            <a:miter lim="800000"/>
            <a:headEnd/>
            <a:tailEnd/>
          </a:ln>
        </p:spPr>
        <p:txBody>
          <a:bodyPr/>
          <a:lstStyle/>
          <a:p>
            <a:pPr rtl="1"/>
            <a:r>
              <a:rPr lang="ar-SA" b="1"/>
              <a:t>5. تناقص الأكسجين كلما ازداد الارتفاع عن الأرض، قال تعالى:(وَمَنْ يُرِدْ أَنْ يُضِلَّهُ يَجْعَلْ صَدْرَهُ ضَيِّقًا حَرَجًا كَأَنَّمَا يَصَّعَّدُ فِي السَّمَاءِ).</a:t>
            </a:r>
            <a:endParaRPr lang="en-US" b="1"/>
          </a:p>
        </p:txBody>
      </p:sp>
      <p:sp>
        <p:nvSpPr>
          <p:cNvPr id="231443" name="Text Box 19"/>
          <p:cNvSpPr txBox="1">
            <a:spLocks noChangeArrowheads="1"/>
          </p:cNvSpPr>
          <p:nvPr/>
        </p:nvSpPr>
        <p:spPr bwMode="auto">
          <a:xfrm>
            <a:off x="755650" y="5805488"/>
            <a:ext cx="7561263" cy="792162"/>
          </a:xfrm>
          <a:prstGeom prst="rect">
            <a:avLst/>
          </a:prstGeom>
          <a:solidFill>
            <a:srgbClr val="FFFFFF"/>
          </a:solidFill>
          <a:ln w="9525">
            <a:solidFill>
              <a:srgbClr val="000000"/>
            </a:solidFill>
            <a:miter lim="800000"/>
            <a:headEnd/>
            <a:tailEnd/>
          </a:ln>
        </p:spPr>
        <p:txBody>
          <a:bodyPr/>
          <a:lstStyle/>
          <a:p>
            <a:pPr rtl="1"/>
            <a:r>
              <a:rPr lang="ar-SA" b="1"/>
              <a:t>6. وجود حاجز بين ماء البحر والنهر مع محافظة كل منهما بخصائصه، قال تعالى:(وَهُوَ الَّذِي مَرَجَ الْبَحْرَيْنِ هَذَا عَذْبٌ فُرَاتٌ وَهَذَا مِلْحٌ أُجَاجٌ وَجَعَلَ بَيْنَهُمَا بَرْزَخًا وَحِجْرًا مَحْجُورًا</a:t>
            </a:r>
            <a:r>
              <a:rPr lang="ar-SA"/>
              <a:t> </a:t>
            </a:r>
            <a:r>
              <a:rPr lang="ar-SA" b="1"/>
              <a:t>).</a:t>
            </a:r>
            <a:endParaRPr lang="en-US"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31426"/>
                                        </p:tgtEl>
                                        <p:attrNameLst>
                                          <p:attrName>style.visibility</p:attrName>
                                        </p:attrNameLst>
                                      </p:cBhvr>
                                      <p:to>
                                        <p:strVal val="visible"/>
                                      </p:to>
                                    </p:set>
                                    <p:anim calcmode="lin" valueType="num">
                                      <p:cBhvr additive="base">
                                        <p:cTn id="7" dur="500" fill="hold"/>
                                        <p:tgtEl>
                                          <p:spTgt spid="231426"/>
                                        </p:tgtEl>
                                        <p:attrNameLst>
                                          <p:attrName>ppt_x</p:attrName>
                                        </p:attrNameLst>
                                      </p:cBhvr>
                                      <p:tavLst>
                                        <p:tav tm="0">
                                          <p:val>
                                            <p:strVal val="#ppt_x"/>
                                          </p:val>
                                        </p:tav>
                                        <p:tav tm="100000">
                                          <p:val>
                                            <p:strVal val="#ppt_x"/>
                                          </p:val>
                                        </p:tav>
                                      </p:tavLst>
                                    </p:anim>
                                    <p:anim calcmode="lin" valueType="num">
                                      <p:cBhvr additive="base">
                                        <p:cTn id="8" dur="500" fill="hold"/>
                                        <p:tgtEl>
                                          <p:spTgt spid="23142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231427"/>
                                        </p:tgtEl>
                                        <p:attrNameLst>
                                          <p:attrName>style.visibility</p:attrName>
                                        </p:attrNameLst>
                                      </p:cBhvr>
                                      <p:to>
                                        <p:strVal val="visible"/>
                                      </p:to>
                                    </p:set>
                                    <p:animEffect transition="in" filter="box(in)">
                                      <p:cBhvr>
                                        <p:cTn id="13" dur="500"/>
                                        <p:tgtEl>
                                          <p:spTgt spid="231427"/>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231428"/>
                                        </p:tgtEl>
                                        <p:attrNameLst>
                                          <p:attrName>style.visibility</p:attrName>
                                        </p:attrNameLst>
                                      </p:cBhvr>
                                      <p:to>
                                        <p:strVal val="visible"/>
                                      </p:to>
                                    </p:set>
                                    <p:animEffect transition="in" filter="checkerboard(across)">
                                      <p:cBhvr>
                                        <p:cTn id="18" dur="500"/>
                                        <p:tgtEl>
                                          <p:spTgt spid="231428"/>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grpId="0" nodeType="clickEffect">
                                  <p:stCondLst>
                                    <p:cond delay="0"/>
                                  </p:stCondLst>
                                  <p:childTnLst>
                                    <p:set>
                                      <p:cBhvr>
                                        <p:cTn id="22" dur="1" fill="hold">
                                          <p:stCondLst>
                                            <p:cond delay="0"/>
                                          </p:stCondLst>
                                        </p:cTn>
                                        <p:tgtEl>
                                          <p:spTgt spid="231434"/>
                                        </p:tgtEl>
                                        <p:attrNameLst>
                                          <p:attrName>style.visibility</p:attrName>
                                        </p:attrNameLst>
                                      </p:cBhvr>
                                      <p:to>
                                        <p:strVal val="visible"/>
                                      </p:to>
                                    </p:set>
                                    <p:animEffect transition="in" filter="wheel(4)">
                                      <p:cBhvr>
                                        <p:cTn id="23" dur="2000"/>
                                        <p:tgtEl>
                                          <p:spTgt spid="231434"/>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8" fill="hold" grpId="0" nodeType="clickEffect">
                                  <p:stCondLst>
                                    <p:cond delay="0"/>
                                  </p:stCondLst>
                                  <p:childTnLst>
                                    <p:set>
                                      <p:cBhvr>
                                        <p:cTn id="27" dur="1" fill="hold">
                                          <p:stCondLst>
                                            <p:cond delay="0"/>
                                          </p:stCondLst>
                                        </p:cTn>
                                        <p:tgtEl>
                                          <p:spTgt spid="231431"/>
                                        </p:tgtEl>
                                        <p:attrNameLst>
                                          <p:attrName>style.visibility</p:attrName>
                                        </p:attrNameLst>
                                      </p:cBhvr>
                                      <p:to>
                                        <p:strVal val="visible"/>
                                      </p:to>
                                    </p:set>
                                    <p:animEffect transition="in" filter="slide(fromLeft)">
                                      <p:cBhvr>
                                        <p:cTn id="28" dur="500"/>
                                        <p:tgtEl>
                                          <p:spTgt spid="231431"/>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31435">
                                            <p:bg/>
                                          </p:spTgt>
                                        </p:tgtEl>
                                        <p:attrNameLst>
                                          <p:attrName>style.visibility</p:attrName>
                                        </p:attrNameLst>
                                      </p:cBhvr>
                                      <p:to>
                                        <p:strVal val="visible"/>
                                      </p:to>
                                    </p:set>
                                    <p:anim calcmode="lin" valueType="num">
                                      <p:cBhvr additive="base">
                                        <p:cTn id="33" dur="500" fill="hold"/>
                                        <p:tgtEl>
                                          <p:spTgt spid="231435">
                                            <p:bg/>
                                          </p:spTgt>
                                        </p:tgtEl>
                                        <p:attrNameLst>
                                          <p:attrName>ppt_x</p:attrName>
                                        </p:attrNameLst>
                                      </p:cBhvr>
                                      <p:tavLst>
                                        <p:tav tm="0">
                                          <p:val>
                                            <p:strVal val="#ppt_x"/>
                                          </p:val>
                                        </p:tav>
                                        <p:tav tm="100000">
                                          <p:val>
                                            <p:strVal val="#ppt_x"/>
                                          </p:val>
                                        </p:tav>
                                      </p:tavLst>
                                    </p:anim>
                                    <p:anim calcmode="lin" valueType="num">
                                      <p:cBhvr additive="base">
                                        <p:cTn id="34" dur="500" fill="hold"/>
                                        <p:tgtEl>
                                          <p:spTgt spid="231435">
                                            <p:bg/>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31435">
                                            <p:txEl>
                                              <p:pRg st="0" end="0"/>
                                            </p:txEl>
                                          </p:spTgt>
                                        </p:tgtEl>
                                        <p:attrNameLst>
                                          <p:attrName>style.visibility</p:attrName>
                                        </p:attrNameLst>
                                      </p:cBhvr>
                                      <p:to>
                                        <p:strVal val="visible"/>
                                      </p:to>
                                    </p:set>
                                    <p:anim calcmode="lin" valueType="num">
                                      <p:cBhvr additive="base">
                                        <p:cTn id="37" dur="500" fill="hold"/>
                                        <p:tgtEl>
                                          <p:spTgt spid="231435">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31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31435">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31429"/>
                                        </p:tgtEl>
                                        <p:attrNameLst>
                                          <p:attrName>style.visibility</p:attrName>
                                        </p:attrNameLst>
                                      </p:cBhvr>
                                      <p:to>
                                        <p:strVal val="visible"/>
                                      </p:to>
                                    </p:set>
                                    <p:animEffect transition="in" filter="blinds(horizontal)">
                                      <p:cBhvr>
                                        <p:cTn id="47" dur="500"/>
                                        <p:tgtEl>
                                          <p:spTgt spid="231429"/>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4" fill="hold" grpId="0" nodeType="clickEffect">
                                  <p:stCondLst>
                                    <p:cond delay="0"/>
                                  </p:stCondLst>
                                  <p:childTnLst>
                                    <p:set>
                                      <p:cBhvr>
                                        <p:cTn id="51" dur="1" fill="hold">
                                          <p:stCondLst>
                                            <p:cond delay="0"/>
                                          </p:stCondLst>
                                        </p:cTn>
                                        <p:tgtEl>
                                          <p:spTgt spid="231436">
                                            <p:bg/>
                                          </p:spTgt>
                                        </p:tgtEl>
                                        <p:attrNameLst>
                                          <p:attrName>style.visibility</p:attrName>
                                        </p:attrNameLst>
                                      </p:cBhvr>
                                      <p:to>
                                        <p:strVal val="visible"/>
                                      </p:to>
                                    </p:set>
                                    <p:animEffect transition="in" filter="wheel(4)">
                                      <p:cBhvr>
                                        <p:cTn id="52" dur="2000"/>
                                        <p:tgtEl>
                                          <p:spTgt spid="231436">
                                            <p:bg/>
                                          </p:spTgt>
                                        </p:tgtEl>
                                      </p:cBhvr>
                                    </p:animEffect>
                                  </p:childTnLst>
                                </p:cTn>
                              </p:par>
                              <p:par>
                                <p:cTn id="53" presetID="21" presetClass="entr" presetSubtype="4" fill="hold" grpId="0" nodeType="withEffect">
                                  <p:stCondLst>
                                    <p:cond delay="0"/>
                                  </p:stCondLst>
                                  <p:childTnLst>
                                    <p:set>
                                      <p:cBhvr>
                                        <p:cTn id="54" dur="1" fill="hold">
                                          <p:stCondLst>
                                            <p:cond delay="0"/>
                                          </p:stCondLst>
                                        </p:cTn>
                                        <p:tgtEl>
                                          <p:spTgt spid="231436">
                                            <p:txEl>
                                              <p:pRg st="0" end="0"/>
                                            </p:txEl>
                                          </p:spTgt>
                                        </p:tgtEl>
                                        <p:attrNameLst>
                                          <p:attrName>style.visibility</p:attrName>
                                        </p:attrNameLst>
                                      </p:cBhvr>
                                      <p:to>
                                        <p:strVal val="visible"/>
                                      </p:to>
                                    </p:set>
                                    <p:animEffect transition="in" filter="wheel(4)">
                                      <p:cBhvr>
                                        <p:cTn id="55" dur="2000"/>
                                        <p:tgtEl>
                                          <p:spTgt spid="231436">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4" presetClass="entr" presetSubtype="16" fill="hold" nodeType="clickEffect">
                                  <p:stCondLst>
                                    <p:cond delay="0"/>
                                  </p:stCondLst>
                                  <p:childTnLst>
                                    <p:set>
                                      <p:cBhvr>
                                        <p:cTn id="59" dur="1" fill="hold">
                                          <p:stCondLst>
                                            <p:cond delay="0"/>
                                          </p:stCondLst>
                                        </p:cTn>
                                        <p:tgtEl>
                                          <p:spTgt spid="231436">
                                            <p:txEl>
                                              <p:pRg st="0" end="0"/>
                                            </p:txEl>
                                          </p:spTgt>
                                        </p:tgtEl>
                                        <p:attrNameLst>
                                          <p:attrName>style.visibility</p:attrName>
                                        </p:attrNameLst>
                                      </p:cBhvr>
                                      <p:to>
                                        <p:strVal val="visible"/>
                                      </p:to>
                                    </p:set>
                                    <p:animEffect transition="in" filter="box(in)">
                                      <p:cBhvr>
                                        <p:cTn id="60" dur="500"/>
                                        <p:tgtEl>
                                          <p:spTgt spid="231436">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0" presetClass="entr" presetSubtype="0" fill="hold" grpId="0" nodeType="clickEffect">
                                  <p:stCondLst>
                                    <p:cond delay="0"/>
                                  </p:stCondLst>
                                  <p:childTnLst>
                                    <p:set>
                                      <p:cBhvr>
                                        <p:cTn id="64" dur="1" fill="hold">
                                          <p:stCondLst>
                                            <p:cond delay="0"/>
                                          </p:stCondLst>
                                        </p:cTn>
                                        <p:tgtEl>
                                          <p:spTgt spid="231430"/>
                                        </p:tgtEl>
                                        <p:attrNameLst>
                                          <p:attrName>style.visibility</p:attrName>
                                        </p:attrNameLst>
                                      </p:cBhvr>
                                      <p:to>
                                        <p:strVal val="visible"/>
                                      </p:to>
                                    </p:set>
                                    <p:animEffect transition="in" filter="wedge">
                                      <p:cBhvr>
                                        <p:cTn id="65" dur="2000"/>
                                        <p:tgtEl>
                                          <p:spTgt spid="231430"/>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231439"/>
                                        </p:tgtEl>
                                        <p:attrNameLst>
                                          <p:attrName>style.visibility</p:attrName>
                                        </p:attrNameLst>
                                      </p:cBhvr>
                                      <p:to>
                                        <p:strVal val="visible"/>
                                      </p:to>
                                    </p:set>
                                    <p:animEffect transition="in" filter="blinds(horizontal)">
                                      <p:cBhvr>
                                        <p:cTn id="70" dur="500"/>
                                        <p:tgtEl>
                                          <p:spTgt spid="231439"/>
                                        </p:tgtEl>
                                      </p:cBhvr>
                                    </p:animEffect>
                                  </p:childTnLst>
                                </p:cTn>
                              </p:par>
                            </p:childTnLst>
                          </p:cTn>
                        </p:par>
                      </p:childTnLst>
                    </p:cTn>
                  </p:par>
                  <p:par>
                    <p:cTn id="71" fill="hold">
                      <p:stCondLst>
                        <p:cond delay="indefinite"/>
                      </p:stCondLst>
                      <p:childTnLst>
                        <p:par>
                          <p:cTn id="72" fill="hold">
                            <p:stCondLst>
                              <p:cond delay="0"/>
                            </p:stCondLst>
                            <p:childTnLst>
                              <p:par>
                                <p:cTn id="73" presetID="20" presetClass="entr" presetSubtype="0" fill="hold" grpId="0" nodeType="clickEffect">
                                  <p:stCondLst>
                                    <p:cond delay="0"/>
                                  </p:stCondLst>
                                  <p:childTnLst>
                                    <p:set>
                                      <p:cBhvr>
                                        <p:cTn id="74" dur="1" fill="hold">
                                          <p:stCondLst>
                                            <p:cond delay="0"/>
                                          </p:stCondLst>
                                        </p:cTn>
                                        <p:tgtEl>
                                          <p:spTgt spid="231440"/>
                                        </p:tgtEl>
                                        <p:attrNameLst>
                                          <p:attrName>style.visibility</p:attrName>
                                        </p:attrNameLst>
                                      </p:cBhvr>
                                      <p:to>
                                        <p:strVal val="visible"/>
                                      </p:to>
                                    </p:set>
                                    <p:animEffect transition="in" filter="wedge">
                                      <p:cBhvr>
                                        <p:cTn id="75" dur="2000"/>
                                        <p:tgtEl>
                                          <p:spTgt spid="231440"/>
                                        </p:tgtEl>
                                      </p:cBhvr>
                                    </p:animEffect>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231442"/>
                                        </p:tgtEl>
                                        <p:attrNameLst>
                                          <p:attrName>style.visibility</p:attrName>
                                        </p:attrNameLst>
                                      </p:cBhvr>
                                      <p:to>
                                        <p:strVal val="visible"/>
                                      </p:to>
                                    </p:set>
                                    <p:animEffect transition="in" filter="blinds(horizontal)">
                                      <p:cBhvr>
                                        <p:cTn id="80" dur="500"/>
                                        <p:tgtEl>
                                          <p:spTgt spid="231442"/>
                                        </p:tgtEl>
                                      </p:cBhvr>
                                    </p:animEffect>
                                  </p:childTnLst>
                                </p:cTn>
                              </p:par>
                            </p:childTnLst>
                          </p:cTn>
                        </p:par>
                      </p:childTnLst>
                    </p:cTn>
                  </p:par>
                  <p:par>
                    <p:cTn id="81" fill="hold">
                      <p:stCondLst>
                        <p:cond delay="indefinite"/>
                      </p:stCondLst>
                      <p:childTnLst>
                        <p:par>
                          <p:cTn id="82" fill="hold">
                            <p:stCondLst>
                              <p:cond delay="0"/>
                            </p:stCondLst>
                            <p:childTnLst>
                              <p:par>
                                <p:cTn id="83" presetID="20" presetClass="entr" presetSubtype="0" fill="hold" grpId="0" nodeType="clickEffect">
                                  <p:stCondLst>
                                    <p:cond delay="0"/>
                                  </p:stCondLst>
                                  <p:childTnLst>
                                    <p:set>
                                      <p:cBhvr>
                                        <p:cTn id="84" dur="1" fill="hold">
                                          <p:stCondLst>
                                            <p:cond delay="0"/>
                                          </p:stCondLst>
                                        </p:cTn>
                                        <p:tgtEl>
                                          <p:spTgt spid="231441"/>
                                        </p:tgtEl>
                                        <p:attrNameLst>
                                          <p:attrName>style.visibility</p:attrName>
                                        </p:attrNameLst>
                                      </p:cBhvr>
                                      <p:to>
                                        <p:strVal val="visible"/>
                                      </p:to>
                                    </p:set>
                                    <p:animEffect transition="in" filter="wedge">
                                      <p:cBhvr>
                                        <p:cTn id="85" dur="2000"/>
                                        <p:tgtEl>
                                          <p:spTgt spid="231441"/>
                                        </p:tgtEl>
                                      </p:cBhvr>
                                    </p:animEffect>
                                  </p:childTnLst>
                                </p:cTn>
                              </p:par>
                            </p:childTnLst>
                          </p:cTn>
                        </p:par>
                      </p:childTnLst>
                    </p:cTn>
                  </p:par>
                  <p:par>
                    <p:cTn id="86" fill="hold">
                      <p:stCondLst>
                        <p:cond delay="indefinite"/>
                      </p:stCondLst>
                      <p:childTnLst>
                        <p:par>
                          <p:cTn id="87" fill="hold">
                            <p:stCondLst>
                              <p:cond delay="0"/>
                            </p:stCondLst>
                            <p:childTnLst>
                              <p:par>
                                <p:cTn id="88" presetID="3" presetClass="entr" presetSubtype="10" fill="hold" grpId="0" nodeType="clickEffect">
                                  <p:stCondLst>
                                    <p:cond delay="0"/>
                                  </p:stCondLst>
                                  <p:childTnLst>
                                    <p:set>
                                      <p:cBhvr>
                                        <p:cTn id="89" dur="1" fill="hold">
                                          <p:stCondLst>
                                            <p:cond delay="0"/>
                                          </p:stCondLst>
                                        </p:cTn>
                                        <p:tgtEl>
                                          <p:spTgt spid="231443"/>
                                        </p:tgtEl>
                                        <p:attrNameLst>
                                          <p:attrName>style.visibility</p:attrName>
                                        </p:attrNameLst>
                                      </p:cBhvr>
                                      <p:to>
                                        <p:strVal val="visible"/>
                                      </p:to>
                                    </p:set>
                                    <p:animEffect transition="in" filter="blinds(horizontal)">
                                      <p:cBhvr>
                                        <p:cTn id="90" dur="500"/>
                                        <p:tgtEl>
                                          <p:spTgt spid="2314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6" grpId="0" animBg="1"/>
      <p:bldP spid="231427" grpId="0" animBg="1"/>
      <p:bldP spid="231428" grpId="0" animBg="1"/>
      <p:bldP spid="231429" grpId="0" animBg="1"/>
      <p:bldP spid="231430" grpId="0" animBg="1"/>
      <p:bldP spid="231431" grpId="0" animBg="1"/>
      <p:bldP spid="231434" grpId="0" animBg="1"/>
      <p:bldP spid="231435" grpId="0" build="allAtOnce" animBg="1"/>
      <p:bldP spid="231436" grpId="0" build="allAtOnce" animBg="1"/>
      <p:bldP spid="231439" grpId="0" animBg="1"/>
      <p:bldP spid="231440" grpId="0" animBg="1"/>
      <p:bldP spid="231441" grpId="0" animBg="1"/>
      <p:bldP spid="231442" grpId="0" animBg="1"/>
      <p:bldP spid="23144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عنصر نائب لرقم الشريحة 5"/>
          <p:cNvSpPr>
            <a:spLocks noGrp="1"/>
          </p:cNvSpPr>
          <p:nvPr>
            <p:ph type="sldNum" sz="quarter" idx="12"/>
          </p:nvPr>
        </p:nvSpPr>
        <p:spPr/>
        <p:txBody>
          <a:bodyPr/>
          <a:lstStyle/>
          <a:p>
            <a:fld id="{2D77811E-1F6D-433D-849D-23B11FFB0610}" type="slidenum">
              <a:rPr lang="ar-SA"/>
              <a:pPr/>
              <a:t>35</a:t>
            </a:fld>
            <a:endParaRPr lang="en-US"/>
          </a:p>
        </p:txBody>
      </p:sp>
      <p:sp>
        <p:nvSpPr>
          <p:cNvPr id="256002" name="AutoShape 2"/>
          <p:cNvSpPr>
            <a:spLocks noChangeArrowheads="1"/>
          </p:cNvSpPr>
          <p:nvPr/>
        </p:nvSpPr>
        <p:spPr bwMode="auto">
          <a:xfrm>
            <a:off x="2627313" y="2781300"/>
            <a:ext cx="3600450" cy="1727200"/>
          </a:xfrm>
          <a:prstGeom prst="star32">
            <a:avLst>
              <a:gd name="adj" fmla="val 37500"/>
            </a:avLst>
          </a:prstGeom>
          <a:gradFill rotWithShape="1">
            <a:gsLst>
              <a:gs pos="0">
                <a:schemeClr val="hlink"/>
              </a:gs>
              <a:gs pos="100000">
                <a:srgbClr val="FFCC99"/>
              </a:gs>
            </a:gsLst>
            <a:path path="shape">
              <a:fillToRect l="50000" t="50000" r="50000" b="50000"/>
            </a:path>
          </a:gradFill>
          <a:ln w="9525">
            <a:solidFill>
              <a:srgbClr val="000000"/>
            </a:solidFill>
            <a:miter lim="800000"/>
            <a:headEnd/>
            <a:tailEnd/>
          </a:ln>
        </p:spPr>
        <p:txBody>
          <a:bodyPr/>
          <a:lstStyle/>
          <a:p>
            <a:pPr eaLnBrk="1" hangingPunct="1"/>
            <a:r>
              <a:rPr lang="ar-SA" sz="2400" b="1"/>
              <a:t>والحديث عن ذلك يتضمن:</a:t>
            </a:r>
            <a:endParaRPr lang="en-US" sz="2400" b="1"/>
          </a:p>
        </p:txBody>
      </p:sp>
      <p:sp>
        <p:nvSpPr>
          <p:cNvPr id="256003" name="AutoShape 3"/>
          <p:cNvSpPr>
            <a:spLocks noChangeArrowheads="1"/>
          </p:cNvSpPr>
          <p:nvPr/>
        </p:nvSpPr>
        <p:spPr bwMode="auto">
          <a:xfrm>
            <a:off x="322263" y="3644900"/>
            <a:ext cx="2017712" cy="1439863"/>
          </a:xfrm>
          <a:prstGeom prst="cloudCallout">
            <a:avLst>
              <a:gd name="adj1" fmla="val 79662"/>
              <a:gd name="adj2" fmla="val -21773"/>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400" b="1"/>
              <a:t>هـ - </a:t>
            </a:r>
            <a:r>
              <a:rPr lang="ar-SA" b="1"/>
              <a:t>الأمر الذي تشترك فيه دعوتهم</a:t>
            </a:r>
            <a:endParaRPr lang="en-US" sz="2400" b="1"/>
          </a:p>
          <a:p>
            <a:pPr rtl="1" eaLnBrk="1" hangingPunct="1"/>
            <a:endParaRPr lang="en-US" sz="2400" b="1"/>
          </a:p>
        </p:txBody>
      </p:sp>
      <p:sp>
        <p:nvSpPr>
          <p:cNvPr id="256004" name="AutoShape 4"/>
          <p:cNvSpPr>
            <a:spLocks noChangeArrowheads="1"/>
          </p:cNvSpPr>
          <p:nvPr/>
        </p:nvSpPr>
        <p:spPr bwMode="auto">
          <a:xfrm>
            <a:off x="1620838" y="4941888"/>
            <a:ext cx="2663825" cy="1511300"/>
          </a:xfrm>
          <a:prstGeom prst="cloudCallout">
            <a:avLst>
              <a:gd name="adj1" fmla="val 32778"/>
              <a:gd name="adj2" fmla="val -88866"/>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400" b="1"/>
              <a:t>د – ما يتضمنه الإيمان بهم </a:t>
            </a:r>
            <a:endParaRPr lang="en-US" sz="2400" b="1"/>
          </a:p>
          <a:p>
            <a:pPr rtl="1" eaLnBrk="1" hangingPunct="1"/>
            <a:endParaRPr lang="en-US" sz="2400" b="1"/>
          </a:p>
        </p:txBody>
      </p:sp>
      <p:sp>
        <p:nvSpPr>
          <p:cNvPr id="256005" name="AutoShape 5"/>
          <p:cNvSpPr>
            <a:spLocks noChangeArrowheads="1"/>
          </p:cNvSpPr>
          <p:nvPr/>
        </p:nvSpPr>
        <p:spPr bwMode="auto">
          <a:xfrm>
            <a:off x="4500563" y="4940300"/>
            <a:ext cx="2232025" cy="1584325"/>
          </a:xfrm>
          <a:prstGeom prst="cloudCallout">
            <a:avLst>
              <a:gd name="adj1" fmla="val -29944"/>
              <a:gd name="adj2" fmla="val -90981"/>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400" b="1"/>
              <a:t>جـ - الحكمة من إرسالهم</a:t>
            </a:r>
            <a:endParaRPr lang="en-US" sz="2400" b="1"/>
          </a:p>
        </p:txBody>
      </p:sp>
      <p:sp>
        <p:nvSpPr>
          <p:cNvPr id="256006" name="AutoShape 6"/>
          <p:cNvSpPr>
            <a:spLocks noChangeArrowheads="1"/>
          </p:cNvSpPr>
          <p:nvPr/>
        </p:nvSpPr>
        <p:spPr bwMode="auto">
          <a:xfrm>
            <a:off x="5724525" y="1630363"/>
            <a:ext cx="3024188" cy="1511300"/>
          </a:xfrm>
          <a:prstGeom prst="cloudCallout">
            <a:avLst>
              <a:gd name="adj1" fmla="val -51889"/>
              <a:gd name="adj2" fmla="val 61449"/>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400" b="1"/>
              <a:t>أ- المراد بالرسول والنبي، والفرق بينهما</a:t>
            </a:r>
            <a:endParaRPr lang="en-US" sz="2400" b="1"/>
          </a:p>
        </p:txBody>
      </p:sp>
      <p:sp>
        <p:nvSpPr>
          <p:cNvPr id="256007" name="AutoShape 7"/>
          <p:cNvSpPr>
            <a:spLocks noChangeArrowheads="1"/>
          </p:cNvSpPr>
          <p:nvPr/>
        </p:nvSpPr>
        <p:spPr bwMode="auto">
          <a:xfrm>
            <a:off x="6227763" y="3646488"/>
            <a:ext cx="2520950" cy="1295400"/>
          </a:xfrm>
          <a:prstGeom prst="cloudCallout">
            <a:avLst>
              <a:gd name="adj1" fmla="val -73741"/>
              <a:gd name="adj2" fmla="val -19241"/>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400" b="1"/>
              <a:t>ب – عدد الرسل والأنبياء</a:t>
            </a:r>
            <a:endParaRPr lang="en-US" sz="2400" b="1"/>
          </a:p>
        </p:txBody>
      </p:sp>
      <p:sp>
        <p:nvSpPr>
          <p:cNvPr id="256008" name="AutoShape 8"/>
          <p:cNvSpPr>
            <a:spLocks noChangeArrowheads="1"/>
          </p:cNvSpPr>
          <p:nvPr/>
        </p:nvSpPr>
        <p:spPr bwMode="auto">
          <a:xfrm>
            <a:off x="468313" y="260350"/>
            <a:ext cx="8135937" cy="762000"/>
          </a:xfrm>
          <a:prstGeom prst="ellipseRibbon2">
            <a:avLst>
              <a:gd name="adj1" fmla="val 25000"/>
              <a:gd name="adj2" fmla="val 50000"/>
              <a:gd name="adj3" fmla="val 12500"/>
            </a:avLst>
          </a:prstGeom>
          <a:gradFill rotWithShape="0">
            <a:gsLst>
              <a:gs pos="0">
                <a:schemeClr val="accent2"/>
              </a:gs>
              <a:gs pos="100000">
                <a:schemeClr val="accent1"/>
              </a:gs>
            </a:gsLst>
            <a:lin ang="5400000" scaled="1"/>
          </a:gradFill>
          <a:ln w="12700" cap="sq">
            <a:solidFill>
              <a:schemeClr val="tx1"/>
            </a:solidFill>
            <a:round/>
            <a:headEnd type="none" w="sm" len="sm"/>
            <a:tailEnd type="none" w="sm" len="sm"/>
          </a:ln>
          <a:effectLst/>
        </p:spPr>
        <p:txBody>
          <a:bodyPr wrap="none" anchor="ctr"/>
          <a:lstStyle/>
          <a:p>
            <a:endParaRPr lang="ar-SA"/>
          </a:p>
        </p:txBody>
      </p:sp>
      <p:sp>
        <p:nvSpPr>
          <p:cNvPr id="256009" name="Text Box 9"/>
          <p:cNvSpPr txBox="1">
            <a:spLocks noChangeArrowheads="1"/>
          </p:cNvSpPr>
          <p:nvPr/>
        </p:nvSpPr>
        <p:spPr bwMode="auto">
          <a:xfrm>
            <a:off x="2268538" y="333375"/>
            <a:ext cx="4608512" cy="457200"/>
          </a:xfrm>
          <a:prstGeom prst="rect">
            <a:avLst/>
          </a:prstGeom>
          <a:noFill/>
          <a:ln w="9525" algn="ctr">
            <a:noFill/>
            <a:miter lim="800000"/>
            <a:headEnd/>
            <a:tailEnd/>
          </a:ln>
          <a:effectLst/>
        </p:spPr>
        <p:txBody>
          <a:bodyPr lIns="90000" tIns="46800" rIns="90000" bIns="46800">
            <a:spAutoFit/>
          </a:bodyPr>
          <a:lstStyle/>
          <a:p>
            <a:pPr>
              <a:spcBef>
                <a:spcPct val="50000"/>
              </a:spcBef>
            </a:pPr>
            <a:r>
              <a:rPr lang="ar-SA" sz="2400"/>
              <a:t>الركن الرابع: الإيمان بالأنبياء والرسل</a:t>
            </a:r>
            <a:endParaRPr lang="en-US" sz="2400"/>
          </a:p>
        </p:txBody>
      </p:sp>
      <p:sp>
        <p:nvSpPr>
          <p:cNvPr id="256010" name="AutoShape 10"/>
          <p:cNvSpPr>
            <a:spLocks noChangeArrowheads="1"/>
          </p:cNvSpPr>
          <p:nvPr/>
        </p:nvSpPr>
        <p:spPr bwMode="auto">
          <a:xfrm>
            <a:off x="684213" y="1917700"/>
            <a:ext cx="2017712" cy="1295400"/>
          </a:xfrm>
          <a:prstGeom prst="cloudCallout">
            <a:avLst>
              <a:gd name="adj1" fmla="val 72343"/>
              <a:gd name="adj2" fmla="val 38847"/>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400" b="1"/>
              <a:t>و - صفاتهم </a:t>
            </a:r>
            <a:endParaRPr lang="en-US" sz="2400" b="1"/>
          </a:p>
          <a:p>
            <a:pPr rtl="1" eaLnBrk="1" hangingPunct="1"/>
            <a:endParaRPr lang="en-US" sz="2400" b="1"/>
          </a:p>
        </p:txBody>
      </p:sp>
      <p:sp>
        <p:nvSpPr>
          <p:cNvPr id="256011" name="AutoShape 11"/>
          <p:cNvSpPr>
            <a:spLocks noChangeArrowheads="1"/>
          </p:cNvSpPr>
          <p:nvPr/>
        </p:nvSpPr>
        <p:spPr bwMode="auto">
          <a:xfrm>
            <a:off x="3346450" y="1196975"/>
            <a:ext cx="2017713" cy="1439863"/>
          </a:xfrm>
          <a:prstGeom prst="cloudCallout">
            <a:avLst>
              <a:gd name="adj1" fmla="val 29148"/>
              <a:gd name="adj2" fmla="val 69954"/>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000" b="1"/>
              <a:t>ز - دلائل نبوة محمد</a:t>
            </a:r>
            <a:r>
              <a:rPr lang="ar-SA" sz="2400" b="1"/>
              <a:t> </a:t>
            </a:r>
            <a:r>
              <a:rPr lang="ar-SA" sz="1400" b="1"/>
              <a:t>صلى الله عليه وسلم</a:t>
            </a:r>
            <a:r>
              <a:rPr lang="ar-SA" sz="2400" b="1"/>
              <a:t> </a:t>
            </a:r>
            <a:endParaRPr lang="en-US" sz="2400" b="1"/>
          </a:p>
          <a:p>
            <a:pPr rtl="1" eaLnBrk="1" hangingPunct="1"/>
            <a:endParaRPr lang="en-US" sz="24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wd">
                                    <p:tmPct val="5000"/>
                                  </p:iterate>
                                  <p:childTnLst>
                                    <p:set>
                                      <p:cBhvr>
                                        <p:cTn id="6" dur="1" fill="hold">
                                          <p:stCondLst>
                                            <p:cond delay="0"/>
                                          </p:stCondLst>
                                        </p:cTn>
                                        <p:tgtEl>
                                          <p:spTgt spid="256002"/>
                                        </p:tgtEl>
                                        <p:attrNameLst>
                                          <p:attrName>style.visibility</p:attrName>
                                        </p:attrNameLst>
                                      </p:cBhvr>
                                      <p:to>
                                        <p:strVal val="visible"/>
                                      </p:to>
                                    </p:set>
                                    <p:anim calcmode="lin" valueType="num">
                                      <p:cBhvr>
                                        <p:cTn id="7" dur="2000" fill="hold"/>
                                        <p:tgtEl>
                                          <p:spTgt spid="256002"/>
                                        </p:tgtEl>
                                        <p:attrNameLst>
                                          <p:attrName>ppt_w</p:attrName>
                                        </p:attrNameLst>
                                      </p:cBhvr>
                                      <p:tavLst>
                                        <p:tav tm="0">
                                          <p:val>
                                            <p:fltVal val="0"/>
                                          </p:val>
                                        </p:tav>
                                        <p:tav tm="100000">
                                          <p:val>
                                            <p:strVal val="#ppt_w"/>
                                          </p:val>
                                        </p:tav>
                                      </p:tavLst>
                                    </p:anim>
                                    <p:anim calcmode="lin" valueType="num">
                                      <p:cBhvr>
                                        <p:cTn id="8" dur="2000" fill="hold"/>
                                        <p:tgtEl>
                                          <p:spTgt spid="256002"/>
                                        </p:tgtEl>
                                        <p:attrNameLst>
                                          <p:attrName>ppt_h</p:attrName>
                                        </p:attrNameLst>
                                      </p:cBhvr>
                                      <p:tavLst>
                                        <p:tav tm="0">
                                          <p:val>
                                            <p:fltVal val="0"/>
                                          </p:val>
                                        </p:tav>
                                        <p:tav tm="100000">
                                          <p:val>
                                            <p:strVal val="#ppt_h"/>
                                          </p:val>
                                        </p:tav>
                                      </p:tavLst>
                                    </p:anim>
                                    <p:anim calcmode="lin" valueType="num">
                                      <p:cBhvr>
                                        <p:cTn id="9" dur="2000" fill="hold"/>
                                        <p:tgtEl>
                                          <p:spTgt spid="256002"/>
                                        </p:tgtEl>
                                        <p:attrNameLst>
                                          <p:attrName>style.rotation</p:attrName>
                                        </p:attrNameLst>
                                      </p:cBhvr>
                                      <p:tavLst>
                                        <p:tav tm="0">
                                          <p:val>
                                            <p:fltVal val="90"/>
                                          </p:val>
                                        </p:tav>
                                        <p:tav tm="100000">
                                          <p:val>
                                            <p:fltVal val="0"/>
                                          </p:val>
                                        </p:tav>
                                      </p:tavLst>
                                    </p:anim>
                                    <p:animEffect transition="in" filter="fade">
                                      <p:cBhvr>
                                        <p:cTn id="10" dur="2000"/>
                                        <p:tgtEl>
                                          <p:spTgt spid="256002"/>
                                        </p:tgtEl>
                                      </p:cBhvr>
                                    </p:animEffect>
                                  </p:childTnLst>
                                  <p:subTnLst>
                                    <p:audio>
                                      <p:cMediaNode>
                                        <p:cTn display="0" masterRel="sameClick">
                                          <p:stCondLst>
                                            <p:cond evt="begin" delay="0">
                                              <p:tn val="5"/>
                                            </p:cond>
                                          </p:stCondLst>
                                          <p:endCondLst>
                                            <p:cond evt="onStopAudio" delay="0">
                                              <p:tgtEl>
                                                <p:sldTgt/>
                                              </p:tgtEl>
                                            </p:cond>
                                          </p:endCondLst>
                                        </p:cTn>
                                        <p:tgtEl>
                                          <p:sndTgt r:embed="rId2" name="cashreg.wav"/>
                                        </p:tgtEl>
                                      </p:cMediaNode>
                                    </p:audio>
                                  </p:sub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256006"/>
                                        </p:tgtEl>
                                        <p:attrNameLst>
                                          <p:attrName>style.visibility</p:attrName>
                                        </p:attrNameLst>
                                      </p:cBhvr>
                                      <p:to>
                                        <p:strVal val="visible"/>
                                      </p:to>
                                    </p:set>
                                    <p:anim calcmode="lin" valueType="num">
                                      <p:cBhvr>
                                        <p:cTn id="15" dur="1000" fill="hold"/>
                                        <p:tgtEl>
                                          <p:spTgt spid="256006"/>
                                        </p:tgtEl>
                                        <p:attrNameLst>
                                          <p:attrName>ppt_w</p:attrName>
                                        </p:attrNameLst>
                                      </p:cBhvr>
                                      <p:tavLst>
                                        <p:tav tm="0">
                                          <p:val>
                                            <p:fltVal val="0"/>
                                          </p:val>
                                        </p:tav>
                                        <p:tav tm="100000">
                                          <p:val>
                                            <p:strVal val="#ppt_w"/>
                                          </p:val>
                                        </p:tav>
                                      </p:tavLst>
                                    </p:anim>
                                    <p:anim calcmode="lin" valueType="num">
                                      <p:cBhvr>
                                        <p:cTn id="16" dur="1000" fill="hold"/>
                                        <p:tgtEl>
                                          <p:spTgt spid="256006"/>
                                        </p:tgtEl>
                                        <p:attrNameLst>
                                          <p:attrName>ppt_h</p:attrName>
                                        </p:attrNameLst>
                                      </p:cBhvr>
                                      <p:tavLst>
                                        <p:tav tm="0">
                                          <p:val>
                                            <p:fltVal val="0"/>
                                          </p:val>
                                        </p:tav>
                                        <p:tav tm="100000">
                                          <p:val>
                                            <p:strVal val="#ppt_h"/>
                                          </p:val>
                                        </p:tav>
                                      </p:tavLst>
                                    </p:anim>
                                    <p:anim calcmode="lin" valueType="num">
                                      <p:cBhvr>
                                        <p:cTn id="17" dur="1000" fill="hold"/>
                                        <p:tgtEl>
                                          <p:spTgt spid="256006"/>
                                        </p:tgtEl>
                                        <p:attrNameLst>
                                          <p:attrName>style.rotation</p:attrName>
                                        </p:attrNameLst>
                                      </p:cBhvr>
                                      <p:tavLst>
                                        <p:tav tm="0">
                                          <p:val>
                                            <p:fltVal val="90"/>
                                          </p:val>
                                        </p:tav>
                                        <p:tav tm="100000">
                                          <p:val>
                                            <p:fltVal val="0"/>
                                          </p:val>
                                        </p:tav>
                                      </p:tavLst>
                                    </p:anim>
                                    <p:animEffect transition="in" filter="fade">
                                      <p:cBhvr>
                                        <p:cTn id="18" dur="1000"/>
                                        <p:tgtEl>
                                          <p:spTgt spid="256006"/>
                                        </p:tgtEl>
                                      </p:cBhvr>
                                    </p:animEffect>
                                  </p:childTnLst>
                                  <p:subTnLst>
                                    <p:audio>
                                      <p:cMediaNode>
                                        <p:cTn display="0" masterRel="sameClick">
                                          <p:stCondLst>
                                            <p:cond evt="begin" delay="0">
                                              <p:tn val="13"/>
                                            </p:cond>
                                          </p:stCondLst>
                                          <p:endCondLst>
                                            <p:cond evt="onStopAudio" delay="0">
                                              <p:tgtEl>
                                                <p:sldTgt/>
                                              </p:tgtEl>
                                            </p:cond>
                                          </p:endCondLst>
                                        </p:cTn>
                                        <p:tgtEl>
                                          <p:sndTgt r:embed="rId2" name="cashreg.wav"/>
                                        </p:tgtEl>
                                      </p:cMediaNode>
                                    </p:audio>
                                  </p:sub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256007"/>
                                        </p:tgtEl>
                                        <p:attrNameLst>
                                          <p:attrName>style.visibility</p:attrName>
                                        </p:attrNameLst>
                                      </p:cBhvr>
                                      <p:to>
                                        <p:strVal val="visible"/>
                                      </p:to>
                                    </p:set>
                                    <p:anim calcmode="lin" valueType="num">
                                      <p:cBhvr>
                                        <p:cTn id="23" dur="1000" fill="hold"/>
                                        <p:tgtEl>
                                          <p:spTgt spid="256007"/>
                                        </p:tgtEl>
                                        <p:attrNameLst>
                                          <p:attrName>ppt_w</p:attrName>
                                        </p:attrNameLst>
                                      </p:cBhvr>
                                      <p:tavLst>
                                        <p:tav tm="0">
                                          <p:val>
                                            <p:fltVal val="0"/>
                                          </p:val>
                                        </p:tav>
                                        <p:tav tm="100000">
                                          <p:val>
                                            <p:strVal val="#ppt_w"/>
                                          </p:val>
                                        </p:tav>
                                      </p:tavLst>
                                    </p:anim>
                                    <p:anim calcmode="lin" valueType="num">
                                      <p:cBhvr>
                                        <p:cTn id="24" dur="1000" fill="hold"/>
                                        <p:tgtEl>
                                          <p:spTgt spid="256007"/>
                                        </p:tgtEl>
                                        <p:attrNameLst>
                                          <p:attrName>ppt_h</p:attrName>
                                        </p:attrNameLst>
                                      </p:cBhvr>
                                      <p:tavLst>
                                        <p:tav tm="0">
                                          <p:val>
                                            <p:fltVal val="0"/>
                                          </p:val>
                                        </p:tav>
                                        <p:tav tm="100000">
                                          <p:val>
                                            <p:strVal val="#ppt_h"/>
                                          </p:val>
                                        </p:tav>
                                      </p:tavLst>
                                    </p:anim>
                                    <p:anim calcmode="lin" valueType="num">
                                      <p:cBhvr>
                                        <p:cTn id="25" dur="1000" fill="hold"/>
                                        <p:tgtEl>
                                          <p:spTgt spid="256007"/>
                                        </p:tgtEl>
                                        <p:attrNameLst>
                                          <p:attrName>style.rotation</p:attrName>
                                        </p:attrNameLst>
                                      </p:cBhvr>
                                      <p:tavLst>
                                        <p:tav tm="0">
                                          <p:val>
                                            <p:fltVal val="90"/>
                                          </p:val>
                                        </p:tav>
                                        <p:tav tm="100000">
                                          <p:val>
                                            <p:fltVal val="0"/>
                                          </p:val>
                                        </p:tav>
                                      </p:tavLst>
                                    </p:anim>
                                    <p:animEffect transition="in" filter="fade">
                                      <p:cBhvr>
                                        <p:cTn id="26" dur="1000"/>
                                        <p:tgtEl>
                                          <p:spTgt spid="256007"/>
                                        </p:tgtEl>
                                      </p:cBhvr>
                                    </p:animEffect>
                                  </p:childTnLst>
                                  <p:subTnLst>
                                    <p:audio>
                                      <p:cMediaNode>
                                        <p:cTn display="0" masterRel="sameClick">
                                          <p:stCondLst>
                                            <p:cond evt="begin" delay="0">
                                              <p:tn val="21"/>
                                            </p:cond>
                                          </p:stCondLst>
                                          <p:endCondLst>
                                            <p:cond evt="onStopAudio" delay="0">
                                              <p:tgtEl>
                                                <p:sldTgt/>
                                              </p:tgtEl>
                                            </p:cond>
                                          </p:endCondLst>
                                        </p:cTn>
                                        <p:tgtEl>
                                          <p:sndTgt r:embed="rId3" name="type.wav"/>
                                        </p:tgtEl>
                                      </p:cMediaNode>
                                    </p:audio>
                                  </p:sub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iterate type="lt">
                                    <p:tmPct val="5000"/>
                                  </p:iterate>
                                  <p:childTnLst>
                                    <p:set>
                                      <p:cBhvr>
                                        <p:cTn id="30" dur="1" fill="hold">
                                          <p:stCondLst>
                                            <p:cond delay="0"/>
                                          </p:stCondLst>
                                        </p:cTn>
                                        <p:tgtEl>
                                          <p:spTgt spid="256005"/>
                                        </p:tgtEl>
                                        <p:attrNameLst>
                                          <p:attrName>style.visibility</p:attrName>
                                        </p:attrNameLst>
                                      </p:cBhvr>
                                      <p:to>
                                        <p:strVal val="visible"/>
                                      </p:to>
                                    </p:set>
                                    <p:anim calcmode="lin" valueType="num">
                                      <p:cBhvr>
                                        <p:cTn id="31" dur="1000" fill="hold"/>
                                        <p:tgtEl>
                                          <p:spTgt spid="256005"/>
                                        </p:tgtEl>
                                        <p:attrNameLst>
                                          <p:attrName>ppt_w</p:attrName>
                                        </p:attrNameLst>
                                      </p:cBhvr>
                                      <p:tavLst>
                                        <p:tav tm="0">
                                          <p:val>
                                            <p:fltVal val="0"/>
                                          </p:val>
                                        </p:tav>
                                        <p:tav tm="100000">
                                          <p:val>
                                            <p:strVal val="#ppt_w"/>
                                          </p:val>
                                        </p:tav>
                                      </p:tavLst>
                                    </p:anim>
                                    <p:anim calcmode="lin" valueType="num">
                                      <p:cBhvr>
                                        <p:cTn id="32" dur="1000" fill="hold"/>
                                        <p:tgtEl>
                                          <p:spTgt spid="256005"/>
                                        </p:tgtEl>
                                        <p:attrNameLst>
                                          <p:attrName>ppt_h</p:attrName>
                                        </p:attrNameLst>
                                      </p:cBhvr>
                                      <p:tavLst>
                                        <p:tav tm="0">
                                          <p:val>
                                            <p:fltVal val="0"/>
                                          </p:val>
                                        </p:tav>
                                        <p:tav tm="100000">
                                          <p:val>
                                            <p:strVal val="#ppt_h"/>
                                          </p:val>
                                        </p:tav>
                                      </p:tavLst>
                                    </p:anim>
                                    <p:anim calcmode="lin" valueType="num">
                                      <p:cBhvr>
                                        <p:cTn id="33" dur="1000" fill="hold"/>
                                        <p:tgtEl>
                                          <p:spTgt spid="256005"/>
                                        </p:tgtEl>
                                        <p:attrNameLst>
                                          <p:attrName>style.rotation</p:attrName>
                                        </p:attrNameLst>
                                      </p:cBhvr>
                                      <p:tavLst>
                                        <p:tav tm="0">
                                          <p:val>
                                            <p:fltVal val="90"/>
                                          </p:val>
                                        </p:tav>
                                        <p:tav tm="100000">
                                          <p:val>
                                            <p:fltVal val="0"/>
                                          </p:val>
                                        </p:tav>
                                      </p:tavLst>
                                    </p:anim>
                                    <p:animEffect transition="in" filter="fade">
                                      <p:cBhvr>
                                        <p:cTn id="34" dur="1000"/>
                                        <p:tgtEl>
                                          <p:spTgt spid="256005"/>
                                        </p:tgtEl>
                                      </p:cBhvr>
                                    </p:animEffect>
                                  </p:childTnLst>
                                  <p:subTnLst>
                                    <p:audio>
                                      <p:cMediaNode>
                                        <p:cTn display="0" masterRel="sameClick">
                                          <p:stCondLst>
                                            <p:cond evt="begin" delay="0">
                                              <p:tn val="29"/>
                                            </p:cond>
                                          </p:stCondLst>
                                          <p:endCondLst>
                                            <p:cond evt="onStopAudio" delay="0">
                                              <p:tgtEl>
                                                <p:sldTgt/>
                                              </p:tgtEl>
                                            </p:cond>
                                          </p:endCondLst>
                                        </p:cTn>
                                        <p:tgtEl>
                                          <p:sndTgt r:embed="rId4" name="whoosh.wav"/>
                                        </p:tgtEl>
                                      </p:cMediaNode>
                                    </p:audio>
                                  </p:sub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iterate type="lt">
                                    <p:tmPct val="5000"/>
                                  </p:iterate>
                                  <p:childTnLst>
                                    <p:set>
                                      <p:cBhvr>
                                        <p:cTn id="38" dur="1" fill="hold">
                                          <p:stCondLst>
                                            <p:cond delay="0"/>
                                          </p:stCondLst>
                                        </p:cTn>
                                        <p:tgtEl>
                                          <p:spTgt spid="256004"/>
                                        </p:tgtEl>
                                        <p:attrNameLst>
                                          <p:attrName>style.visibility</p:attrName>
                                        </p:attrNameLst>
                                      </p:cBhvr>
                                      <p:to>
                                        <p:strVal val="visible"/>
                                      </p:to>
                                    </p:set>
                                    <p:anim calcmode="lin" valueType="num">
                                      <p:cBhvr>
                                        <p:cTn id="39" dur="1000" fill="hold"/>
                                        <p:tgtEl>
                                          <p:spTgt spid="256004"/>
                                        </p:tgtEl>
                                        <p:attrNameLst>
                                          <p:attrName>ppt_w</p:attrName>
                                        </p:attrNameLst>
                                      </p:cBhvr>
                                      <p:tavLst>
                                        <p:tav tm="0">
                                          <p:val>
                                            <p:fltVal val="0"/>
                                          </p:val>
                                        </p:tav>
                                        <p:tav tm="100000">
                                          <p:val>
                                            <p:strVal val="#ppt_w"/>
                                          </p:val>
                                        </p:tav>
                                      </p:tavLst>
                                    </p:anim>
                                    <p:anim calcmode="lin" valueType="num">
                                      <p:cBhvr>
                                        <p:cTn id="40" dur="1000" fill="hold"/>
                                        <p:tgtEl>
                                          <p:spTgt spid="256004"/>
                                        </p:tgtEl>
                                        <p:attrNameLst>
                                          <p:attrName>ppt_h</p:attrName>
                                        </p:attrNameLst>
                                      </p:cBhvr>
                                      <p:tavLst>
                                        <p:tav tm="0">
                                          <p:val>
                                            <p:fltVal val="0"/>
                                          </p:val>
                                        </p:tav>
                                        <p:tav tm="100000">
                                          <p:val>
                                            <p:strVal val="#ppt_h"/>
                                          </p:val>
                                        </p:tav>
                                      </p:tavLst>
                                    </p:anim>
                                    <p:anim calcmode="lin" valueType="num">
                                      <p:cBhvr>
                                        <p:cTn id="41" dur="1000" fill="hold"/>
                                        <p:tgtEl>
                                          <p:spTgt spid="256004"/>
                                        </p:tgtEl>
                                        <p:attrNameLst>
                                          <p:attrName>style.rotation</p:attrName>
                                        </p:attrNameLst>
                                      </p:cBhvr>
                                      <p:tavLst>
                                        <p:tav tm="0">
                                          <p:val>
                                            <p:fltVal val="90"/>
                                          </p:val>
                                        </p:tav>
                                        <p:tav tm="100000">
                                          <p:val>
                                            <p:fltVal val="0"/>
                                          </p:val>
                                        </p:tav>
                                      </p:tavLst>
                                    </p:anim>
                                    <p:animEffect transition="in" filter="fade">
                                      <p:cBhvr>
                                        <p:cTn id="42" dur="1000"/>
                                        <p:tgtEl>
                                          <p:spTgt spid="256004"/>
                                        </p:tgtEl>
                                      </p:cBhvr>
                                    </p:animEffect>
                                  </p:childTnLst>
                                  <p:subTnLst>
                                    <p:audio>
                                      <p:cMediaNode>
                                        <p:cTn display="0" masterRel="sameClick">
                                          <p:stCondLst>
                                            <p:cond evt="begin" delay="0">
                                              <p:tn val="37"/>
                                            </p:cond>
                                          </p:stCondLst>
                                          <p:endCondLst>
                                            <p:cond evt="onStopAudio" delay="0">
                                              <p:tgtEl>
                                                <p:sldTgt/>
                                              </p:tgtEl>
                                            </p:cond>
                                          </p:endCondLst>
                                        </p:cTn>
                                        <p:tgtEl>
                                          <p:sndTgt r:embed="rId5" name="explode.wav"/>
                                        </p:tgtEl>
                                      </p:cMediaNode>
                                    </p:audio>
                                  </p:sub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iterate type="lt">
                                    <p:tmPct val="5000"/>
                                  </p:iterate>
                                  <p:childTnLst>
                                    <p:set>
                                      <p:cBhvr>
                                        <p:cTn id="46" dur="1" fill="hold">
                                          <p:stCondLst>
                                            <p:cond delay="0"/>
                                          </p:stCondLst>
                                        </p:cTn>
                                        <p:tgtEl>
                                          <p:spTgt spid="256003"/>
                                        </p:tgtEl>
                                        <p:attrNameLst>
                                          <p:attrName>style.visibility</p:attrName>
                                        </p:attrNameLst>
                                      </p:cBhvr>
                                      <p:to>
                                        <p:strVal val="visible"/>
                                      </p:to>
                                    </p:set>
                                    <p:anim calcmode="lin" valueType="num">
                                      <p:cBhvr>
                                        <p:cTn id="47" dur="1000" fill="hold"/>
                                        <p:tgtEl>
                                          <p:spTgt spid="256003"/>
                                        </p:tgtEl>
                                        <p:attrNameLst>
                                          <p:attrName>ppt_w</p:attrName>
                                        </p:attrNameLst>
                                      </p:cBhvr>
                                      <p:tavLst>
                                        <p:tav tm="0">
                                          <p:val>
                                            <p:fltVal val="0"/>
                                          </p:val>
                                        </p:tav>
                                        <p:tav tm="100000">
                                          <p:val>
                                            <p:strVal val="#ppt_w"/>
                                          </p:val>
                                        </p:tav>
                                      </p:tavLst>
                                    </p:anim>
                                    <p:anim calcmode="lin" valueType="num">
                                      <p:cBhvr>
                                        <p:cTn id="48" dur="1000" fill="hold"/>
                                        <p:tgtEl>
                                          <p:spTgt spid="256003"/>
                                        </p:tgtEl>
                                        <p:attrNameLst>
                                          <p:attrName>ppt_h</p:attrName>
                                        </p:attrNameLst>
                                      </p:cBhvr>
                                      <p:tavLst>
                                        <p:tav tm="0">
                                          <p:val>
                                            <p:fltVal val="0"/>
                                          </p:val>
                                        </p:tav>
                                        <p:tav tm="100000">
                                          <p:val>
                                            <p:strVal val="#ppt_h"/>
                                          </p:val>
                                        </p:tav>
                                      </p:tavLst>
                                    </p:anim>
                                    <p:anim calcmode="lin" valueType="num">
                                      <p:cBhvr>
                                        <p:cTn id="49" dur="1000" fill="hold"/>
                                        <p:tgtEl>
                                          <p:spTgt spid="256003"/>
                                        </p:tgtEl>
                                        <p:attrNameLst>
                                          <p:attrName>style.rotation</p:attrName>
                                        </p:attrNameLst>
                                      </p:cBhvr>
                                      <p:tavLst>
                                        <p:tav tm="0">
                                          <p:val>
                                            <p:fltVal val="90"/>
                                          </p:val>
                                        </p:tav>
                                        <p:tav tm="100000">
                                          <p:val>
                                            <p:fltVal val="0"/>
                                          </p:val>
                                        </p:tav>
                                      </p:tavLst>
                                    </p:anim>
                                    <p:animEffect transition="in" filter="fade">
                                      <p:cBhvr>
                                        <p:cTn id="50" dur="1000"/>
                                        <p:tgtEl>
                                          <p:spTgt spid="256003"/>
                                        </p:tgtEl>
                                      </p:cBhvr>
                                    </p:animEffect>
                                  </p:childTnLst>
                                  <p:subTnLst>
                                    <p:audio>
                                      <p:cMediaNode>
                                        <p:cTn display="0" masterRel="sameClick">
                                          <p:stCondLst>
                                            <p:cond evt="begin" delay="0">
                                              <p:tn val="45"/>
                                            </p:cond>
                                          </p:stCondLst>
                                          <p:endCondLst>
                                            <p:cond evt="onStopAudio" delay="0">
                                              <p:tgtEl>
                                                <p:sldTgt/>
                                              </p:tgtEl>
                                            </p:cond>
                                          </p:endCondLst>
                                        </p:cTn>
                                        <p:tgtEl>
                                          <p:sndTgt r:embed="rId6" name="bomb.wav"/>
                                        </p:tgtEl>
                                      </p:cMediaNode>
                                    </p:audio>
                                  </p:sub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iterate type="lt">
                                    <p:tmPct val="5000"/>
                                  </p:iterate>
                                  <p:childTnLst>
                                    <p:set>
                                      <p:cBhvr>
                                        <p:cTn id="54" dur="1" fill="hold">
                                          <p:stCondLst>
                                            <p:cond delay="0"/>
                                          </p:stCondLst>
                                        </p:cTn>
                                        <p:tgtEl>
                                          <p:spTgt spid="256010"/>
                                        </p:tgtEl>
                                        <p:attrNameLst>
                                          <p:attrName>style.visibility</p:attrName>
                                        </p:attrNameLst>
                                      </p:cBhvr>
                                      <p:to>
                                        <p:strVal val="visible"/>
                                      </p:to>
                                    </p:set>
                                    <p:anim calcmode="lin" valueType="num">
                                      <p:cBhvr>
                                        <p:cTn id="55" dur="1000" fill="hold"/>
                                        <p:tgtEl>
                                          <p:spTgt spid="256010"/>
                                        </p:tgtEl>
                                        <p:attrNameLst>
                                          <p:attrName>ppt_w</p:attrName>
                                        </p:attrNameLst>
                                      </p:cBhvr>
                                      <p:tavLst>
                                        <p:tav tm="0">
                                          <p:val>
                                            <p:fltVal val="0"/>
                                          </p:val>
                                        </p:tav>
                                        <p:tav tm="100000">
                                          <p:val>
                                            <p:strVal val="#ppt_w"/>
                                          </p:val>
                                        </p:tav>
                                      </p:tavLst>
                                    </p:anim>
                                    <p:anim calcmode="lin" valueType="num">
                                      <p:cBhvr>
                                        <p:cTn id="56" dur="1000" fill="hold"/>
                                        <p:tgtEl>
                                          <p:spTgt spid="256010"/>
                                        </p:tgtEl>
                                        <p:attrNameLst>
                                          <p:attrName>ppt_h</p:attrName>
                                        </p:attrNameLst>
                                      </p:cBhvr>
                                      <p:tavLst>
                                        <p:tav tm="0">
                                          <p:val>
                                            <p:fltVal val="0"/>
                                          </p:val>
                                        </p:tav>
                                        <p:tav tm="100000">
                                          <p:val>
                                            <p:strVal val="#ppt_h"/>
                                          </p:val>
                                        </p:tav>
                                      </p:tavLst>
                                    </p:anim>
                                    <p:anim calcmode="lin" valueType="num">
                                      <p:cBhvr>
                                        <p:cTn id="57" dur="1000" fill="hold"/>
                                        <p:tgtEl>
                                          <p:spTgt spid="256010"/>
                                        </p:tgtEl>
                                        <p:attrNameLst>
                                          <p:attrName>style.rotation</p:attrName>
                                        </p:attrNameLst>
                                      </p:cBhvr>
                                      <p:tavLst>
                                        <p:tav tm="0">
                                          <p:val>
                                            <p:fltVal val="90"/>
                                          </p:val>
                                        </p:tav>
                                        <p:tav tm="100000">
                                          <p:val>
                                            <p:fltVal val="0"/>
                                          </p:val>
                                        </p:tav>
                                      </p:tavLst>
                                    </p:anim>
                                    <p:animEffect transition="in" filter="fade">
                                      <p:cBhvr>
                                        <p:cTn id="58" dur="1000"/>
                                        <p:tgtEl>
                                          <p:spTgt spid="256010"/>
                                        </p:tgtEl>
                                      </p:cBhvr>
                                    </p:animEffect>
                                  </p:childTnLst>
                                  <p:subTnLst>
                                    <p:audio>
                                      <p:cMediaNode>
                                        <p:cTn display="0" masterRel="sameClick">
                                          <p:stCondLst>
                                            <p:cond evt="begin" delay="0">
                                              <p:tn val="53"/>
                                            </p:cond>
                                          </p:stCondLst>
                                          <p:endCondLst>
                                            <p:cond evt="onStopAudio" delay="0">
                                              <p:tgtEl>
                                                <p:sldTgt/>
                                              </p:tgtEl>
                                            </p:cond>
                                          </p:endCondLst>
                                        </p:cTn>
                                        <p:tgtEl>
                                          <p:sndTgt r:embed="rId6" name="bomb.wav"/>
                                        </p:tgtEl>
                                      </p:cMediaNode>
                                    </p:audio>
                                  </p:sub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iterate type="lt">
                                    <p:tmPct val="5000"/>
                                  </p:iterate>
                                  <p:childTnLst>
                                    <p:set>
                                      <p:cBhvr>
                                        <p:cTn id="62" dur="1" fill="hold">
                                          <p:stCondLst>
                                            <p:cond delay="0"/>
                                          </p:stCondLst>
                                        </p:cTn>
                                        <p:tgtEl>
                                          <p:spTgt spid="256011"/>
                                        </p:tgtEl>
                                        <p:attrNameLst>
                                          <p:attrName>style.visibility</p:attrName>
                                        </p:attrNameLst>
                                      </p:cBhvr>
                                      <p:to>
                                        <p:strVal val="visible"/>
                                      </p:to>
                                    </p:set>
                                    <p:anim calcmode="lin" valueType="num">
                                      <p:cBhvr>
                                        <p:cTn id="63" dur="1000" fill="hold"/>
                                        <p:tgtEl>
                                          <p:spTgt spid="256011"/>
                                        </p:tgtEl>
                                        <p:attrNameLst>
                                          <p:attrName>ppt_w</p:attrName>
                                        </p:attrNameLst>
                                      </p:cBhvr>
                                      <p:tavLst>
                                        <p:tav tm="0">
                                          <p:val>
                                            <p:fltVal val="0"/>
                                          </p:val>
                                        </p:tav>
                                        <p:tav tm="100000">
                                          <p:val>
                                            <p:strVal val="#ppt_w"/>
                                          </p:val>
                                        </p:tav>
                                      </p:tavLst>
                                    </p:anim>
                                    <p:anim calcmode="lin" valueType="num">
                                      <p:cBhvr>
                                        <p:cTn id="64" dur="1000" fill="hold"/>
                                        <p:tgtEl>
                                          <p:spTgt spid="256011"/>
                                        </p:tgtEl>
                                        <p:attrNameLst>
                                          <p:attrName>ppt_h</p:attrName>
                                        </p:attrNameLst>
                                      </p:cBhvr>
                                      <p:tavLst>
                                        <p:tav tm="0">
                                          <p:val>
                                            <p:fltVal val="0"/>
                                          </p:val>
                                        </p:tav>
                                        <p:tav tm="100000">
                                          <p:val>
                                            <p:strVal val="#ppt_h"/>
                                          </p:val>
                                        </p:tav>
                                      </p:tavLst>
                                    </p:anim>
                                    <p:anim calcmode="lin" valueType="num">
                                      <p:cBhvr>
                                        <p:cTn id="65" dur="1000" fill="hold"/>
                                        <p:tgtEl>
                                          <p:spTgt spid="256011"/>
                                        </p:tgtEl>
                                        <p:attrNameLst>
                                          <p:attrName>style.rotation</p:attrName>
                                        </p:attrNameLst>
                                      </p:cBhvr>
                                      <p:tavLst>
                                        <p:tav tm="0">
                                          <p:val>
                                            <p:fltVal val="90"/>
                                          </p:val>
                                        </p:tav>
                                        <p:tav tm="100000">
                                          <p:val>
                                            <p:fltVal val="0"/>
                                          </p:val>
                                        </p:tav>
                                      </p:tavLst>
                                    </p:anim>
                                    <p:animEffect transition="in" filter="fade">
                                      <p:cBhvr>
                                        <p:cTn id="66" dur="1000"/>
                                        <p:tgtEl>
                                          <p:spTgt spid="256011"/>
                                        </p:tgtEl>
                                      </p:cBhvr>
                                    </p:animEffect>
                                  </p:childTnLst>
                                  <p:subTnLst>
                                    <p:audio>
                                      <p:cMediaNode>
                                        <p:cTn display="0" masterRel="sameClick">
                                          <p:stCondLst>
                                            <p:cond evt="begin" delay="0">
                                              <p:tn val="61"/>
                                            </p:cond>
                                          </p:stCondLst>
                                          <p:endCondLst>
                                            <p:cond evt="onStopAudio" delay="0">
                                              <p:tgtEl>
                                                <p:sldTgt/>
                                              </p:tgtEl>
                                            </p:cond>
                                          </p:endCondLst>
                                        </p:cTn>
                                        <p:tgtEl>
                                          <p:sndTgt r:embed="rId6" name="bomb.wav"/>
                                        </p:tgtEl>
                                      </p:cMediaNode>
                                    </p:audio>
                                  </p:subTnLst>
                                </p:cTn>
                              </p:par>
                            </p:childTnLst>
                          </p:cTn>
                        </p:par>
                      </p:childTnLst>
                    </p:cTn>
                  </p:par>
                  <p:par>
                    <p:cTn id="67" fill="hold">
                      <p:stCondLst>
                        <p:cond delay="indefinite"/>
                      </p:stCondLst>
                      <p:childTnLst>
                        <p:par>
                          <p:cTn id="68" fill="hold">
                            <p:stCondLst>
                              <p:cond delay="0"/>
                            </p:stCondLst>
                            <p:childTnLst>
                              <p:par>
                                <p:cTn id="69" presetID="26" presetClass="entr" presetSubtype="0" fill="hold" grpId="0" nodeType="clickEffect">
                                  <p:stCondLst>
                                    <p:cond delay="0"/>
                                  </p:stCondLst>
                                  <p:childTnLst>
                                    <p:set>
                                      <p:cBhvr>
                                        <p:cTn id="70" dur="1" fill="hold">
                                          <p:stCondLst>
                                            <p:cond delay="0"/>
                                          </p:stCondLst>
                                        </p:cTn>
                                        <p:tgtEl>
                                          <p:spTgt spid="256008"/>
                                        </p:tgtEl>
                                        <p:attrNameLst>
                                          <p:attrName>style.visibility</p:attrName>
                                        </p:attrNameLst>
                                      </p:cBhvr>
                                      <p:to>
                                        <p:strVal val="visible"/>
                                      </p:to>
                                    </p:set>
                                    <p:animEffect transition="in" filter="wipe(down)">
                                      <p:cBhvr>
                                        <p:cTn id="71" dur="870">
                                          <p:stCondLst>
                                            <p:cond delay="0"/>
                                          </p:stCondLst>
                                        </p:cTn>
                                        <p:tgtEl>
                                          <p:spTgt spid="256008"/>
                                        </p:tgtEl>
                                      </p:cBhvr>
                                    </p:animEffect>
                                    <p:anim calcmode="lin" valueType="num">
                                      <p:cBhvr>
                                        <p:cTn id="72" dur="2733" tmFilter="0,0; 0.14,0.36; 0.43,0.73; 0.71,0.91; 1.0,1.0">
                                          <p:stCondLst>
                                            <p:cond delay="0"/>
                                          </p:stCondLst>
                                        </p:cTn>
                                        <p:tgtEl>
                                          <p:spTgt spid="256008"/>
                                        </p:tgtEl>
                                        <p:attrNameLst>
                                          <p:attrName>ppt_x</p:attrName>
                                        </p:attrNameLst>
                                      </p:cBhvr>
                                      <p:tavLst>
                                        <p:tav tm="0">
                                          <p:val>
                                            <p:strVal val="#ppt_x-0.25"/>
                                          </p:val>
                                        </p:tav>
                                        <p:tav tm="100000">
                                          <p:val>
                                            <p:strVal val="#ppt_x"/>
                                          </p:val>
                                        </p:tav>
                                      </p:tavLst>
                                    </p:anim>
                                    <p:anim calcmode="lin" valueType="num">
                                      <p:cBhvr>
                                        <p:cTn id="73" dur="996" tmFilter="0.0,0.0; 0.25,0.07; 0.50,0.2; 0.75,0.467; 1.0,1.0">
                                          <p:stCondLst>
                                            <p:cond delay="0"/>
                                          </p:stCondLst>
                                        </p:cTn>
                                        <p:tgtEl>
                                          <p:spTgt spid="256008"/>
                                        </p:tgtEl>
                                        <p:attrNameLst>
                                          <p:attrName>ppt_y</p:attrName>
                                        </p:attrNameLst>
                                      </p:cBhvr>
                                      <p:tavLst>
                                        <p:tav tm="0" fmla="#ppt_y-sin(pi*$)/3">
                                          <p:val>
                                            <p:fltVal val="0.5"/>
                                          </p:val>
                                        </p:tav>
                                        <p:tav tm="100000">
                                          <p:val>
                                            <p:fltVal val="1"/>
                                          </p:val>
                                        </p:tav>
                                      </p:tavLst>
                                    </p:anim>
                                    <p:anim calcmode="lin" valueType="num">
                                      <p:cBhvr>
                                        <p:cTn id="74" dur="996" tmFilter="0, 0; 0.125,0.2665; 0.25,0.4; 0.375,0.465; 0.5,0.5;  0.625,0.535; 0.75,0.6; 0.875,0.7335; 1,1">
                                          <p:stCondLst>
                                            <p:cond delay="996"/>
                                          </p:stCondLst>
                                        </p:cTn>
                                        <p:tgtEl>
                                          <p:spTgt spid="256008"/>
                                        </p:tgtEl>
                                        <p:attrNameLst>
                                          <p:attrName>ppt_y</p:attrName>
                                        </p:attrNameLst>
                                      </p:cBhvr>
                                      <p:tavLst>
                                        <p:tav tm="0" fmla="#ppt_y-sin(pi*$)/9">
                                          <p:val>
                                            <p:fltVal val="0"/>
                                          </p:val>
                                        </p:tav>
                                        <p:tav tm="100000">
                                          <p:val>
                                            <p:fltVal val="1"/>
                                          </p:val>
                                        </p:tav>
                                      </p:tavLst>
                                    </p:anim>
                                    <p:anim calcmode="lin" valueType="num">
                                      <p:cBhvr>
                                        <p:cTn id="75" dur="498" tmFilter="0, 0; 0.125,0.2665; 0.25,0.4; 0.375,0.465; 0.5,0.5;  0.625,0.535; 0.75,0.6; 0.875,0.7335; 1,1">
                                          <p:stCondLst>
                                            <p:cond delay="1986"/>
                                          </p:stCondLst>
                                        </p:cTn>
                                        <p:tgtEl>
                                          <p:spTgt spid="256008"/>
                                        </p:tgtEl>
                                        <p:attrNameLst>
                                          <p:attrName>ppt_y</p:attrName>
                                        </p:attrNameLst>
                                      </p:cBhvr>
                                      <p:tavLst>
                                        <p:tav tm="0" fmla="#ppt_y-sin(pi*$)/27">
                                          <p:val>
                                            <p:fltVal val="0"/>
                                          </p:val>
                                        </p:tav>
                                        <p:tav tm="100000">
                                          <p:val>
                                            <p:fltVal val="1"/>
                                          </p:val>
                                        </p:tav>
                                      </p:tavLst>
                                    </p:anim>
                                    <p:anim calcmode="lin" valueType="num">
                                      <p:cBhvr>
                                        <p:cTn id="76" dur="246" tmFilter="0, 0; 0.125,0.2665; 0.25,0.4; 0.375,0.465; 0.5,0.5;  0.625,0.535; 0.75,0.6; 0.875,0.7335; 1,1">
                                          <p:stCondLst>
                                            <p:cond delay="2484"/>
                                          </p:stCondLst>
                                        </p:cTn>
                                        <p:tgtEl>
                                          <p:spTgt spid="256008"/>
                                        </p:tgtEl>
                                        <p:attrNameLst>
                                          <p:attrName>ppt_y</p:attrName>
                                        </p:attrNameLst>
                                      </p:cBhvr>
                                      <p:tavLst>
                                        <p:tav tm="0" fmla="#ppt_y-sin(pi*$)/81">
                                          <p:val>
                                            <p:fltVal val="0"/>
                                          </p:val>
                                        </p:tav>
                                        <p:tav tm="100000">
                                          <p:val>
                                            <p:fltVal val="1"/>
                                          </p:val>
                                        </p:tav>
                                      </p:tavLst>
                                    </p:anim>
                                    <p:animScale>
                                      <p:cBhvr>
                                        <p:cTn id="77" dur="39">
                                          <p:stCondLst>
                                            <p:cond delay="975"/>
                                          </p:stCondLst>
                                        </p:cTn>
                                        <p:tgtEl>
                                          <p:spTgt spid="256008"/>
                                        </p:tgtEl>
                                      </p:cBhvr>
                                      <p:to x="100000" y="60000"/>
                                    </p:animScale>
                                    <p:animScale>
                                      <p:cBhvr>
                                        <p:cTn id="78" dur="249" decel="50000">
                                          <p:stCondLst>
                                            <p:cond delay="1014"/>
                                          </p:stCondLst>
                                        </p:cTn>
                                        <p:tgtEl>
                                          <p:spTgt spid="256008"/>
                                        </p:tgtEl>
                                      </p:cBhvr>
                                      <p:to x="100000" y="100000"/>
                                    </p:animScale>
                                    <p:animScale>
                                      <p:cBhvr>
                                        <p:cTn id="79" dur="39">
                                          <p:stCondLst>
                                            <p:cond delay="1968"/>
                                          </p:stCondLst>
                                        </p:cTn>
                                        <p:tgtEl>
                                          <p:spTgt spid="256008"/>
                                        </p:tgtEl>
                                      </p:cBhvr>
                                      <p:to x="100000" y="80000"/>
                                    </p:animScale>
                                    <p:animScale>
                                      <p:cBhvr>
                                        <p:cTn id="80" dur="249" decel="50000">
                                          <p:stCondLst>
                                            <p:cond delay="2007"/>
                                          </p:stCondLst>
                                        </p:cTn>
                                        <p:tgtEl>
                                          <p:spTgt spid="256008"/>
                                        </p:tgtEl>
                                      </p:cBhvr>
                                      <p:to x="100000" y="100000"/>
                                    </p:animScale>
                                    <p:animScale>
                                      <p:cBhvr>
                                        <p:cTn id="81" dur="39">
                                          <p:stCondLst>
                                            <p:cond delay="2463"/>
                                          </p:stCondLst>
                                        </p:cTn>
                                        <p:tgtEl>
                                          <p:spTgt spid="256008"/>
                                        </p:tgtEl>
                                      </p:cBhvr>
                                      <p:to x="100000" y="90000"/>
                                    </p:animScale>
                                    <p:animScale>
                                      <p:cBhvr>
                                        <p:cTn id="82" dur="249" decel="50000">
                                          <p:stCondLst>
                                            <p:cond delay="2502"/>
                                          </p:stCondLst>
                                        </p:cTn>
                                        <p:tgtEl>
                                          <p:spTgt spid="256008"/>
                                        </p:tgtEl>
                                      </p:cBhvr>
                                      <p:to x="100000" y="100000"/>
                                    </p:animScale>
                                    <p:animScale>
                                      <p:cBhvr>
                                        <p:cTn id="83" dur="39">
                                          <p:stCondLst>
                                            <p:cond delay="2712"/>
                                          </p:stCondLst>
                                        </p:cTn>
                                        <p:tgtEl>
                                          <p:spTgt spid="256008"/>
                                        </p:tgtEl>
                                      </p:cBhvr>
                                      <p:to x="100000" y="95000"/>
                                    </p:animScale>
                                    <p:animScale>
                                      <p:cBhvr>
                                        <p:cTn id="84" dur="249" decel="50000">
                                          <p:stCondLst>
                                            <p:cond delay="2751"/>
                                          </p:stCondLst>
                                        </p:cTn>
                                        <p:tgtEl>
                                          <p:spTgt spid="256008"/>
                                        </p:tgtEl>
                                      </p:cBhvr>
                                      <p:to x="100000" y="100000"/>
                                    </p:animScale>
                                  </p:childTnLst>
                                  <p:subTnLst>
                                    <p:audio>
                                      <p:cMediaNode vol="70000">
                                        <p:cTn display="0" masterRel="sameClick">
                                          <p:stCondLst>
                                            <p:cond evt="begin" delay="0">
                                              <p:tn val="69"/>
                                            </p:cond>
                                          </p:stCondLst>
                                          <p:endCondLst>
                                            <p:cond evt="onStopAudio" delay="0">
                                              <p:tgtEl>
                                                <p:sldTgt/>
                                              </p:tgtEl>
                                            </p:cond>
                                          </p:endCondLst>
                                        </p:cTn>
                                        <p:tgtEl>
                                          <p:sndTgt r:embed="rId7"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03" grpId="0" animBg="1"/>
      <p:bldP spid="256004" grpId="0" animBg="1"/>
      <p:bldP spid="256005" grpId="0" animBg="1"/>
      <p:bldP spid="256006" grpId="0" animBg="1"/>
      <p:bldP spid="256007" grpId="0" animBg="1"/>
      <p:bldP spid="256008" grpId="0" animBg="1"/>
      <p:bldP spid="256010" grpId="0" animBg="1"/>
      <p:bldP spid="256011"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رقم الشريحة 5"/>
          <p:cNvSpPr>
            <a:spLocks noGrp="1"/>
          </p:cNvSpPr>
          <p:nvPr>
            <p:ph type="sldNum" sz="quarter" idx="12"/>
          </p:nvPr>
        </p:nvSpPr>
        <p:spPr/>
        <p:txBody>
          <a:bodyPr/>
          <a:lstStyle/>
          <a:p>
            <a:fld id="{A5711126-1D74-47BF-9353-7C3FEB13E5E7}" type="slidenum">
              <a:rPr lang="ar-SA"/>
              <a:pPr/>
              <a:t>36</a:t>
            </a:fld>
            <a:endParaRPr lang="en-US"/>
          </a:p>
        </p:txBody>
      </p:sp>
      <p:sp>
        <p:nvSpPr>
          <p:cNvPr id="237570" name="Rectangle 2"/>
          <p:cNvSpPr>
            <a:spLocks noChangeArrowheads="1"/>
          </p:cNvSpPr>
          <p:nvPr/>
        </p:nvSpPr>
        <p:spPr bwMode="auto">
          <a:xfrm>
            <a:off x="4152900" y="3246438"/>
            <a:ext cx="839788" cy="366712"/>
          </a:xfrm>
          <a:prstGeom prst="rect">
            <a:avLst/>
          </a:prstGeom>
          <a:noFill/>
          <a:ln w="9525">
            <a:noFill/>
            <a:miter lim="800000"/>
            <a:headEnd/>
            <a:tailEnd/>
          </a:ln>
          <a:effectLst/>
        </p:spPr>
        <p:txBody>
          <a:bodyPr wrap="none">
            <a:spAutoFit/>
          </a:bodyPr>
          <a:lstStyle/>
          <a:p>
            <a:pPr algn="l" eaLnBrk="1" hangingPunct="1"/>
            <a:r>
              <a:rPr lang="ar-SA">
                <a:solidFill>
                  <a:schemeClr val="bg1"/>
                </a:solidFill>
              </a:rPr>
              <a:t>الحنـــابلة</a:t>
            </a:r>
            <a:endParaRPr lang="en-US">
              <a:solidFill>
                <a:schemeClr val="bg1"/>
              </a:solidFill>
            </a:endParaRPr>
          </a:p>
        </p:txBody>
      </p:sp>
      <p:sp>
        <p:nvSpPr>
          <p:cNvPr id="237571" name="Text Box 3"/>
          <p:cNvSpPr txBox="1">
            <a:spLocks noChangeArrowheads="1"/>
          </p:cNvSpPr>
          <p:nvPr/>
        </p:nvSpPr>
        <p:spPr bwMode="auto">
          <a:xfrm>
            <a:off x="1476375" y="404813"/>
            <a:ext cx="5818188" cy="647700"/>
          </a:xfrm>
          <a:prstGeom prst="rect">
            <a:avLst/>
          </a:prstGeom>
          <a:solidFill>
            <a:srgbClr val="FFFFFF"/>
          </a:solidFill>
          <a:ln w="9525">
            <a:solidFill>
              <a:srgbClr val="000000"/>
            </a:solidFill>
            <a:prstDash val="dashDot"/>
            <a:miter lim="800000"/>
            <a:headEnd/>
            <a:tailEnd/>
          </a:ln>
          <a:effectLst>
            <a:outerShdw dist="159131" dir="14483372" algn="ctr" rotWithShape="0">
              <a:srgbClr val="808080">
                <a:alpha val="50000"/>
              </a:srgbClr>
            </a:outerShdw>
          </a:effectLst>
        </p:spPr>
        <p:txBody>
          <a:bodyPr/>
          <a:lstStyle/>
          <a:p>
            <a:pPr rtl="1" eaLnBrk="1" hangingPunct="1"/>
            <a:r>
              <a:rPr lang="ar-SA" sz="2800" b="1">
                <a:latin typeface="Times New Roman" pitchFamily="18" charset="0"/>
                <a:cs typeface="PT Simple Bold Ruled" pitchFamily="2" charset="-78"/>
              </a:rPr>
              <a:t>أ. المراد بالرسول والنبي، و الفرق بينهما </a:t>
            </a:r>
            <a:endParaRPr lang="en-US" sz="2800" b="1">
              <a:latin typeface="Times New Roman" pitchFamily="18" charset="0"/>
              <a:cs typeface="PT Simple Bold Ruled" pitchFamily="2" charset="-78"/>
            </a:endParaRPr>
          </a:p>
        </p:txBody>
      </p:sp>
      <p:sp>
        <p:nvSpPr>
          <p:cNvPr id="237572" name="Text Box 4"/>
          <p:cNvSpPr txBox="1">
            <a:spLocks noChangeArrowheads="1"/>
          </p:cNvSpPr>
          <p:nvPr/>
        </p:nvSpPr>
        <p:spPr bwMode="auto">
          <a:xfrm>
            <a:off x="179388" y="1196975"/>
            <a:ext cx="8713787" cy="5040313"/>
          </a:xfrm>
          <a:prstGeom prst="rect">
            <a:avLst/>
          </a:prstGeom>
          <a:solidFill>
            <a:srgbClr val="FFFFFF"/>
          </a:solidFill>
          <a:ln w="9525">
            <a:solidFill>
              <a:schemeClr val="tx1"/>
            </a:solidFill>
            <a:prstDash val="sysDot"/>
            <a:miter lim="800000"/>
            <a:headEnd/>
            <a:tailEnd/>
          </a:ln>
        </p:spPr>
        <p:txBody>
          <a:bodyPr/>
          <a:lstStyle/>
          <a:p>
            <a:pPr algn="r" rtl="1" eaLnBrk="1" hangingPunct="1">
              <a:buFontTx/>
              <a:buChar char="•"/>
            </a:pPr>
            <a:r>
              <a:rPr lang="ar-SA" sz="2200"/>
              <a:t> المراد بهما لغة: الرسول في اللغة بمعنى المبلغ أي مبعوث بإبلاغ شيء. والنبي في اللغة: بمعنى المخبِر بشيء والناقل له.</a:t>
            </a:r>
            <a:endParaRPr lang="en-US" sz="2200"/>
          </a:p>
          <a:p>
            <a:pPr algn="r" rtl="1" eaLnBrk="1" hangingPunct="1">
              <a:buFontTx/>
              <a:buChar char="•"/>
            </a:pPr>
            <a:r>
              <a:rPr lang="ar-SA" sz="2200"/>
              <a:t>  المراد بهما اصطلاحا: اختلف العلماء في ذلك، والراجح - والله أعلم - أن يقال: النبي هو من يخبر عن الله تعالى بوحي منه سبحانه، أما الرسول فهو أيظا يخبر عن الله تعالى بوحي منه سبحانه إلا أنه يزيد وصفا وهو أنه مرسل إلى قوم غير مسلمين؛ ليبلغهم رسالة ربهم.</a:t>
            </a:r>
            <a:endParaRPr lang="en-US" sz="2200"/>
          </a:p>
          <a:p>
            <a:pPr algn="r" rtl="1" eaLnBrk="1" hangingPunct="1">
              <a:buFontTx/>
              <a:buChar char="•"/>
            </a:pPr>
            <a:r>
              <a:rPr lang="en-US" sz="2200"/>
              <a:t> </a:t>
            </a:r>
            <a:r>
              <a:rPr lang="ar-SA" sz="2200"/>
              <a:t>وعلى هذا فالفرق بين النبي الذي يكون رسولا، والنبي الذي لا يكون رسولا: أن الأول مرسل إلى قوم غير مؤمنين، أما الثاني فمرسل إلى قوم مؤمنين.</a:t>
            </a:r>
            <a:endParaRPr lang="en-US" sz="2200"/>
          </a:p>
          <a:p>
            <a:pPr algn="r" rtl="1" eaLnBrk="1" hangingPunct="1"/>
            <a:r>
              <a:rPr lang="en-US" sz="2200"/>
              <a:t> </a:t>
            </a:r>
            <a:r>
              <a:rPr lang="ar-SA" sz="2200"/>
              <a:t>وبهذا يُفسَّرُ كون آدم عليه السلام نبيا مع أن له شريعة مستقلة؛ لأنه أرسل إلى قوم مؤمنين، ويفسر كون يوسف عليه السلام رسولا مع أنه لم تكن له شريعة مستقلة؛ لأنه كان في مصر وجل أهلها من الفراعنة، ومنهم الفتيان اللذان كانا معه في السجن ودعاهما إلى التوحيد، ويفسر كون عيسى عليه السلام رسولا، مع أنه مبعوث إلى بني إسرائيل؛ لأنه بعد بعثته لا يقبل من بني إسرائيل البقاء على شريعة موسى عليه السلام فصاروا غير مؤمنين.</a:t>
            </a:r>
            <a:endParaRPr lang="en-US" sz="2200"/>
          </a:p>
          <a:p>
            <a:pPr algn="r" rtl="1" eaLnBrk="1" hangingPunct="1">
              <a:buFontTx/>
              <a:buChar char="•"/>
            </a:pPr>
            <a:r>
              <a:rPr lang="en-US" sz="2200"/>
              <a:t> </a:t>
            </a:r>
            <a:r>
              <a:rPr lang="ar-SA" sz="2200"/>
              <a:t>وبناء على ما سبق: فالنسبة بين أفرادهما هي العموم والخصوص المطلق، فالنبي أعم مطلقاً والرسول أخص مطلقاً، إذ كل رسول نبي وليس كل نبي رسول.</a:t>
            </a:r>
            <a:endParaRPr lang="en-US" sz="2200"/>
          </a:p>
          <a:p>
            <a:pPr algn="r" rtl="1" eaLnBrk="1" hangingPunct="1">
              <a:buFontTx/>
              <a:buChar char="•"/>
            </a:pPr>
            <a:endParaRPr lang="en-US" sz="22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37571"/>
                                        </p:tgtEl>
                                        <p:attrNameLst>
                                          <p:attrName>style.visibility</p:attrName>
                                        </p:attrNameLst>
                                      </p:cBhvr>
                                      <p:to>
                                        <p:strVal val="visible"/>
                                      </p:to>
                                    </p:set>
                                    <p:anim calcmode="lin" valueType="num">
                                      <p:cBhvr>
                                        <p:cTn id="7" dur="2000" fill="hold"/>
                                        <p:tgtEl>
                                          <p:spTgt spid="237571"/>
                                        </p:tgtEl>
                                        <p:attrNameLst>
                                          <p:attrName>ppt_w</p:attrName>
                                        </p:attrNameLst>
                                      </p:cBhvr>
                                      <p:tavLst>
                                        <p:tav tm="0">
                                          <p:val>
                                            <p:strVal val="#ppt_w*0.70"/>
                                          </p:val>
                                        </p:tav>
                                        <p:tav tm="100000">
                                          <p:val>
                                            <p:strVal val="#ppt_w"/>
                                          </p:val>
                                        </p:tav>
                                      </p:tavLst>
                                    </p:anim>
                                    <p:anim calcmode="lin" valueType="num">
                                      <p:cBhvr>
                                        <p:cTn id="8" dur="2000" fill="hold"/>
                                        <p:tgtEl>
                                          <p:spTgt spid="237571"/>
                                        </p:tgtEl>
                                        <p:attrNameLst>
                                          <p:attrName>ppt_h</p:attrName>
                                        </p:attrNameLst>
                                      </p:cBhvr>
                                      <p:tavLst>
                                        <p:tav tm="0">
                                          <p:val>
                                            <p:strVal val="#ppt_h"/>
                                          </p:val>
                                        </p:tav>
                                        <p:tav tm="100000">
                                          <p:val>
                                            <p:strVal val="#ppt_h"/>
                                          </p:val>
                                        </p:tav>
                                      </p:tavLst>
                                    </p:anim>
                                    <p:animEffect transition="in" filter="fade">
                                      <p:cBhvr>
                                        <p:cTn id="9" dur="2000"/>
                                        <p:tgtEl>
                                          <p:spTgt spid="237571"/>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237572">
                                            <p:bg/>
                                          </p:spTgt>
                                        </p:tgtEl>
                                        <p:attrNameLst>
                                          <p:attrName>style.visibility</p:attrName>
                                        </p:attrNameLst>
                                      </p:cBhvr>
                                      <p:to>
                                        <p:strVal val="visible"/>
                                      </p:to>
                                    </p:set>
                                    <p:animEffect transition="in" filter="wheel(4)">
                                      <p:cBhvr>
                                        <p:cTn id="14" dur="2000"/>
                                        <p:tgtEl>
                                          <p:spTgt spid="237572">
                                            <p:bg/>
                                          </p:spTgt>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iterate type="lt">
                                    <p:tmPct val="5000"/>
                                  </p:iterate>
                                  <p:childTnLst>
                                    <p:set>
                                      <p:cBhvr>
                                        <p:cTn id="18" dur="1" fill="hold">
                                          <p:stCondLst>
                                            <p:cond delay="0"/>
                                          </p:stCondLst>
                                        </p:cTn>
                                        <p:tgtEl>
                                          <p:spTgt spid="237572">
                                            <p:txEl>
                                              <p:pRg st="0" end="0"/>
                                            </p:txEl>
                                          </p:spTgt>
                                        </p:tgtEl>
                                        <p:attrNameLst>
                                          <p:attrName>style.visibility</p:attrName>
                                        </p:attrNameLst>
                                      </p:cBhvr>
                                      <p:to>
                                        <p:strVal val="visible"/>
                                      </p:to>
                                    </p:set>
                                    <p:anim calcmode="lin" valueType="num">
                                      <p:cBhvr>
                                        <p:cTn id="19" dur="1000" fill="hold"/>
                                        <p:tgtEl>
                                          <p:spTgt spid="237572">
                                            <p:txEl>
                                              <p:pRg st="0" end="0"/>
                                            </p:txEl>
                                          </p:spTgt>
                                        </p:tgtEl>
                                        <p:attrNameLst>
                                          <p:attrName>ppt_w</p:attrName>
                                        </p:attrNameLst>
                                      </p:cBhvr>
                                      <p:tavLst>
                                        <p:tav tm="0">
                                          <p:val>
                                            <p:fltVal val="0"/>
                                          </p:val>
                                        </p:tav>
                                        <p:tav tm="100000">
                                          <p:val>
                                            <p:strVal val="#ppt_w"/>
                                          </p:val>
                                        </p:tav>
                                      </p:tavLst>
                                    </p:anim>
                                    <p:anim calcmode="lin" valueType="num">
                                      <p:cBhvr>
                                        <p:cTn id="20" dur="1000" fill="hold"/>
                                        <p:tgtEl>
                                          <p:spTgt spid="237572">
                                            <p:txEl>
                                              <p:pRg st="0" end="0"/>
                                            </p:txEl>
                                          </p:spTgt>
                                        </p:tgtEl>
                                        <p:attrNameLst>
                                          <p:attrName>ppt_h</p:attrName>
                                        </p:attrNameLst>
                                      </p:cBhvr>
                                      <p:tavLst>
                                        <p:tav tm="0">
                                          <p:val>
                                            <p:fltVal val="0"/>
                                          </p:val>
                                        </p:tav>
                                        <p:tav tm="100000">
                                          <p:val>
                                            <p:strVal val="#ppt_h"/>
                                          </p:val>
                                        </p:tav>
                                      </p:tavLst>
                                    </p:anim>
                                    <p:anim calcmode="lin" valueType="num">
                                      <p:cBhvr>
                                        <p:cTn id="21" dur="1000" fill="hold"/>
                                        <p:tgtEl>
                                          <p:spTgt spid="237572">
                                            <p:txEl>
                                              <p:pRg st="0" end="0"/>
                                            </p:txEl>
                                          </p:spTgt>
                                        </p:tgtEl>
                                        <p:attrNameLst>
                                          <p:attrName>style.rotation</p:attrName>
                                        </p:attrNameLst>
                                      </p:cBhvr>
                                      <p:tavLst>
                                        <p:tav tm="0">
                                          <p:val>
                                            <p:fltVal val="90"/>
                                          </p:val>
                                        </p:tav>
                                        <p:tav tm="100000">
                                          <p:val>
                                            <p:fltVal val="0"/>
                                          </p:val>
                                        </p:tav>
                                      </p:tavLst>
                                    </p:anim>
                                    <p:animEffect transition="in" filter="fade">
                                      <p:cBhvr>
                                        <p:cTn id="22" dur="1000"/>
                                        <p:tgtEl>
                                          <p:spTgt spid="23757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iterate type="lt">
                                    <p:tmPct val="5000"/>
                                  </p:iterate>
                                  <p:childTnLst>
                                    <p:set>
                                      <p:cBhvr>
                                        <p:cTn id="26" dur="1" fill="hold">
                                          <p:stCondLst>
                                            <p:cond delay="0"/>
                                          </p:stCondLst>
                                        </p:cTn>
                                        <p:tgtEl>
                                          <p:spTgt spid="237572">
                                            <p:txEl>
                                              <p:pRg st="1" end="1"/>
                                            </p:txEl>
                                          </p:spTgt>
                                        </p:tgtEl>
                                        <p:attrNameLst>
                                          <p:attrName>style.visibility</p:attrName>
                                        </p:attrNameLst>
                                      </p:cBhvr>
                                      <p:to>
                                        <p:strVal val="visible"/>
                                      </p:to>
                                    </p:set>
                                    <p:anim calcmode="lin" valueType="num">
                                      <p:cBhvr>
                                        <p:cTn id="27" dur="1000" fill="hold"/>
                                        <p:tgtEl>
                                          <p:spTgt spid="237572">
                                            <p:txEl>
                                              <p:pRg st="1" end="1"/>
                                            </p:txEl>
                                          </p:spTgt>
                                        </p:tgtEl>
                                        <p:attrNameLst>
                                          <p:attrName>ppt_w</p:attrName>
                                        </p:attrNameLst>
                                      </p:cBhvr>
                                      <p:tavLst>
                                        <p:tav tm="0">
                                          <p:val>
                                            <p:fltVal val="0"/>
                                          </p:val>
                                        </p:tav>
                                        <p:tav tm="100000">
                                          <p:val>
                                            <p:strVal val="#ppt_w"/>
                                          </p:val>
                                        </p:tav>
                                      </p:tavLst>
                                    </p:anim>
                                    <p:anim calcmode="lin" valueType="num">
                                      <p:cBhvr>
                                        <p:cTn id="28" dur="1000" fill="hold"/>
                                        <p:tgtEl>
                                          <p:spTgt spid="237572">
                                            <p:txEl>
                                              <p:pRg st="1" end="1"/>
                                            </p:txEl>
                                          </p:spTgt>
                                        </p:tgtEl>
                                        <p:attrNameLst>
                                          <p:attrName>ppt_h</p:attrName>
                                        </p:attrNameLst>
                                      </p:cBhvr>
                                      <p:tavLst>
                                        <p:tav tm="0">
                                          <p:val>
                                            <p:fltVal val="0"/>
                                          </p:val>
                                        </p:tav>
                                        <p:tav tm="100000">
                                          <p:val>
                                            <p:strVal val="#ppt_h"/>
                                          </p:val>
                                        </p:tav>
                                      </p:tavLst>
                                    </p:anim>
                                    <p:anim calcmode="lin" valueType="num">
                                      <p:cBhvr>
                                        <p:cTn id="29" dur="1000" fill="hold"/>
                                        <p:tgtEl>
                                          <p:spTgt spid="237572">
                                            <p:txEl>
                                              <p:pRg st="1" end="1"/>
                                            </p:txEl>
                                          </p:spTgt>
                                        </p:tgtEl>
                                        <p:attrNameLst>
                                          <p:attrName>style.rotation</p:attrName>
                                        </p:attrNameLst>
                                      </p:cBhvr>
                                      <p:tavLst>
                                        <p:tav tm="0">
                                          <p:val>
                                            <p:fltVal val="90"/>
                                          </p:val>
                                        </p:tav>
                                        <p:tav tm="100000">
                                          <p:val>
                                            <p:fltVal val="0"/>
                                          </p:val>
                                        </p:tav>
                                      </p:tavLst>
                                    </p:anim>
                                    <p:animEffect transition="in" filter="fade">
                                      <p:cBhvr>
                                        <p:cTn id="30" dur="1000"/>
                                        <p:tgtEl>
                                          <p:spTgt spid="237572">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iterate type="lt">
                                    <p:tmPct val="5000"/>
                                  </p:iterate>
                                  <p:childTnLst>
                                    <p:set>
                                      <p:cBhvr>
                                        <p:cTn id="34" dur="1" fill="hold">
                                          <p:stCondLst>
                                            <p:cond delay="0"/>
                                          </p:stCondLst>
                                        </p:cTn>
                                        <p:tgtEl>
                                          <p:spTgt spid="237572">
                                            <p:txEl>
                                              <p:pRg st="2" end="2"/>
                                            </p:txEl>
                                          </p:spTgt>
                                        </p:tgtEl>
                                        <p:attrNameLst>
                                          <p:attrName>style.visibility</p:attrName>
                                        </p:attrNameLst>
                                      </p:cBhvr>
                                      <p:to>
                                        <p:strVal val="visible"/>
                                      </p:to>
                                    </p:set>
                                    <p:anim calcmode="lin" valueType="num">
                                      <p:cBhvr>
                                        <p:cTn id="35" dur="1000" fill="hold"/>
                                        <p:tgtEl>
                                          <p:spTgt spid="237572">
                                            <p:txEl>
                                              <p:pRg st="2" end="2"/>
                                            </p:txEl>
                                          </p:spTgt>
                                        </p:tgtEl>
                                        <p:attrNameLst>
                                          <p:attrName>ppt_w</p:attrName>
                                        </p:attrNameLst>
                                      </p:cBhvr>
                                      <p:tavLst>
                                        <p:tav tm="0">
                                          <p:val>
                                            <p:fltVal val="0"/>
                                          </p:val>
                                        </p:tav>
                                        <p:tav tm="100000">
                                          <p:val>
                                            <p:strVal val="#ppt_w"/>
                                          </p:val>
                                        </p:tav>
                                      </p:tavLst>
                                    </p:anim>
                                    <p:anim calcmode="lin" valueType="num">
                                      <p:cBhvr>
                                        <p:cTn id="36" dur="1000" fill="hold"/>
                                        <p:tgtEl>
                                          <p:spTgt spid="237572">
                                            <p:txEl>
                                              <p:pRg st="2" end="2"/>
                                            </p:txEl>
                                          </p:spTgt>
                                        </p:tgtEl>
                                        <p:attrNameLst>
                                          <p:attrName>ppt_h</p:attrName>
                                        </p:attrNameLst>
                                      </p:cBhvr>
                                      <p:tavLst>
                                        <p:tav tm="0">
                                          <p:val>
                                            <p:fltVal val="0"/>
                                          </p:val>
                                        </p:tav>
                                        <p:tav tm="100000">
                                          <p:val>
                                            <p:strVal val="#ppt_h"/>
                                          </p:val>
                                        </p:tav>
                                      </p:tavLst>
                                    </p:anim>
                                    <p:anim calcmode="lin" valueType="num">
                                      <p:cBhvr>
                                        <p:cTn id="37" dur="1000" fill="hold"/>
                                        <p:tgtEl>
                                          <p:spTgt spid="237572">
                                            <p:txEl>
                                              <p:pRg st="2" end="2"/>
                                            </p:txEl>
                                          </p:spTgt>
                                        </p:tgtEl>
                                        <p:attrNameLst>
                                          <p:attrName>style.rotation</p:attrName>
                                        </p:attrNameLst>
                                      </p:cBhvr>
                                      <p:tavLst>
                                        <p:tav tm="0">
                                          <p:val>
                                            <p:fltVal val="90"/>
                                          </p:val>
                                        </p:tav>
                                        <p:tav tm="100000">
                                          <p:val>
                                            <p:fltVal val="0"/>
                                          </p:val>
                                        </p:tav>
                                      </p:tavLst>
                                    </p:anim>
                                    <p:animEffect transition="in" filter="fade">
                                      <p:cBhvr>
                                        <p:cTn id="38" dur="1000"/>
                                        <p:tgtEl>
                                          <p:spTgt spid="237572">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nodeType="clickEffect">
                                  <p:stCondLst>
                                    <p:cond delay="0"/>
                                  </p:stCondLst>
                                  <p:iterate type="lt">
                                    <p:tmPct val="5000"/>
                                  </p:iterate>
                                  <p:childTnLst>
                                    <p:set>
                                      <p:cBhvr>
                                        <p:cTn id="42" dur="1" fill="hold">
                                          <p:stCondLst>
                                            <p:cond delay="0"/>
                                          </p:stCondLst>
                                        </p:cTn>
                                        <p:tgtEl>
                                          <p:spTgt spid="237572">
                                            <p:txEl>
                                              <p:pRg st="3" end="3"/>
                                            </p:txEl>
                                          </p:spTgt>
                                        </p:tgtEl>
                                        <p:attrNameLst>
                                          <p:attrName>style.visibility</p:attrName>
                                        </p:attrNameLst>
                                      </p:cBhvr>
                                      <p:to>
                                        <p:strVal val="visible"/>
                                      </p:to>
                                    </p:set>
                                    <p:anim calcmode="lin" valueType="num">
                                      <p:cBhvr>
                                        <p:cTn id="43" dur="1000" fill="hold"/>
                                        <p:tgtEl>
                                          <p:spTgt spid="237572">
                                            <p:txEl>
                                              <p:pRg st="3" end="3"/>
                                            </p:txEl>
                                          </p:spTgt>
                                        </p:tgtEl>
                                        <p:attrNameLst>
                                          <p:attrName>ppt_w</p:attrName>
                                        </p:attrNameLst>
                                      </p:cBhvr>
                                      <p:tavLst>
                                        <p:tav tm="0">
                                          <p:val>
                                            <p:fltVal val="0"/>
                                          </p:val>
                                        </p:tav>
                                        <p:tav tm="100000">
                                          <p:val>
                                            <p:strVal val="#ppt_w"/>
                                          </p:val>
                                        </p:tav>
                                      </p:tavLst>
                                    </p:anim>
                                    <p:anim calcmode="lin" valueType="num">
                                      <p:cBhvr>
                                        <p:cTn id="44" dur="1000" fill="hold"/>
                                        <p:tgtEl>
                                          <p:spTgt spid="237572">
                                            <p:txEl>
                                              <p:pRg st="3" end="3"/>
                                            </p:txEl>
                                          </p:spTgt>
                                        </p:tgtEl>
                                        <p:attrNameLst>
                                          <p:attrName>ppt_h</p:attrName>
                                        </p:attrNameLst>
                                      </p:cBhvr>
                                      <p:tavLst>
                                        <p:tav tm="0">
                                          <p:val>
                                            <p:fltVal val="0"/>
                                          </p:val>
                                        </p:tav>
                                        <p:tav tm="100000">
                                          <p:val>
                                            <p:strVal val="#ppt_h"/>
                                          </p:val>
                                        </p:tav>
                                      </p:tavLst>
                                    </p:anim>
                                    <p:anim calcmode="lin" valueType="num">
                                      <p:cBhvr>
                                        <p:cTn id="45" dur="1000" fill="hold"/>
                                        <p:tgtEl>
                                          <p:spTgt spid="237572">
                                            <p:txEl>
                                              <p:pRg st="3" end="3"/>
                                            </p:txEl>
                                          </p:spTgt>
                                        </p:tgtEl>
                                        <p:attrNameLst>
                                          <p:attrName>style.rotation</p:attrName>
                                        </p:attrNameLst>
                                      </p:cBhvr>
                                      <p:tavLst>
                                        <p:tav tm="0">
                                          <p:val>
                                            <p:fltVal val="90"/>
                                          </p:val>
                                        </p:tav>
                                        <p:tav tm="100000">
                                          <p:val>
                                            <p:fltVal val="0"/>
                                          </p:val>
                                        </p:tav>
                                      </p:tavLst>
                                    </p:anim>
                                    <p:animEffect transition="in" filter="fade">
                                      <p:cBhvr>
                                        <p:cTn id="46" dur="1000"/>
                                        <p:tgtEl>
                                          <p:spTgt spid="237572">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nodeType="clickEffect">
                                  <p:stCondLst>
                                    <p:cond delay="0"/>
                                  </p:stCondLst>
                                  <p:iterate type="lt">
                                    <p:tmPct val="5000"/>
                                  </p:iterate>
                                  <p:childTnLst>
                                    <p:set>
                                      <p:cBhvr>
                                        <p:cTn id="50" dur="1" fill="hold">
                                          <p:stCondLst>
                                            <p:cond delay="0"/>
                                          </p:stCondLst>
                                        </p:cTn>
                                        <p:tgtEl>
                                          <p:spTgt spid="237572">
                                            <p:txEl>
                                              <p:pRg st="4" end="4"/>
                                            </p:txEl>
                                          </p:spTgt>
                                        </p:tgtEl>
                                        <p:attrNameLst>
                                          <p:attrName>style.visibility</p:attrName>
                                        </p:attrNameLst>
                                      </p:cBhvr>
                                      <p:to>
                                        <p:strVal val="visible"/>
                                      </p:to>
                                    </p:set>
                                    <p:anim calcmode="lin" valueType="num">
                                      <p:cBhvr>
                                        <p:cTn id="51" dur="1000" fill="hold"/>
                                        <p:tgtEl>
                                          <p:spTgt spid="237572">
                                            <p:txEl>
                                              <p:pRg st="4" end="4"/>
                                            </p:txEl>
                                          </p:spTgt>
                                        </p:tgtEl>
                                        <p:attrNameLst>
                                          <p:attrName>ppt_w</p:attrName>
                                        </p:attrNameLst>
                                      </p:cBhvr>
                                      <p:tavLst>
                                        <p:tav tm="0">
                                          <p:val>
                                            <p:fltVal val="0"/>
                                          </p:val>
                                        </p:tav>
                                        <p:tav tm="100000">
                                          <p:val>
                                            <p:strVal val="#ppt_w"/>
                                          </p:val>
                                        </p:tav>
                                      </p:tavLst>
                                    </p:anim>
                                    <p:anim calcmode="lin" valueType="num">
                                      <p:cBhvr>
                                        <p:cTn id="52" dur="1000" fill="hold"/>
                                        <p:tgtEl>
                                          <p:spTgt spid="237572">
                                            <p:txEl>
                                              <p:pRg st="4" end="4"/>
                                            </p:txEl>
                                          </p:spTgt>
                                        </p:tgtEl>
                                        <p:attrNameLst>
                                          <p:attrName>ppt_h</p:attrName>
                                        </p:attrNameLst>
                                      </p:cBhvr>
                                      <p:tavLst>
                                        <p:tav tm="0">
                                          <p:val>
                                            <p:fltVal val="0"/>
                                          </p:val>
                                        </p:tav>
                                        <p:tav tm="100000">
                                          <p:val>
                                            <p:strVal val="#ppt_h"/>
                                          </p:val>
                                        </p:tav>
                                      </p:tavLst>
                                    </p:anim>
                                    <p:anim calcmode="lin" valueType="num">
                                      <p:cBhvr>
                                        <p:cTn id="53" dur="1000" fill="hold"/>
                                        <p:tgtEl>
                                          <p:spTgt spid="237572">
                                            <p:txEl>
                                              <p:pRg st="4" end="4"/>
                                            </p:txEl>
                                          </p:spTgt>
                                        </p:tgtEl>
                                        <p:attrNameLst>
                                          <p:attrName>style.rotation</p:attrName>
                                        </p:attrNameLst>
                                      </p:cBhvr>
                                      <p:tavLst>
                                        <p:tav tm="0">
                                          <p:val>
                                            <p:fltVal val="90"/>
                                          </p:val>
                                        </p:tav>
                                        <p:tav tm="100000">
                                          <p:val>
                                            <p:fltVal val="0"/>
                                          </p:val>
                                        </p:tav>
                                      </p:tavLst>
                                    </p:anim>
                                    <p:animEffect transition="in" filter="fade">
                                      <p:cBhvr>
                                        <p:cTn id="54" dur="1000"/>
                                        <p:tgtEl>
                                          <p:spTgt spid="237572">
                                            <p:txEl>
                                              <p:pRg st="4" end="4"/>
                                            </p:txEl>
                                          </p:spTgt>
                                        </p:tgtEl>
                                      </p:cBhvr>
                                    </p:animEffect>
                                  </p:childTnLst>
                                </p:cTn>
                              </p:par>
                              <p:par>
                                <p:cTn id="55" presetID="21" presetClass="entr" presetSubtype="4" fill="hold" grpId="0" nodeType="withEffect">
                                  <p:stCondLst>
                                    <p:cond delay="0"/>
                                  </p:stCondLst>
                                  <p:iterate type="lt">
                                    <p:tmPct val="0"/>
                                  </p:iterate>
                                  <p:childTnLst>
                                    <p:set>
                                      <p:cBhvr>
                                        <p:cTn id="56" dur="1" fill="hold">
                                          <p:stCondLst>
                                            <p:cond delay="0"/>
                                          </p:stCondLst>
                                        </p:cTn>
                                        <p:tgtEl>
                                          <p:spTgt spid="237572">
                                            <p:txEl>
                                              <p:pRg st="0" end="0"/>
                                            </p:txEl>
                                          </p:spTgt>
                                        </p:tgtEl>
                                        <p:attrNameLst>
                                          <p:attrName>style.visibility</p:attrName>
                                        </p:attrNameLst>
                                      </p:cBhvr>
                                      <p:to>
                                        <p:strVal val="visible"/>
                                      </p:to>
                                    </p:set>
                                    <p:animEffect transition="in" filter="wheel(4)">
                                      <p:cBhvr>
                                        <p:cTn id="57" dur="2000"/>
                                        <p:tgtEl>
                                          <p:spTgt spid="237572">
                                            <p:txEl>
                                              <p:pRg st="0" end="0"/>
                                            </p:txEl>
                                          </p:spTgt>
                                        </p:tgtEl>
                                      </p:cBhvr>
                                    </p:animEffect>
                                  </p:childTnLst>
                                </p:cTn>
                              </p:par>
                              <p:par>
                                <p:cTn id="58" presetID="21" presetClass="entr" presetSubtype="4" fill="hold" grpId="0" nodeType="withEffect">
                                  <p:stCondLst>
                                    <p:cond delay="0"/>
                                  </p:stCondLst>
                                  <p:iterate type="lt">
                                    <p:tmPct val="0"/>
                                  </p:iterate>
                                  <p:childTnLst>
                                    <p:set>
                                      <p:cBhvr>
                                        <p:cTn id="59" dur="1" fill="hold">
                                          <p:stCondLst>
                                            <p:cond delay="0"/>
                                          </p:stCondLst>
                                        </p:cTn>
                                        <p:tgtEl>
                                          <p:spTgt spid="237572">
                                            <p:txEl>
                                              <p:pRg st="1" end="1"/>
                                            </p:txEl>
                                          </p:spTgt>
                                        </p:tgtEl>
                                        <p:attrNameLst>
                                          <p:attrName>style.visibility</p:attrName>
                                        </p:attrNameLst>
                                      </p:cBhvr>
                                      <p:to>
                                        <p:strVal val="visible"/>
                                      </p:to>
                                    </p:set>
                                    <p:animEffect transition="in" filter="wheel(4)">
                                      <p:cBhvr>
                                        <p:cTn id="60" dur="2000"/>
                                        <p:tgtEl>
                                          <p:spTgt spid="237572">
                                            <p:txEl>
                                              <p:pRg st="1" end="1"/>
                                            </p:txEl>
                                          </p:spTgt>
                                        </p:tgtEl>
                                      </p:cBhvr>
                                    </p:animEffect>
                                  </p:childTnLst>
                                </p:cTn>
                              </p:par>
                              <p:par>
                                <p:cTn id="61" presetID="21" presetClass="entr" presetSubtype="4" fill="hold" grpId="0" nodeType="withEffect">
                                  <p:stCondLst>
                                    <p:cond delay="0"/>
                                  </p:stCondLst>
                                  <p:iterate type="lt">
                                    <p:tmPct val="0"/>
                                  </p:iterate>
                                  <p:childTnLst>
                                    <p:set>
                                      <p:cBhvr>
                                        <p:cTn id="62" dur="1" fill="hold">
                                          <p:stCondLst>
                                            <p:cond delay="0"/>
                                          </p:stCondLst>
                                        </p:cTn>
                                        <p:tgtEl>
                                          <p:spTgt spid="237572">
                                            <p:txEl>
                                              <p:pRg st="2" end="2"/>
                                            </p:txEl>
                                          </p:spTgt>
                                        </p:tgtEl>
                                        <p:attrNameLst>
                                          <p:attrName>style.visibility</p:attrName>
                                        </p:attrNameLst>
                                      </p:cBhvr>
                                      <p:to>
                                        <p:strVal val="visible"/>
                                      </p:to>
                                    </p:set>
                                    <p:animEffect transition="in" filter="wheel(4)">
                                      <p:cBhvr>
                                        <p:cTn id="63" dur="2000"/>
                                        <p:tgtEl>
                                          <p:spTgt spid="237572">
                                            <p:txEl>
                                              <p:pRg st="2" end="2"/>
                                            </p:txEl>
                                          </p:spTgt>
                                        </p:tgtEl>
                                      </p:cBhvr>
                                    </p:animEffect>
                                  </p:childTnLst>
                                </p:cTn>
                              </p:par>
                              <p:par>
                                <p:cTn id="64" presetID="21" presetClass="entr" presetSubtype="4" fill="hold" grpId="0" nodeType="withEffect">
                                  <p:stCondLst>
                                    <p:cond delay="0"/>
                                  </p:stCondLst>
                                  <p:iterate type="lt">
                                    <p:tmPct val="0"/>
                                  </p:iterate>
                                  <p:childTnLst>
                                    <p:set>
                                      <p:cBhvr>
                                        <p:cTn id="65" dur="1" fill="hold">
                                          <p:stCondLst>
                                            <p:cond delay="0"/>
                                          </p:stCondLst>
                                        </p:cTn>
                                        <p:tgtEl>
                                          <p:spTgt spid="237572">
                                            <p:txEl>
                                              <p:pRg st="3" end="3"/>
                                            </p:txEl>
                                          </p:spTgt>
                                        </p:tgtEl>
                                        <p:attrNameLst>
                                          <p:attrName>style.visibility</p:attrName>
                                        </p:attrNameLst>
                                      </p:cBhvr>
                                      <p:to>
                                        <p:strVal val="visible"/>
                                      </p:to>
                                    </p:set>
                                    <p:animEffect transition="in" filter="wheel(4)">
                                      <p:cBhvr>
                                        <p:cTn id="66" dur="2000"/>
                                        <p:tgtEl>
                                          <p:spTgt spid="237572">
                                            <p:txEl>
                                              <p:pRg st="3" end="3"/>
                                            </p:txEl>
                                          </p:spTgt>
                                        </p:tgtEl>
                                      </p:cBhvr>
                                    </p:animEffect>
                                  </p:childTnLst>
                                </p:cTn>
                              </p:par>
                              <p:par>
                                <p:cTn id="67" presetID="21" presetClass="entr" presetSubtype="4" fill="hold" grpId="0" nodeType="withEffect">
                                  <p:stCondLst>
                                    <p:cond delay="0"/>
                                  </p:stCondLst>
                                  <p:iterate type="lt">
                                    <p:tmPct val="0"/>
                                  </p:iterate>
                                  <p:childTnLst>
                                    <p:set>
                                      <p:cBhvr>
                                        <p:cTn id="68" dur="1" fill="hold">
                                          <p:stCondLst>
                                            <p:cond delay="0"/>
                                          </p:stCondLst>
                                        </p:cTn>
                                        <p:tgtEl>
                                          <p:spTgt spid="237572">
                                            <p:txEl>
                                              <p:pRg st="4" end="4"/>
                                            </p:txEl>
                                          </p:spTgt>
                                        </p:tgtEl>
                                        <p:attrNameLst>
                                          <p:attrName>style.visibility</p:attrName>
                                        </p:attrNameLst>
                                      </p:cBhvr>
                                      <p:to>
                                        <p:strVal val="visible"/>
                                      </p:to>
                                    </p:set>
                                    <p:animEffect transition="in" filter="wheel(4)">
                                      <p:cBhvr>
                                        <p:cTn id="69" dur="2000"/>
                                        <p:tgtEl>
                                          <p:spTgt spid="23757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2" grpId="0" uiExpand="1" build="allAtOnce"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رقم الشريحة 5"/>
          <p:cNvSpPr>
            <a:spLocks noGrp="1"/>
          </p:cNvSpPr>
          <p:nvPr>
            <p:ph type="sldNum" sz="quarter" idx="12"/>
          </p:nvPr>
        </p:nvSpPr>
        <p:spPr/>
        <p:txBody>
          <a:bodyPr/>
          <a:lstStyle/>
          <a:p>
            <a:fld id="{811B7D48-A638-4253-8D10-3F2F12A03C32}" type="slidenum">
              <a:rPr lang="ar-SA"/>
              <a:pPr/>
              <a:t>37</a:t>
            </a:fld>
            <a:endParaRPr lang="en-US"/>
          </a:p>
        </p:txBody>
      </p:sp>
      <p:sp>
        <p:nvSpPr>
          <p:cNvPr id="257026" name="Text Box 2"/>
          <p:cNvSpPr txBox="1">
            <a:spLocks noChangeArrowheads="1"/>
          </p:cNvSpPr>
          <p:nvPr/>
        </p:nvSpPr>
        <p:spPr bwMode="auto">
          <a:xfrm>
            <a:off x="1403350" y="1196975"/>
            <a:ext cx="7110413" cy="792163"/>
          </a:xfrm>
          <a:prstGeom prst="rect">
            <a:avLst/>
          </a:prstGeom>
          <a:solidFill>
            <a:srgbClr val="FFFF99"/>
          </a:solidFill>
          <a:ln w="9525" cap="rnd">
            <a:solidFill>
              <a:schemeClr val="accent1"/>
            </a:solidFill>
            <a:prstDash val="sysDot"/>
            <a:miter lim="800000"/>
            <a:headEnd/>
            <a:tailEnd/>
          </a:ln>
        </p:spPr>
        <p:txBody>
          <a:bodyPr/>
          <a:lstStyle/>
          <a:p>
            <a:pPr rtl="1"/>
            <a:r>
              <a:rPr lang="ar-SA" sz="2400">
                <a:latin typeface="Times New Roman" pitchFamily="18" charset="0"/>
                <a:cs typeface="Times New Roman" pitchFamily="18" charset="0"/>
              </a:rPr>
              <a:t>يجب أن يُعلم أنه لا توجد أمة إلا بعث الله لها نذير، قال تعالى: (</a:t>
            </a:r>
            <a:r>
              <a:rPr lang="ar-SA" sz="2400" b="1"/>
              <a:t>وَإِنْ مِنْ أُمَّةٍ إِلاَّ خَلاَ فِيهَا نَذِيرٌ</a:t>
            </a:r>
            <a:r>
              <a:rPr lang="ar-SA" sz="2400">
                <a:latin typeface="Times New Roman" pitchFamily="18" charset="0"/>
                <a:cs typeface="Times New Roman" pitchFamily="18" charset="0"/>
              </a:rPr>
              <a:t>). </a:t>
            </a:r>
            <a:endParaRPr lang="en-US" sz="2400">
              <a:latin typeface="Times New Roman" pitchFamily="18" charset="0"/>
              <a:cs typeface="Times New Roman" pitchFamily="18" charset="0"/>
            </a:endParaRPr>
          </a:p>
        </p:txBody>
      </p:sp>
      <p:sp>
        <p:nvSpPr>
          <p:cNvPr id="257027" name="Text Box 3"/>
          <p:cNvSpPr txBox="1">
            <a:spLocks noChangeArrowheads="1"/>
          </p:cNvSpPr>
          <p:nvPr/>
        </p:nvSpPr>
        <p:spPr bwMode="auto">
          <a:xfrm>
            <a:off x="1331913" y="2203450"/>
            <a:ext cx="7007225" cy="1441450"/>
          </a:xfrm>
          <a:prstGeom prst="rect">
            <a:avLst/>
          </a:prstGeom>
          <a:solidFill>
            <a:schemeClr val="accent1"/>
          </a:solidFill>
          <a:ln w="9525" cap="rnd">
            <a:solidFill>
              <a:srgbClr val="FFFF00"/>
            </a:solidFill>
            <a:prstDash val="sysDot"/>
            <a:miter lim="800000"/>
            <a:headEnd/>
            <a:tailEnd/>
          </a:ln>
        </p:spPr>
        <p:txBody>
          <a:bodyPr/>
          <a:lstStyle/>
          <a:p>
            <a:pPr rtl="1"/>
            <a:r>
              <a:rPr lang="ar-SA" sz="1900">
                <a:latin typeface="Times New Roman" pitchFamily="18" charset="0"/>
                <a:cs typeface="Times New Roman" pitchFamily="18" charset="0"/>
              </a:rPr>
              <a:t>وهم كثيرون جدا منهم من ذكرهم الله تعالى، ومنهم من لم يذكره قال تعالى:  (</a:t>
            </a:r>
            <a:r>
              <a:rPr lang="ar-SA" sz="1900" b="1"/>
              <a:t>وَلَقَدْ أَرْسَلْنَا رُسُلاً مِنْ قَبْلِكَ مِنْهُمْ مَنْ قَصَصْنَا عَلَيْكَ وَمِنْهُمْ مَنْ لَمْ نَقْصُصْ عَلَيْكَ</a:t>
            </a:r>
            <a:r>
              <a:rPr lang="ar-SA" sz="1900">
                <a:latin typeface="Times New Roman" pitchFamily="18" charset="0"/>
                <a:cs typeface="Times New Roman" pitchFamily="18" charset="0"/>
              </a:rPr>
              <a:t>)، وعن أبي ذر رضي الله عنه قال: قلت يا رسول الله، كم النبيون؟ قال: (مائة ألف نبي وأربعة وعشرون ألف نبي)، قلت: كم المرسلون منهم، قال: (ثلاث مائة وثلاثة عشر).</a:t>
            </a:r>
            <a:r>
              <a:rPr lang="ar-SA" sz="2000">
                <a:latin typeface="Times New Roman" pitchFamily="18" charset="0"/>
                <a:cs typeface="Times New Roman" pitchFamily="18" charset="0"/>
              </a:rPr>
              <a:t> </a:t>
            </a:r>
            <a:r>
              <a:rPr lang="ar-SA">
                <a:latin typeface="Times New Roman" pitchFamily="18" charset="0"/>
                <a:cs typeface="Times New Roman" pitchFamily="18" charset="0"/>
              </a:rPr>
              <a:t>أخرجه الحاكم..</a:t>
            </a:r>
            <a:endParaRPr lang="en-US">
              <a:latin typeface="Times New Roman" pitchFamily="18" charset="0"/>
              <a:cs typeface="Times New Roman" pitchFamily="18" charset="0"/>
            </a:endParaRPr>
          </a:p>
        </p:txBody>
      </p:sp>
      <p:sp>
        <p:nvSpPr>
          <p:cNvPr id="257028" name="Text Box 4"/>
          <p:cNvSpPr txBox="1">
            <a:spLocks noChangeArrowheads="1"/>
          </p:cNvSpPr>
          <p:nvPr/>
        </p:nvSpPr>
        <p:spPr bwMode="auto">
          <a:xfrm>
            <a:off x="1187450" y="3873500"/>
            <a:ext cx="7058025" cy="2435225"/>
          </a:xfrm>
          <a:prstGeom prst="rect">
            <a:avLst/>
          </a:prstGeom>
          <a:solidFill>
            <a:srgbClr val="FFFF99"/>
          </a:solidFill>
          <a:ln w="9525" cap="rnd">
            <a:solidFill>
              <a:schemeClr val="accent1"/>
            </a:solidFill>
            <a:prstDash val="sysDot"/>
            <a:miter lim="800000"/>
            <a:headEnd/>
            <a:tailEnd/>
          </a:ln>
        </p:spPr>
        <p:txBody>
          <a:bodyPr/>
          <a:lstStyle/>
          <a:p>
            <a:pPr algn="r" rtl="1"/>
            <a:r>
              <a:rPr lang="ar-SA" sz="2000">
                <a:latin typeface="Times New Roman" pitchFamily="18" charset="0"/>
                <a:cs typeface="Times New Roman" pitchFamily="18" charset="0"/>
              </a:rPr>
              <a:t>الأنبياء الذين ذكرهم الله في كتابه خمسة وعشرون، منهم 18 في موضع واحد، وهو قوله تعالى</a:t>
            </a:r>
            <a:r>
              <a:rPr lang="ar-SA" sz="2000">
                <a:latin typeface="Times New Roman" pitchFamily="18" charset="0"/>
                <a:cs typeface="Times New Roman" pitchFamily="18" charset="0"/>
                <a:sym typeface="Wingdings" pitchFamily="2" charset="2"/>
              </a:rPr>
              <a:t>:(</a:t>
            </a:r>
            <a:r>
              <a:rPr lang="ar-SA" sz="2000" b="1"/>
              <a:t>وَتِلْكَ حُجَّتُنَا آَتَيْنَاهَا إِبْرَاهِيمَ عَلَى قَوْمِهِ نَرْفَعُ دَرَجَاتٍ مَنْ نَشَاءُ إِنَّ رَبَّكَ حَكِيمٌ عَلِيمٌ وَوَهَبْنَا لَهُ إِسْحَاقَ وَيَعْقُوبَ كُلاًّ هَدَيْنَا وَنُوحًا هَدَيْنَا مِنْ قَبْلُ وَمِنْ ذُرِّيَّتِهِ دَاوُدَ وَسُلَيْمَانَ وَأَيُّوبَ وَيُوسُفَ وَمُوسَى وَهَارُونَ وَكَذَلِكَ نَجْزِي الْمُحْسِنِينَ وَزَكَرِيَّا وَيَحْيَى وَعِيسَى وَإِلْيَاسَ كُلٌّ مِنَ الصَّالِحِينَ وَإِسْمَاعِيلَ وَالْيَسَعَ وَيُونُسَ وَلُوطًا وَكُلاًّ فَضَّلْنَا عَلَى الْعَالَمِينَ</a:t>
            </a:r>
            <a:r>
              <a:rPr lang="ar-SA" sz="2000"/>
              <a:t> </a:t>
            </a:r>
            <a:r>
              <a:rPr lang="ar-SA" sz="2000">
                <a:latin typeface="Times New Roman" pitchFamily="18" charset="0"/>
                <a:cs typeface="Times New Roman" pitchFamily="18" charset="0"/>
                <a:sym typeface="Wingdings" pitchFamily="2" charset="2"/>
              </a:rPr>
              <a:t>)،</a:t>
            </a:r>
            <a:r>
              <a:rPr lang="en-US" sz="2000">
                <a:latin typeface="Times New Roman" pitchFamily="18" charset="0"/>
                <a:cs typeface="Times New Roman" pitchFamily="18" charset="0"/>
                <a:sym typeface="Wingdings" pitchFamily="2" charset="2"/>
              </a:rPr>
              <a:t> </a:t>
            </a:r>
            <a:r>
              <a:rPr lang="ar-SA" sz="2000">
                <a:latin typeface="Times New Roman" pitchFamily="18" charset="0"/>
                <a:cs typeface="Times New Roman" pitchFamily="18" charset="0"/>
                <a:sym typeface="Wingdings" pitchFamily="2" charset="2"/>
              </a:rPr>
              <a:t>والسبعة الآخرون هم: آدم وإدريس وهود وصالح وشعيب، وذو الكفل، ونبينا محمد عليهم صلوات الله وسلامه.</a:t>
            </a:r>
            <a:endParaRPr lang="en-US" sz="2000">
              <a:latin typeface="Times New Roman" pitchFamily="18" charset="0"/>
              <a:cs typeface="Times New Roman" pitchFamily="18" charset="0"/>
              <a:sym typeface="Wingdings" pitchFamily="2" charset="2"/>
            </a:endParaRPr>
          </a:p>
        </p:txBody>
      </p:sp>
      <p:sp>
        <p:nvSpPr>
          <p:cNvPr id="257029" name="AutoShape 5"/>
          <p:cNvSpPr>
            <a:spLocks noChangeArrowheads="1"/>
          </p:cNvSpPr>
          <p:nvPr/>
        </p:nvSpPr>
        <p:spPr bwMode="auto">
          <a:xfrm>
            <a:off x="3203575" y="0"/>
            <a:ext cx="2808288" cy="1196975"/>
          </a:xfrm>
          <a:prstGeom prst="star16">
            <a:avLst>
              <a:gd name="adj" fmla="val 37500"/>
            </a:avLst>
          </a:prstGeom>
          <a:solidFill>
            <a:schemeClr val="accent1"/>
          </a:solidFill>
          <a:ln w="9525">
            <a:solidFill>
              <a:schemeClr val="tx1"/>
            </a:solidFill>
            <a:miter lim="800000"/>
            <a:headEnd/>
            <a:tailEnd/>
          </a:ln>
          <a:effectLst/>
        </p:spPr>
        <p:txBody>
          <a:bodyPr wrap="none" anchor="ctr"/>
          <a:lstStyle/>
          <a:p>
            <a:pPr rtl="1" eaLnBrk="1" hangingPunct="1"/>
            <a:r>
              <a:rPr lang="ar-SA" b="1"/>
              <a:t>ب – عدد الرسل والأنبياء</a:t>
            </a:r>
            <a:endParaRPr lang="en-US" b="1"/>
          </a:p>
          <a:p>
            <a:endParaRPr lang="en-US" sz="24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57029"/>
                                        </p:tgtEl>
                                        <p:attrNameLst>
                                          <p:attrName>style.visibility</p:attrName>
                                        </p:attrNameLst>
                                      </p:cBhvr>
                                      <p:to>
                                        <p:strVal val="visible"/>
                                      </p:to>
                                    </p:set>
                                    <p:animEffect transition="in" filter="wheel(4)">
                                      <p:cBhvr>
                                        <p:cTn id="7" dur="2000"/>
                                        <p:tgtEl>
                                          <p:spTgt spid="25702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iterate type="wd">
                                    <p:tmPct val="12000"/>
                                  </p:iterate>
                                  <p:childTnLst>
                                    <p:set>
                                      <p:cBhvr>
                                        <p:cTn id="11" dur="1" fill="hold">
                                          <p:stCondLst>
                                            <p:cond delay="0"/>
                                          </p:stCondLst>
                                        </p:cTn>
                                        <p:tgtEl>
                                          <p:spTgt spid="257026"/>
                                        </p:tgtEl>
                                        <p:attrNameLst>
                                          <p:attrName>style.visibility</p:attrName>
                                        </p:attrNameLst>
                                      </p:cBhvr>
                                      <p:to>
                                        <p:strVal val="visible"/>
                                      </p:to>
                                    </p:set>
                                    <p:animEffect transition="in" filter="slide(fromBottom)">
                                      <p:cBhvr>
                                        <p:cTn id="12" dur="500"/>
                                        <p:tgtEl>
                                          <p:spTgt spid="257026"/>
                                        </p:tgtEl>
                                      </p:cBhvr>
                                    </p:animEffect>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childTnLst>
                    </p:cTn>
                  </p:par>
                  <p:par>
                    <p:cTn id="13" fill="hold">
                      <p:stCondLst>
                        <p:cond delay="indefinite"/>
                      </p:stCondLst>
                      <p:childTnLst>
                        <p:par>
                          <p:cTn id="14" fill="hold">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257027">
                                            <p:bg/>
                                          </p:spTgt>
                                        </p:tgtEl>
                                        <p:attrNameLst>
                                          <p:attrName>style.visibility</p:attrName>
                                        </p:attrNameLst>
                                      </p:cBhvr>
                                      <p:to>
                                        <p:strVal val="visible"/>
                                      </p:to>
                                    </p:set>
                                    <p:anim calcmode="discrete" valueType="clr">
                                      <p:cBhvr override="childStyle">
                                        <p:cTn id="17" dur="500"/>
                                        <p:tgtEl>
                                          <p:spTgt spid="257027">
                                            <p:bg/>
                                          </p:spTgt>
                                        </p:tgtEl>
                                        <p:attrNameLst>
                                          <p:attrName>style.color</p:attrName>
                                        </p:attrNameLst>
                                      </p:cBhvr>
                                      <p:tavLst>
                                        <p:tav tm="0">
                                          <p:val>
                                            <p:clrVal>
                                              <a:schemeClr val="accent1"/>
                                            </p:clrVal>
                                          </p:val>
                                        </p:tav>
                                        <p:tav tm="50000">
                                          <p:val>
                                            <p:clrVal>
                                              <a:schemeClr val="bg1"/>
                                            </p:clrVal>
                                          </p:val>
                                        </p:tav>
                                      </p:tavLst>
                                    </p:anim>
                                    <p:anim calcmode="discrete" valueType="clr">
                                      <p:cBhvr>
                                        <p:cTn id="18" dur="500"/>
                                        <p:tgtEl>
                                          <p:spTgt spid="257027">
                                            <p:bg/>
                                          </p:spTgt>
                                        </p:tgtEl>
                                        <p:attrNameLst>
                                          <p:attrName>fillcolor</p:attrName>
                                        </p:attrNameLst>
                                      </p:cBhvr>
                                      <p:tavLst>
                                        <p:tav tm="0">
                                          <p:val>
                                            <p:clrVal>
                                              <a:schemeClr val="accent2"/>
                                            </p:clrVal>
                                          </p:val>
                                        </p:tav>
                                        <p:tav tm="50000">
                                          <p:val>
                                            <p:clrVal>
                                              <a:schemeClr val="hlink"/>
                                            </p:clrVal>
                                          </p:val>
                                        </p:tav>
                                      </p:tavLst>
                                    </p:anim>
                                    <p:set>
                                      <p:cBhvr>
                                        <p:cTn id="19" dur="500"/>
                                        <p:tgtEl>
                                          <p:spTgt spid="257027">
                                            <p:bg/>
                                          </p:spTgt>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nodeType="clickEffect">
                                  <p:stCondLst>
                                    <p:cond delay="0"/>
                                  </p:stCondLst>
                                  <p:iterate type="lt">
                                    <p:tmPct val="5000"/>
                                  </p:iterate>
                                  <p:childTnLst>
                                    <p:set>
                                      <p:cBhvr>
                                        <p:cTn id="23" dur="1" fill="hold">
                                          <p:stCondLst>
                                            <p:cond delay="0"/>
                                          </p:stCondLst>
                                        </p:cTn>
                                        <p:tgtEl>
                                          <p:spTgt spid="257027">
                                            <p:txEl>
                                              <p:pRg st="0" end="0"/>
                                            </p:txEl>
                                          </p:spTgt>
                                        </p:tgtEl>
                                        <p:attrNameLst>
                                          <p:attrName>style.visibility</p:attrName>
                                        </p:attrNameLst>
                                      </p:cBhvr>
                                      <p:to>
                                        <p:strVal val="visible"/>
                                      </p:to>
                                    </p:set>
                                    <p:anim calcmode="lin" valueType="num">
                                      <p:cBhvr>
                                        <p:cTn id="24" dur="1000" fill="hold"/>
                                        <p:tgtEl>
                                          <p:spTgt spid="257027">
                                            <p:txEl>
                                              <p:pRg st="0" end="0"/>
                                            </p:txEl>
                                          </p:spTgt>
                                        </p:tgtEl>
                                        <p:attrNameLst>
                                          <p:attrName>ppt_w</p:attrName>
                                        </p:attrNameLst>
                                      </p:cBhvr>
                                      <p:tavLst>
                                        <p:tav tm="0">
                                          <p:val>
                                            <p:fltVal val="0"/>
                                          </p:val>
                                        </p:tav>
                                        <p:tav tm="100000">
                                          <p:val>
                                            <p:strVal val="#ppt_w"/>
                                          </p:val>
                                        </p:tav>
                                      </p:tavLst>
                                    </p:anim>
                                    <p:anim calcmode="lin" valueType="num">
                                      <p:cBhvr>
                                        <p:cTn id="25" dur="1000" fill="hold"/>
                                        <p:tgtEl>
                                          <p:spTgt spid="257027">
                                            <p:txEl>
                                              <p:pRg st="0" end="0"/>
                                            </p:txEl>
                                          </p:spTgt>
                                        </p:tgtEl>
                                        <p:attrNameLst>
                                          <p:attrName>ppt_h</p:attrName>
                                        </p:attrNameLst>
                                      </p:cBhvr>
                                      <p:tavLst>
                                        <p:tav tm="0">
                                          <p:val>
                                            <p:fltVal val="0"/>
                                          </p:val>
                                        </p:tav>
                                        <p:tav tm="100000">
                                          <p:val>
                                            <p:strVal val="#ppt_h"/>
                                          </p:val>
                                        </p:tav>
                                      </p:tavLst>
                                    </p:anim>
                                    <p:anim calcmode="lin" valueType="num">
                                      <p:cBhvr>
                                        <p:cTn id="26" dur="1000" fill="hold"/>
                                        <p:tgtEl>
                                          <p:spTgt spid="257027">
                                            <p:txEl>
                                              <p:pRg st="0" end="0"/>
                                            </p:txEl>
                                          </p:spTgt>
                                        </p:tgtEl>
                                        <p:attrNameLst>
                                          <p:attrName>style.rotation</p:attrName>
                                        </p:attrNameLst>
                                      </p:cBhvr>
                                      <p:tavLst>
                                        <p:tav tm="0">
                                          <p:val>
                                            <p:fltVal val="90"/>
                                          </p:val>
                                        </p:tav>
                                        <p:tav tm="100000">
                                          <p:val>
                                            <p:fltVal val="0"/>
                                          </p:val>
                                        </p:tav>
                                      </p:tavLst>
                                    </p:anim>
                                    <p:animEffect transition="in" filter="fade">
                                      <p:cBhvr>
                                        <p:cTn id="27" dur="1000"/>
                                        <p:tgtEl>
                                          <p:spTgt spid="25702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9" presetClass="entr" presetSubtype="0" fill="hold" grpId="0" nodeType="clickEffect">
                                  <p:stCondLst>
                                    <p:cond delay="0"/>
                                  </p:stCondLst>
                                  <p:iterate type="wd">
                                    <p:tmPct val="10000"/>
                                  </p:iterate>
                                  <p:childTnLst>
                                    <p:set>
                                      <p:cBhvr>
                                        <p:cTn id="31" dur="1" fill="hold">
                                          <p:stCondLst>
                                            <p:cond delay="0"/>
                                          </p:stCondLst>
                                        </p:cTn>
                                        <p:tgtEl>
                                          <p:spTgt spid="257028">
                                            <p:bg/>
                                          </p:spTgt>
                                        </p:tgtEl>
                                        <p:attrNameLst>
                                          <p:attrName>style.visibility</p:attrName>
                                        </p:attrNameLst>
                                      </p:cBhvr>
                                      <p:to>
                                        <p:strVal val="visible"/>
                                      </p:to>
                                    </p:set>
                                    <p:anim calcmode="lin" valueType="num">
                                      <p:cBhvr>
                                        <p:cTn id="32" dur="1000" fill="hold"/>
                                        <p:tgtEl>
                                          <p:spTgt spid="257028">
                                            <p:bg/>
                                          </p:spTgt>
                                        </p:tgtEl>
                                        <p:attrNameLst>
                                          <p:attrName>ppt_x</p:attrName>
                                        </p:attrNameLst>
                                      </p:cBhvr>
                                      <p:tavLst>
                                        <p:tav tm="0">
                                          <p:val>
                                            <p:strVal val="#ppt_x-.2"/>
                                          </p:val>
                                        </p:tav>
                                        <p:tav tm="100000">
                                          <p:val>
                                            <p:strVal val="#ppt_x"/>
                                          </p:val>
                                        </p:tav>
                                      </p:tavLst>
                                    </p:anim>
                                    <p:anim calcmode="lin" valueType="num">
                                      <p:cBhvr>
                                        <p:cTn id="33" dur="1000" fill="hold"/>
                                        <p:tgtEl>
                                          <p:spTgt spid="257028">
                                            <p:bg/>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257028">
                                            <p:bg/>
                                          </p:spTgt>
                                        </p:tgtEl>
                                      </p:cBhvr>
                                    </p:animEffect>
                                  </p:childTnLst>
                                </p:cTn>
                              </p:par>
                              <p:par>
                                <p:cTn id="35" presetID="29" presetClass="entr" presetSubtype="0" fill="hold" grpId="0" nodeType="withEffect">
                                  <p:stCondLst>
                                    <p:cond delay="0"/>
                                  </p:stCondLst>
                                  <p:iterate type="wd">
                                    <p:tmPct val="11000"/>
                                  </p:iterate>
                                  <p:childTnLst>
                                    <p:set>
                                      <p:cBhvr>
                                        <p:cTn id="36" dur="1" fill="hold">
                                          <p:stCondLst>
                                            <p:cond delay="0"/>
                                          </p:stCondLst>
                                        </p:cTn>
                                        <p:tgtEl>
                                          <p:spTgt spid="257028">
                                            <p:txEl>
                                              <p:pRg st="0" end="0"/>
                                            </p:txEl>
                                          </p:spTgt>
                                        </p:tgtEl>
                                        <p:attrNameLst>
                                          <p:attrName>style.visibility</p:attrName>
                                        </p:attrNameLst>
                                      </p:cBhvr>
                                      <p:to>
                                        <p:strVal val="visible"/>
                                      </p:to>
                                    </p:set>
                                    <p:anim calcmode="lin" valueType="num">
                                      <p:cBhvr>
                                        <p:cTn id="37" dur="3000" fill="hold"/>
                                        <p:tgtEl>
                                          <p:spTgt spid="257028">
                                            <p:txEl>
                                              <p:pRg st="0" end="0"/>
                                            </p:txEl>
                                          </p:spTgt>
                                        </p:tgtEl>
                                        <p:attrNameLst>
                                          <p:attrName>ppt_x</p:attrName>
                                        </p:attrNameLst>
                                      </p:cBhvr>
                                      <p:tavLst>
                                        <p:tav tm="0">
                                          <p:val>
                                            <p:strVal val="#ppt_x-.2"/>
                                          </p:val>
                                        </p:tav>
                                        <p:tav tm="100000">
                                          <p:val>
                                            <p:strVal val="#ppt_x"/>
                                          </p:val>
                                        </p:tav>
                                      </p:tavLst>
                                    </p:anim>
                                    <p:anim calcmode="lin" valueType="num">
                                      <p:cBhvr>
                                        <p:cTn id="38" dur="3000" fill="hold"/>
                                        <p:tgtEl>
                                          <p:spTgt spid="25702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9" dur="3000"/>
                                        <p:tgtEl>
                                          <p:spTgt spid="2570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6" grpId="0" animBg="1"/>
      <p:bldP spid="257027" grpId="0" build="allAtOnce" animBg="1"/>
      <p:bldP spid="257028" grpId="0" build="allAtOnce" animBg="1"/>
      <p:bldP spid="257029"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رقم الشريحة 3"/>
          <p:cNvSpPr>
            <a:spLocks noGrp="1"/>
          </p:cNvSpPr>
          <p:nvPr>
            <p:ph type="sldNum" sz="quarter" idx="12"/>
          </p:nvPr>
        </p:nvSpPr>
        <p:spPr/>
        <p:txBody>
          <a:bodyPr/>
          <a:lstStyle/>
          <a:p>
            <a:fld id="{78B0F74D-BBFC-41D4-94BA-41FCE8A7F4C9}" type="slidenum">
              <a:rPr lang="ar-SA"/>
              <a:pPr/>
              <a:t>38</a:t>
            </a:fld>
            <a:endParaRPr lang="en-US"/>
          </a:p>
        </p:txBody>
      </p:sp>
      <p:sp>
        <p:nvSpPr>
          <p:cNvPr id="243715" name="Rectangle 3"/>
          <p:cNvSpPr>
            <a:spLocks noChangeArrowheads="1"/>
          </p:cNvSpPr>
          <p:nvPr/>
        </p:nvSpPr>
        <p:spPr bwMode="auto">
          <a:xfrm rot="-774988">
            <a:off x="682625" y="3319463"/>
            <a:ext cx="5800725" cy="519112"/>
          </a:xfrm>
          <a:prstGeom prst="rect">
            <a:avLst/>
          </a:prstGeom>
          <a:solidFill>
            <a:srgbClr val="CCFFFF"/>
          </a:solidFill>
          <a:ln w="9525" algn="ctr">
            <a:noFill/>
            <a:miter lim="800000"/>
            <a:headEnd/>
            <a:tailEnd/>
          </a:ln>
          <a:effectLst/>
        </p:spPr>
        <p:txBody>
          <a:bodyPr anchor="ctr">
            <a:spAutoFit/>
          </a:bodyPr>
          <a:lstStyle/>
          <a:p>
            <a:pPr algn="r" rtl="1" eaLnBrk="1" hangingPunct="1"/>
            <a:r>
              <a:rPr lang="ar-SA" sz="2800">
                <a:latin typeface="Times New Roman" pitchFamily="18" charset="0"/>
              </a:rPr>
              <a:t>1. لهداية البشر إلى الطريق الحق لعبادة الله تعالى.</a:t>
            </a:r>
            <a:r>
              <a:rPr lang="en-US" b="1">
                <a:latin typeface="Times New Roman" pitchFamily="18" charset="0"/>
              </a:rPr>
              <a:t> </a:t>
            </a:r>
          </a:p>
        </p:txBody>
      </p:sp>
      <p:sp>
        <p:nvSpPr>
          <p:cNvPr id="243716" name="Rectangle 4"/>
          <p:cNvSpPr>
            <a:spLocks noChangeArrowheads="1"/>
          </p:cNvSpPr>
          <p:nvPr/>
        </p:nvSpPr>
        <p:spPr bwMode="auto">
          <a:xfrm rot="-440474">
            <a:off x="3059113" y="3789363"/>
            <a:ext cx="3505200" cy="519112"/>
          </a:xfrm>
          <a:prstGeom prst="rect">
            <a:avLst/>
          </a:prstGeom>
          <a:solidFill>
            <a:srgbClr val="00FFFF"/>
          </a:solidFill>
          <a:ln w="9525" algn="ctr">
            <a:noFill/>
            <a:miter lim="800000"/>
            <a:headEnd/>
            <a:tailEnd/>
          </a:ln>
          <a:effectLst/>
        </p:spPr>
        <p:txBody>
          <a:bodyPr anchor="ctr">
            <a:spAutoFit/>
          </a:bodyPr>
          <a:lstStyle/>
          <a:p>
            <a:pPr algn="r" rtl="1" eaLnBrk="1" hangingPunct="1"/>
            <a:r>
              <a:rPr lang="ar-SA" sz="2800">
                <a:latin typeface="Times New Roman" pitchFamily="18" charset="0"/>
              </a:rPr>
              <a:t>2. لمعرفة العوالم الغيبية.</a:t>
            </a:r>
            <a:r>
              <a:rPr lang="en-US" b="1">
                <a:latin typeface="Times New Roman" pitchFamily="18" charset="0"/>
              </a:rPr>
              <a:t> </a:t>
            </a:r>
          </a:p>
        </p:txBody>
      </p:sp>
      <p:sp>
        <p:nvSpPr>
          <p:cNvPr id="243717" name="Rectangle 5"/>
          <p:cNvSpPr>
            <a:spLocks noChangeArrowheads="1"/>
          </p:cNvSpPr>
          <p:nvPr/>
        </p:nvSpPr>
        <p:spPr bwMode="auto">
          <a:xfrm>
            <a:off x="827088" y="4540250"/>
            <a:ext cx="5788025" cy="457200"/>
          </a:xfrm>
          <a:prstGeom prst="rect">
            <a:avLst/>
          </a:prstGeom>
          <a:solidFill>
            <a:srgbClr val="33CCCC"/>
          </a:solidFill>
          <a:ln w="9525" algn="ctr">
            <a:noFill/>
            <a:miter lim="800000"/>
            <a:headEnd/>
            <a:tailEnd/>
          </a:ln>
          <a:effectLst/>
        </p:spPr>
        <p:txBody>
          <a:bodyPr anchor="ctr">
            <a:spAutoFit/>
          </a:bodyPr>
          <a:lstStyle/>
          <a:p>
            <a:pPr algn="r" rtl="1" eaLnBrk="1" hangingPunct="1"/>
            <a:r>
              <a:rPr lang="ar-SA" sz="2400">
                <a:latin typeface="Times New Roman" pitchFamily="18" charset="0"/>
              </a:rPr>
              <a:t>3. لمعرفة المنهج الذي  يسير العباد عليه في حياتهم الدنيا.</a:t>
            </a:r>
            <a:r>
              <a:rPr lang="en-US" sz="2400" b="1">
                <a:latin typeface="Times New Roman" pitchFamily="18" charset="0"/>
              </a:rPr>
              <a:t> </a:t>
            </a:r>
          </a:p>
        </p:txBody>
      </p:sp>
      <p:sp>
        <p:nvSpPr>
          <p:cNvPr id="243718" name="Rectangle 6"/>
          <p:cNvSpPr>
            <a:spLocks noChangeArrowheads="1"/>
          </p:cNvSpPr>
          <p:nvPr/>
        </p:nvSpPr>
        <p:spPr bwMode="auto">
          <a:xfrm rot="357256">
            <a:off x="3132138" y="5229225"/>
            <a:ext cx="3479800" cy="519113"/>
          </a:xfrm>
          <a:prstGeom prst="rect">
            <a:avLst/>
          </a:prstGeom>
          <a:solidFill>
            <a:srgbClr val="008080"/>
          </a:solidFill>
          <a:ln w="9525" algn="ctr">
            <a:noFill/>
            <a:miter lim="800000"/>
            <a:headEnd/>
            <a:tailEnd/>
          </a:ln>
          <a:effectLst/>
        </p:spPr>
        <p:txBody>
          <a:bodyPr anchor="ctr">
            <a:spAutoFit/>
          </a:bodyPr>
          <a:lstStyle/>
          <a:p>
            <a:pPr algn="r" rtl="1" eaLnBrk="1" hangingPunct="1"/>
            <a:r>
              <a:rPr lang="ar-SA" sz="2800">
                <a:latin typeface="Times New Roman" pitchFamily="18" charset="0"/>
              </a:rPr>
              <a:t>4.لإقامة الحجة على العباد.</a:t>
            </a:r>
            <a:r>
              <a:rPr lang="en-US" sz="2800" b="1">
                <a:latin typeface="Times New Roman" pitchFamily="18" charset="0"/>
              </a:rPr>
              <a:t> </a:t>
            </a:r>
          </a:p>
        </p:txBody>
      </p:sp>
      <p:sp>
        <p:nvSpPr>
          <p:cNvPr id="243719" name="WordArt 7"/>
          <p:cNvSpPr>
            <a:spLocks noChangeArrowheads="1" noChangeShapeType="1" noTextEdit="1"/>
          </p:cNvSpPr>
          <p:nvPr/>
        </p:nvSpPr>
        <p:spPr bwMode="auto">
          <a:xfrm>
            <a:off x="2555875" y="1989138"/>
            <a:ext cx="3571875" cy="1312862"/>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rtl="1"/>
            <a:r>
              <a:rPr lang="ar-SA" sz="2800" kern="10">
                <a:ln w="9525">
                  <a:round/>
                  <a:headEnd/>
                  <a:tailEnd/>
                </a:ln>
                <a:gradFill rotWithShape="0">
                  <a:gsLst>
                    <a:gs pos="0">
                      <a:srgbClr val="FFE701"/>
                    </a:gs>
                    <a:gs pos="100000">
                      <a:srgbClr val="FE3E02"/>
                    </a:gs>
                  </a:gsLst>
                  <a:lin ang="5400000" scaled="1"/>
                </a:gradFill>
                <a:latin typeface="Impact"/>
              </a:rPr>
              <a:t>جـ. الحكمة من إرسالهم</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43719"/>
                                        </p:tgtEl>
                                        <p:attrNameLst>
                                          <p:attrName>style.visibility</p:attrName>
                                        </p:attrNameLst>
                                      </p:cBhvr>
                                      <p:to>
                                        <p:strVal val="visible"/>
                                      </p:to>
                                    </p:set>
                                    <p:anim calcmode="lin" valueType="num">
                                      <p:cBhvr>
                                        <p:cTn id="7" dur="500" fill="hold"/>
                                        <p:tgtEl>
                                          <p:spTgt spid="243719"/>
                                        </p:tgtEl>
                                        <p:attrNameLst>
                                          <p:attrName>ppt_w</p:attrName>
                                        </p:attrNameLst>
                                      </p:cBhvr>
                                      <p:tavLst>
                                        <p:tav tm="0">
                                          <p:val>
                                            <p:fltVal val="0"/>
                                          </p:val>
                                        </p:tav>
                                        <p:tav tm="100000">
                                          <p:val>
                                            <p:strVal val="#ppt_w"/>
                                          </p:val>
                                        </p:tav>
                                      </p:tavLst>
                                    </p:anim>
                                    <p:anim calcmode="lin" valueType="num">
                                      <p:cBhvr>
                                        <p:cTn id="8" dur="500" fill="hold"/>
                                        <p:tgtEl>
                                          <p:spTgt spid="243719"/>
                                        </p:tgtEl>
                                        <p:attrNameLst>
                                          <p:attrName>ppt_h</p:attrName>
                                        </p:attrNameLst>
                                      </p:cBhvr>
                                      <p:tavLst>
                                        <p:tav tm="0">
                                          <p:val>
                                            <p:fltVal val="0"/>
                                          </p:val>
                                        </p:tav>
                                        <p:tav tm="100000">
                                          <p:val>
                                            <p:strVal val="#ppt_h"/>
                                          </p:val>
                                        </p:tav>
                                      </p:tavLst>
                                    </p:anim>
                                    <p:animEffect transition="in" filter="fade">
                                      <p:cBhvr>
                                        <p:cTn id="9" dur="500"/>
                                        <p:tgtEl>
                                          <p:spTgt spid="24371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2" fill="hold" grpId="0" nodeType="clickEffect">
                                  <p:stCondLst>
                                    <p:cond delay="0"/>
                                  </p:stCondLst>
                                  <p:childTnLst>
                                    <p:set>
                                      <p:cBhvr>
                                        <p:cTn id="13" dur="1" fill="hold">
                                          <p:stCondLst>
                                            <p:cond delay="0"/>
                                          </p:stCondLst>
                                        </p:cTn>
                                        <p:tgtEl>
                                          <p:spTgt spid="243715"/>
                                        </p:tgtEl>
                                        <p:attrNameLst>
                                          <p:attrName>style.visibility</p:attrName>
                                        </p:attrNameLst>
                                      </p:cBhvr>
                                      <p:to>
                                        <p:strVal val="visible"/>
                                      </p:to>
                                    </p:set>
                                    <p:anim calcmode="lin" valueType="num">
                                      <p:cBhvr additive="base">
                                        <p:cTn id="14" dur="1000" fill="hold"/>
                                        <p:tgtEl>
                                          <p:spTgt spid="243715"/>
                                        </p:tgtEl>
                                        <p:attrNameLst>
                                          <p:attrName>ppt_x</p:attrName>
                                        </p:attrNameLst>
                                      </p:cBhvr>
                                      <p:tavLst>
                                        <p:tav tm="0">
                                          <p:val>
                                            <p:strVal val="1+#ppt_w/2"/>
                                          </p:val>
                                        </p:tav>
                                        <p:tav tm="100000">
                                          <p:val>
                                            <p:strVal val="#ppt_x"/>
                                          </p:val>
                                        </p:tav>
                                      </p:tavLst>
                                    </p:anim>
                                    <p:anim calcmode="lin" valueType="num">
                                      <p:cBhvr additive="base">
                                        <p:cTn id="15" dur="1000" fill="hold"/>
                                        <p:tgtEl>
                                          <p:spTgt spid="24371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2" name="whoosh.wav"/>
                                        </p:tgtEl>
                                      </p:cMediaNode>
                                    </p:audio>
                                  </p:subTnLst>
                                </p:cTn>
                              </p:par>
                            </p:childTnLst>
                          </p:cTn>
                        </p:par>
                      </p:childTnLst>
                    </p:cTn>
                  </p:par>
                  <p:par>
                    <p:cTn id="16" fill="hold">
                      <p:stCondLst>
                        <p:cond delay="indefinite"/>
                      </p:stCondLst>
                      <p:childTnLst>
                        <p:par>
                          <p:cTn id="17" fill="hold">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243716"/>
                                        </p:tgtEl>
                                        <p:attrNameLst>
                                          <p:attrName>style.visibility</p:attrName>
                                        </p:attrNameLst>
                                      </p:cBhvr>
                                      <p:to>
                                        <p:strVal val="visible"/>
                                      </p:to>
                                    </p:set>
                                    <p:anim calcmode="lin" valueType="num">
                                      <p:cBhvr additive="base">
                                        <p:cTn id="20" dur="1000" fill="hold"/>
                                        <p:tgtEl>
                                          <p:spTgt spid="243716"/>
                                        </p:tgtEl>
                                        <p:attrNameLst>
                                          <p:attrName>ppt_x</p:attrName>
                                        </p:attrNameLst>
                                      </p:cBhvr>
                                      <p:tavLst>
                                        <p:tav tm="0">
                                          <p:val>
                                            <p:strVal val="1+#ppt_w/2"/>
                                          </p:val>
                                        </p:tav>
                                        <p:tav tm="100000">
                                          <p:val>
                                            <p:strVal val="#ppt_x"/>
                                          </p:val>
                                        </p:tav>
                                      </p:tavLst>
                                    </p:anim>
                                    <p:anim calcmode="lin" valueType="num">
                                      <p:cBhvr additive="base">
                                        <p:cTn id="21" dur="1000" fill="hold"/>
                                        <p:tgtEl>
                                          <p:spTgt spid="24371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2" name="whoosh.wav"/>
                                        </p:tgtEl>
                                      </p:cMediaNode>
                                    </p:audio>
                                  </p:subTnLst>
                                </p:cTn>
                              </p:par>
                            </p:childTnLst>
                          </p:cTn>
                        </p:par>
                      </p:childTnLst>
                    </p:cTn>
                  </p:par>
                  <p:par>
                    <p:cTn id="22" fill="hold">
                      <p:stCondLst>
                        <p:cond delay="indefinite"/>
                      </p:stCondLst>
                      <p:childTnLst>
                        <p:par>
                          <p:cTn id="23" fill="hold">
                            <p:stCondLst>
                              <p:cond delay="0"/>
                            </p:stCondLst>
                            <p:childTnLst>
                              <p:par>
                                <p:cTn id="24" presetID="2" presetClass="entr" presetSubtype="2" fill="hold" grpId="0" nodeType="clickEffect">
                                  <p:stCondLst>
                                    <p:cond delay="0"/>
                                  </p:stCondLst>
                                  <p:childTnLst>
                                    <p:set>
                                      <p:cBhvr>
                                        <p:cTn id="25" dur="1" fill="hold">
                                          <p:stCondLst>
                                            <p:cond delay="0"/>
                                          </p:stCondLst>
                                        </p:cTn>
                                        <p:tgtEl>
                                          <p:spTgt spid="243717"/>
                                        </p:tgtEl>
                                        <p:attrNameLst>
                                          <p:attrName>style.visibility</p:attrName>
                                        </p:attrNameLst>
                                      </p:cBhvr>
                                      <p:to>
                                        <p:strVal val="visible"/>
                                      </p:to>
                                    </p:set>
                                    <p:anim calcmode="lin" valueType="num">
                                      <p:cBhvr additive="base">
                                        <p:cTn id="26" dur="1000" fill="hold"/>
                                        <p:tgtEl>
                                          <p:spTgt spid="243717"/>
                                        </p:tgtEl>
                                        <p:attrNameLst>
                                          <p:attrName>ppt_x</p:attrName>
                                        </p:attrNameLst>
                                      </p:cBhvr>
                                      <p:tavLst>
                                        <p:tav tm="0">
                                          <p:val>
                                            <p:strVal val="1+#ppt_w/2"/>
                                          </p:val>
                                        </p:tav>
                                        <p:tav tm="100000">
                                          <p:val>
                                            <p:strVal val="#ppt_x"/>
                                          </p:val>
                                        </p:tav>
                                      </p:tavLst>
                                    </p:anim>
                                    <p:anim calcmode="lin" valueType="num">
                                      <p:cBhvr additive="base">
                                        <p:cTn id="27" dur="1000" fill="hold"/>
                                        <p:tgtEl>
                                          <p:spTgt spid="24371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4"/>
                                            </p:cond>
                                          </p:stCondLst>
                                          <p:endCondLst>
                                            <p:cond evt="onStopAudio" delay="0">
                                              <p:tgtEl>
                                                <p:sldTgt/>
                                              </p:tgtEl>
                                            </p:cond>
                                          </p:endCondLst>
                                        </p:cTn>
                                        <p:tgtEl>
                                          <p:sndTgt r:embed="rId2" name="whoosh.wav"/>
                                        </p:tgtEl>
                                      </p:cMediaNode>
                                    </p:audio>
                                  </p:subTnLst>
                                </p:cTn>
                              </p:par>
                            </p:childTnLst>
                          </p:cTn>
                        </p:par>
                      </p:childTnLst>
                    </p:cTn>
                  </p:par>
                  <p:par>
                    <p:cTn id="28" fill="hold">
                      <p:stCondLst>
                        <p:cond delay="indefinite"/>
                      </p:stCondLst>
                      <p:childTnLst>
                        <p:par>
                          <p:cTn id="29" fill="hold">
                            <p:stCondLst>
                              <p:cond delay="0"/>
                            </p:stCondLst>
                            <p:childTnLst>
                              <p:par>
                                <p:cTn id="30" presetID="2" presetClass="entr" presetSubtype="2" fill="hold" grpId="0" nodeType="clickEffect">
                                  <p:stCondLst>
                                    <p:cond delay="0"/>
                                  </p:stCondLst>
                                  <p:childTnLst>
                                    <p:set>
                                      <p:cBhvr>
                                        <p:cTn id="31" dur="1" fill="hold">
                                          <p:stCondLst>
                                            <p:cond delay="0"/>
                                          </p:stCondLst>
                                        </p:cTn>
                                        <p:tgtEl>
                                          <p:spTgt spid="243718"/>
                                        </p:tgtEl>
                                        <p:attrNameLst>
                                          <p:attrName>style.visibility</p:attrName>
                                        </p:attrNameLst>
                                      </p:cBhvr>
                                      <p:to>
                                        <p:strVal val="visible"/>
                                      </p:to>
                                    </p:set>
                                    <p:anim calcmode="lin" valueType="num">
                                      <p:cBhvr additive="base">
                                        <p:cTn id="32" dur="1000" fill="hold"/>
                                        <p:tgtEl>
                                          <p:spTgt spid="243718"/>
                                        </p:tgtEl>
                                        <p:attrNameLst>
                                          <p:attrName>ppt_x</p:attrName>
                                        </p:attrNameLst>
                                      </p:cBhvr>
                                      <p:tavLst>
                                        <p:tav tm="0">
                                          <p:val>
                                            <p:strVal val="1+#ppt_w/2"/>
                                          </p:val>
                                        </p:tav>
                                        <p:tav tm="100000">
                                          <p:val>
                                            <p:strVal val="#ppt_x"/>
                                          </p:val>
                                        </p:tav>
                                      </p:tavLst>
                                    </p:anim>
                                    <p:anim calcmode="lin" valueType="num">
                                      <p:cBhvr additive="base">
                                        <p:cTn id="33" dur="1000" fill="hold"/>
                                        <p:tgtEl>
                                          <p:spTgt spid="24371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5" grpId="0" animBg="1"/>
      <p:bldP spid="243716" grpId="0" animBg="1"/>
      <p:bldP spid="243717" grpId="0" animBg="1"/>
      <p:bldP spid="243718" grpId="0" animBg="1"/>
      <p:bldP spid="24371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عنصر نائب لرقم الشريحة 3"/>
          <p:cNvSpPr>
            <a:spLocks noGrp="1"/>
          </p:cNvSpPr>
          <p:nvPr>
            <p:ph type="sldNum" sz="quarter" idx="12"/>
          </p:nvPr>
        </p:nvSpPr>
        <p:spPr/>
        <p:txBody>
          <a:bodyPr/>
          <a:lstStyle/>
          <a:p>
            <a:fld id="{8EFCC2C5-A4E4-4567-AB77-4F28B4F99C35}" type="slidenum">
              <a:rPr lang="ar-SA"/>
              <a:pPr/>
              <a:t>39</a:t>
            </a:fld>
            <a:endParaRPr lang="en-US"/>
          </a:p>
        </p:txBody>
      </p:sp>
      <p:sp>
        <p:nvSpPr>
          <p:cNvPr id="244738" name="Rectangle 2"/>
          <p:cNvSpPr>
            <a:spLocks noChangeArrowheads="1"/>
          </p:cNvSpPr>
          <p:nvPr/>
        </p:nvSpPr>
        <p:spPr bwMode="auto">
          <a:xfrm>
            <a:off x="3708400" y="2924175"/>
            <a:ext cx="1871663" cy="1225550"/>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folHlink"/>
            </a:outerShdw>
          </a:effectLst>
        </p:spPr>
        <p:txBody>
          <a:bodyPr wrap="none" lIns="0" tIns="0" rIns="0" bIns="0" anchor="ctr"/>
          <a:lstStyle/>
          <a:p>
            <a:r>
              <a:rPr lang="ar-SA" sz="2400" b="1"/>
              <a:t>د. ما يتضمنه </a:t>
            </a:r>
          </a:p>
          <a:p>
            <a:r>
              <a:rPr lang="ar-SA" sz="2400" b="1"/>
              <a:t>الإيمان بالرسل:</a:t>
            </a:r>
            <a:endParaRPr lang="en-US" sz="2400"/>
          </a:p>
        </p:txBody>
      </p:sp>
      <p:sp>
        <p:nvSpPr>
          <p:cNvPr id="244739" name="Rectangle 3"/>
          <p:cNvSpPr>
            <a:spLocks noChangeArrowheads="1"/>
          </p:cNvSpPr>
          <p:nvPr/>
        </p:nvSpPr>
        <p:spPr bwMode="auto">
          <a:xfrm>
            <a:off x="1331913" y="1052513"/>
            <a:ext cx="6264275" cy="1203325"/>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r>
              <a:rPr lang="ar-SA" b="1"/>
              <a:t>4. العمل بشريعة خاتمهم، وهو محمد صلى الله عليه وسلم، إذ لا يسع أحد </a:t>
            </a:r>
          </a:p>
          <a:p>
            <a:r>
              <a:rPr lang="ar-SA" b="1"/>
              <a:t>التعبد بغيرها ؛ قال تعالى: (فَلا وَرَبِّكَ لا يُؤْمِنُونَ حَتَّى يُحَكِّمُوكَ فِيمَا شَجَرَ بَيْنَهُمْ</a:t>
            </a:r>
          </a:p>
          <a:p>
            <a:r>
              <a:rPr lang="ar-SA" b="1"/>
              <a:t> ثُمَّ لا يَجِدُوا فِي أَنْفُسِهِمْ حَرَجًا مِمَّا قَضَيْتَ وَيُسَلِّمُوا تَسْلِيمًا).</a:t>
            </a:r>
            <a:r>
              <a:rPr lang="en-US"/>
              <a:t> </a:t>
            </a:r>
          </a:p>
        </p:txBody>
      </p:sp>
      <p:sp>
        <p:nvSpPr>
          <p:cNvPr id="244740" name="Rectangle 4"/>
          <p:cNvSpPr>
            <a:spLocks noChangeArrowheads="1"/>
          </p:cNvSpPr>
          <p:nvPr/>
        </p:nvSpPr>
        <p:spPr bwMode="auto">
          <a:xfrm>
            <a:off x="6227763" y="2997200"/>
            <a:ext cx="2232025" cy="1057275"/>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r>
              <a:rPr lang="ar-SA" b="1"/>
              <a:t>1. الإيمان بأن رسالتهم </a:t>
            </a:r>
          </a:p>
          <a:p>
            <a:r>
              <a:rPr lang="ar-SA" b="1"/>
              <a:t>حق من الله تعالى؛ فمن كفر </a:t>
            </a:r>
          </a:p>
          <a:p>
            <a:r>
              <a:rPr lang="ar-SA" b="1"/>
              <a:t>بواحد منهم كفر بالجميع.</a:t>
            </a:r>
            <a:endParaRPr lang="en-US" b="1"/>
          </a:p>
        </p:txBody>
      </p:sp>
      <p:sp>
        <p:nvSpPr>
          <p:cNvPr id="244741" name="Rectangle 5"/>
          <p:cNvSpPr>
            <a:spLocks noChangeArrowheads="1"/>
          </p:cNvSpPr>
          <p:nvPr/>
        </p:nvSpPr>
        <p:spPr bwMode="auto">
          <a:xfrm>
            <a:off x="3132138" y="5013325"/>
            <a:ext cx="3024187" cy="1058863"/>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r>
              <a:rPr lang="ar-SA" b="1"/>
              <a:t>2. الإيمان بما علمنا اسمه منهم باسمه،</a:t>
            </a:r>
          </a:p>
          <a:p>
            <a:r>
              <a:rPr lang="ar-SA" b="1"/>
              <a:t> وما لم نعلم به فنؤمن به إجمالا</a:t>
            </a:r>
          </a:p>
          <a:p>
            <a:endParaRPr lang="en-US"/>
          </a:p>
        </p:txBody>
      </p:sp>
      <p:sp>
        <p:nvSpPr>
          <p:cNvPr id="244742" name="Rectangle 6"/>
          <p:cNvSpPr>
            <a:spLocks noChangeArrowheads="1"/>
          </p:cNvSpPr>
          <p:nvPr/>
        </p:nvSpPr>
        <p:spPr bwMode="auto">
          <a:xfrm>
            <a:off x="395288" y="2995613"/>
            <a:ext cx="2520950" cy="1081087"/>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r>
              <a:rPr lang="ar-SA" b="1"/>
              <a:t>3. التصديق بما صح </a:t>
            </a:r>
          </a:p>
          <a:p>
            <a:r>
              <a:rPr lang="ar-SA" b="1"/>
              <a:t>من أخبارهم.</a:t>
            </a:r>
            <a:endParaRPr lang="en-US"/>
          </a:p>
        </p:txBody>
      </p:sp>
      <p:sp>
        <p:nvSpPr>
          <p:cNvPr id="244743" name="Line 7"/>
          <p:cNvSpPr>
            <a:spLocks noChangeShapeType="1"/>
          </p:cNvSpPr>
          <p:nvPr/>
        </p:nvSpPr>
        <p:spPr bwMode="auto">
          <a:xfrm flipH="1" flipV="1">
            <a:off x="2916238" y="3500438"/>
            <a:ext cx="790575" cy="0"/>
          </a:xfrm>
          <a:prstGeom prst="line">
            <a:avLst/>
          </a:prstGeom>
          <a:noFill/>
          <a:ln w="9525">
            <a:solidFill>
              <a:schemeClr val="tx1"/>
            </a:solidFill>
            <a:round/>
            <a:headEnd/>
            <a:tailEnd type="triangle" w="med" len="med"/>
          </a:ln>
          <a:effectLst/>
        </p:spPr>
        <p:txBody>
          <a:bodyPr wrap="none" lIns="90000" tIns="46800" rIns="90000" bIns="46800" anchor="ctr"/>
          <a:lstStyle/>
          <a:p>
            <a:endParaRPr lang="ar-SA"/>
          </a:p>
        </p:txBody>
      </p:sp>
      <p:sp>
        <p:nvSpPr>
          <p:cNvPr id="244744" name="Line 8"/>
          <p:cNvSpPr>
            <a:spLocks noChangeShapeType="1"/>
          </p:cNvSpPr>
          <p:nvPr/>
        </p:nvSpPr>
        <p:spPr bwMode="auto">
          <a:xfrm>
            <a:off x="5580063" y="3500438"/>
            <a:ext cx="647700" cy="0"/>
          </a:xfrm>
          <a:prstGeom prst="line">
            <a:avLst/>
          </a:prstGeom>
          <a:noFill/>
          <a:ln w="9525">
            <a:solidFill>
              <a:schemeClr val="tx1"/>
            </a:solidFill>
            <a:round/>
            <a:headEnd/>
            <a:tailEnd type="triangle" w="med" len="med"/>
          </a:ln>
          <a:effectLst/>
        </p:spPr>
        <p:txBody>
          <a:bodyPr wrap="none" lIns="90000" tIns="46800" rIns="90000" bIns="46800" anchor="ctr"/>
          <a:lstStyle/>
          <a:p>
            <a:endParaRPr lang="ar-SA"/>
          </a:p>
        </p:txBody>
      </p:sp>
      <p:sp>
        <p:nvSpPr>
          <p:cNvPr id="244745" name="Line 9"/>
          <p:cNvSpPr>
            <a:spLocks noChangeShapeType="1"/>
          </p:cNvSpPr>
          <p:nvPr/>
        </p:nvSpPr>
        <p:spPr bwMode="auto">
          <a:xfrm flipH="1">
            <a:off x="4643438" y="4149725"/>
            <a:ext cx="0" cy="863600"/>
          </a:xfrm>
          <a:prstGeom prst="line">
            <a:avLst/>
          </a:prstGeom>
          <a:noFill/>
          <a:ln w="9525">
            <a:solidFill>
              <a:schemeClr val="tx1"/>
            </a:solidFill>
            <a:round/>
            <a:headEnd/>
            <a:tailEnd type="triangle" w="med" len="med"/>
          </a:ln>
          <a:effectLst/>
        </p:spPr>
        <p:txBody>
          <a:bodyPr wrap="none" lIns="90000" tIns="46800" rIns="90000" bIns="46800" anchor="ctr"/>
          <a:lstStyle/>
          <a:p>
            <a:endParaRPr lang="ar-SA"/>
          </a:p>
        </p:txBody>
      </p:sp>
      <p:sp>
        <p:nvSpPr>
          <p:cNvPr id="244746" name="Line 10"/>
          <p:cNvSpPr>
            <a:spLocks noChangeShapeType="1"/>
          </p:cNvSpPr>
          <p:nvPr/>
        </p:nvSpPr>
        <p:spPr bwMode="auto">
          <a:xfrm flipV="1">
            <a:off x="4643438" y="2276475"/>
            <a:ext cx="0" cy="647700"/>
          </a:xfrm>
          <a:prstGeom prst="line">
            <a:avLst/>
          </a:prstGeom>
          <a:noFill/>
          <a:ln w="9525">
            <a:solidFill>
              <a:schemeClr val="tx1"/>
            </a:solidFill>
            <a:round/>
            <a:headEnd/>
            <a:tailEnd type="triangle" w="med" len="med"/>
          </a:ln>
          <a:effectLst/>
        </p:spPr>
        <p:txBody>
          <a:bodyPr wrap="none" lIns="90000" tIns="46800" rIns="90000" bIns="46800" anchor="ctr"/>
          <a:lstStyle/>
          <a:p>
            <a:endParaRPr lang="ar-SA"/>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44738"/>
                                        </p:tgtEl>
                                        <p:attrNameLst>
                                          <p:attrName>style.visibility</p:attrName>
                                        </p:attrNameLst>
                                      </p:cBhvr>
                                      <p:to>
                                        <p:strVal val="visible"/>
                                      </p:to>
                                    </p:set>
                                    <p:animEffect transition="in" filter="barn(inHorizontal)">
                                      <p:cBhvr>
                                        <p:cTn id="7" dur="500"/>
                                        <p:tgtEl>
                                          <p:spTgt spid="24473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44744"/>
                                        </p:tgtEl>
                                        <p:attrNameLst>
                                          <p:attrName>style.visibility</p:attrName>
                                        </p:attrNameLst>
                                      </p:cBhvr>
                                      <p:to>
                                        <p:strVal val="visible"/>
                                      </p:to>
                                    </p:set>
                                    <p:animEffect transition="in" filter="box(in)">
                                      <p:cBhvr>
                                        <p:cTn id="12" dur="500"/>
                                        <p:tgtEl>
                                          <p:spTgt spid="24474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244740"/>
                                        </p:tgtEl>
                                        <p:attrNameLst>
                                          <p:attrName>style.visibility</p:attrName>
                                        </p:attrNameLst>
                                      </p:cBhvr>
                                      <p:to>
                                        <p:strVal val="visible"/>
                                      </p:to>
                                    </p:set>
                                    <p:animEffect transition="in" filter="barn(inHorizontal)">
                                      <p:cBhvr>
                                        <p:cTn id="17" dur="500"/>
                                        <p:tgtEl>
                                          <p:spTgt spid="24474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44745"/>
                                        </p:tgtEl>
                                        <p:attrNameLst>
                                          <p:attrName>style.visibility</p:attrName>
                                        </p:attrNameLst>
                                      </p:cBhvr>
                                      <p:to>
                                        <p:strVal val="visible"/>
                                      </p:to>
                                    </p:set>
                                    <p:animEffect transition="in" filter="box(in)">
                                      <p:cBhvr>
                                        <p:cTn id="22" dur="500"/>
                                        <p:tgtEl>
                                          <p:spTgt spid="24474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244741"/>
                                        </p:tgtEl>
                                        <p:attrNameLst>
                                          <p:attrName>style.visibility</p:attrName>
                                        </p:attrNameLst>
                                      </p:cBhvr>
                                      <p:to>
                                        <p:strVal val="visible"/>
                                      </p:to>
                                    </p:set>
                                    <p:animEffect transition="in" filter="barn(inHorizontal)">
                                      <p:cBhvr>
                                        <p:cTn id="27" dur="500"/>
                                        <p:tgtEl>
                                          <p:spTgt spid="244741"/>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44743"/>
                                        </p:tgtEl>
                                        <p:attrNameLst>
                                          <p:attrName>style.visibility</p:attrName>
                                        </p:attrNameLst>
                                      </p:cBhvr>
                                      <p:to>
                                        <p:strVal val="visible"/>
                                      </p:to>
                                    </p:set>
                                    <p:animEffect transition="in" filter="box(in)">
                                      <p:cBhvr>
                                        <p:cTn id="32" dur="500"/>
                                        <p:tgtEl>
                                          <p:spTgt spid="244743"/>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244742"/>
                                        </p:tgtEl>
                                        <p:attrNameLst>
                                          <p:attrName>style.visibility</p:attrName>
                                        </p:attrNameLst>
                                      </p:cBhvr>
                                      <p:to>
                                        <p:strVal val="visible"/>
                                      </p:to>
                                    </p:set>
                                    <p:animEffect transition="in" filter="barn(inHorizontal)">
                                      <p:cBhvr>
                                        <p:cTn id="37" dur="500"/>
                                        <p:tgtEl>
                                          <p:spTgt spid="244742"/>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44746"/>
                                        </p:tgtEl>
                                        <p:attrNameLst>
                                          <p:attrName>style.visibility</p:attrName>
                                        </p:attrNameLst>
                                      </p:cBhvr>
                                      <p:to>
                                        <p:strVal val="visible"/>
                                      </p:to>
                                    </p:set>
                                    <p:animEffect transition="in" filter="box(in)">
                                      <p:cBhvr>
                                        <p:cTn id="42" dur="500"/>
                                        <p:tgtEl>
                                          <p:spTgt spid="244746"/>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6" fill="hold" grpId="0" nodeType="clickEffect">
                                  <p:stCondLst>
                                    <p:cond delay="0"/>
                                  </p:stCondLst>
                                  <p:childTnLst>
                                    <p:set>
                                      <p:cBhvr>
                                        <p:cTn id="46" dur="1" fill="hold">
                                          <p:stCondLst>
                                            <p:cond delay="0"/>
                                          </p:stCondLst>
                                        </p:cTn>
                                        <p:tgtEl>
                                          <p:spTgt spid="244739"/>
                                        </p:tgtEl>
                                        <p:attrNameLst>
                                          <p:attrName>style.visibility</p:attrName>
                                        </p:attrNameLst>
                                      </p:cBhvr>
                                      <p:to>
                                        <p:strVal val="visible"/>
                                      </p:to>
                                    </p:set>
                                    <p:animEffect transition="in" filter="barn(inHorizontal)">
                                      <p:cBhvr>
                                        <p:cTn id="47" dur="500"/>
                                        <p:tgtEl>
                                          <p:spTgt spid="2447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38" grpId="0" animBg="1"/>
      <p:bldP spid="244739" grpId="0" animBg="1"/>
      <p:bldP spid="244740" grpId="0" animBg="1"/>
      <p:bldP spid="244741" grpId="0" animBg="1"/>
      <p:bldP spid="244742" grpId="0" animBg="1"/>
      <p:bldP spid="244743" grpId="0" animBg="1"/>
      <p:bldP spid="244744" grpId="0" animBg="1"/>
      <p:bldP spid="244745" grpId="0" animBg="1"/>
      <p:bldP spid="24474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عنصر نائب لرقم الشريحة 3"/>
          <p:cNvSpPr>
            <a:spLocks noGrp="1"/>
          </p:cNvSpPr>
          <p:nvPr>
            <p:ph type="sldNum" sz="quarter" idx="12"/>
          </p:nvPr>
        </p:nvSpPr>
        <p:spPr/>
        <p:txBody>
          <a:bodyPr/>
          <a:lstStyle/>
          <a:p>
            <a:fld id="{0FEAEC95-E095-491C-9D35-F1D8B3714317}" type="slidenum">
              <a:rPr lang="ar-SA"/>
              <a:pPr/>
              <a:t>4</a:t>
            </a:fld>
            <a:endParaRPr lang="en-US"/>
          </a:p>
        </p:txBody>
      </p:sp>
      <p:sp>
        <p:nvSpPr>
          <p:cNvPr id="178178" name="Rectangle 2"/>
          <p:cNvSpPr>
            <a:spLocks noChangeArrowheads="1"/>
          </p:cNvSpPr>
          <p:nvPr/>
        </p:nvSpPr>
        <p:spPr bwMode="auto">
          <a:xfrm>
            <a:off x="3708400" y="2924175"/>
            <a:ext cx="1871663" cy="1225550"/>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folHlink"/>
            </a:outerShdw>
          </a:effectLst>
        </p:spPr>
        <p:txBody>
          <a:bodyPr wrap="none" lIns="0" tIns="0" rIns="0" bIns="0" anchor="ctr"/>
          <a:lstStyle/>
          <a:p>
            <a:r>
              <a:rPr lang="ar-SA" sz="2400" b="1"/>
              <a:t>ما يتضمنه الإيمان</a:t>
            </a:r>
          </a:p>
          <a:p>
            <a:r>
              <a:rPr lang="ar-SA" sz="2400" b="1"/>
              <a:t> بالله:</a:t>
            </a:r>
            <a:endParaRPr lang="en-US" sz="2400"/>
          </a:p>
        </p:txBody>
      </p:sp>
      <p:sp>
        <p:nvSpPr>
          <p:cNvPr id="178179" name="Rectangle 3"/>
          <p:cNvSpPr>
            <a:spLocks noChangeArrowheads="1"/>
          </p:cNvSpPr>
          <p:nvPr/>
        </p:nvSpPr>
        <p:spPr bwMode="auto">
          <a:xfrm>
            <a:off x="3708400" y="1125538"/>
            <a:ext cx="1873250" cy="1130300"/>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r>
              <a:rPr lang="ar-SA" b="1"/>
              <a:t>4. الإيمان بأسمائه </a:t>
            </a:r>
          </a:p>
          <a:p>
            <a:r>
              <a:rPr lang="ar-SA" b="1"/>
              <a:t>وصفاته.</a:t>
            </a:r>
            <a:r>
              <a:rPr lang="ar-SA"/>
              <a:t> </a:t>
            </a:r>
            <a:endParaRPr lang="en-US"/>
          </a:p>
        </p:txBody>
      </p:sp>
      <p:sp>
        <p:nvSpPr>
          <p:cNvPr id="178180" name="Rectangle 4"/>
          <p:cNvSpPr>
            <a:spLocks noChangeArrowheads="1"/>
          </p:cNvSpPr>
          <p:nvPr/>
        </p:nvSpPr>
        <p:spPr bwMode="auto">
          <a:xfrm>
            <a:off x="6227763" y="2997200"/>
            <a:ext cx="1727200" cy="1057275"/>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r>
              <a:rPr lang="ar-SA" b="1"/>
              <a:t>1. الإيمان بوجود الله.</a:t>
            </a:r>
            <a:endParaRPr lang="en-US" b="1"/>
          </a:p>
        </p:txBody>
      </p:sp>
      <p:sp>
        <p:nvSpPr>
          <p:cNvPr id="178181" name="Rectangle 5"/>
          <p:cNvSpPr>
            <a:spLocks noChangeArrowheads="1"/>
          </p:cNvSpPr>
          <p:nvPr/>
        </p:nvSpPr>
        <p:spPr bwMode="auto">
          <a:xfrm>
            <a:off x="3851275" y="5013325"/>
            <a:ext cx="1728788" cy="1058863"/>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r>
              <a:rPr lang="ar-SA" b="1"/>
              <a:t>2. الإيمان بربوبيته.</a:t>
            </a:r>
          </a:p>
          <a:p>
            <a:endParaRPr lang="en-US"/>
          </a:p>
        </p:txBody>
      </p:sp>
      <p:sp>
        <p:nvSpPr>
          <p:cNvPr id="178182" name="Rectangle 6"/>
          <p:cNvSpPr>
            <a:spLocks noChangeArrowheads="1"/>
          </p:cNvSpPr>
          <p:nvPr/>
        </p:nvSpPr>
        <p:spPr bwMode="auto">
          <a:xfrm>
            <a:off x="1330325" y="2995613"/>
            <a:ext cx="1512888" cy="1081087"/>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r>
              <a:rPr lang="ar-SA" b="1"/>
              <a:t>3. الإيمان</a:t>
            </a:r>
            <a:r>
              <a:rPr lang="ar-SA"/>
              <a:t> </a:t>
            </a:r>
            <a:r>
              <a:rPr lang="ar-SA" b="1"/>
              <a:t>بألوهيته.</a:t>
            </a:r>
          </a:p>
          <a:p>
            <a:endParaRPr lang="en-US"/>
          </a:p>
        </p:txBody>
      </p:sp>
      <p:sp>
        <p:nvSpPr>
          <p:cNvPr id="178183" name="Line 7"/>
          <p:cNvSpPr>
            <a:spLocks noChangeShapeType="1"/>
          </p:cNvSpPr>
          <p:nvPr/>
        </p:nvSpPr>
        <p:spPr bwMode="auto">
          <a:xfrm flipH="1" flipV="1">
            <a:off x="2916238" y="3500438"/>
            <a:ext cx="790575" cy="0"/>
          </a:xfrm>
          <a:prstGeom prst="line">
            <a:avLst/>
          </a:prstGeom>
          <a:noFill/>
          <a:ln w="9525">
            <a:solidFill>
              <a:schemeClr val="tx1"/>
            </a:solidFill>
            <a:round/>
            <a:headEnd/>
            <a:tailEnd type="triangle" w="med" len="med"/>
          </a:ln>
          <a:effectLst/>
        </p:spPr>
        <p:txBody>
          <a:bodyPr wrap="none" lIns="90000" tIns="46800" rIns="90000" bIns="46800" anchor="ctr"/>
          <a:lstStyle/>
          <a:p>
            <a:endParaRPr lang="ar-SA"/>
          </a:p>
        </p:txBody>
      </p:sp>
      <p:sp>
        <p:nvSpPr>
          <p:cNvPr id="178184" name="Line 8"/>
          <p:cNvSpPr>
            <a:spLocks noChangeShapeType="1"/>
          </p:cNvSpPr>
          <p:nvPr/>
        </p:nvSpPr>
        <p:spPr bwMode="auto">
          <a:xfrm>
            <a:off x="5508625" y="3644900"/>
            <a:ext cx="719138" cy="0"/>
          </a:xfrm>
          <a:prstGeom prst="line">
            <a:avLst/>
          </a:prstGeom>
          <a:noFill/>
          <a:ln w="9525">
            <a:solidFill>
              <a:schemeClr val="tx1"/>
            </a:solidFill>
            <a:round/>
            <a:headEnd/>
            <a:tailEnd type="triangle" w="med" len="med"/>
          </a:ln>
          <a:effectLst/>
        </p:spPr>
        <p:txBody>
          <a:bodyPr wrap="none" lIns="90000" tIns="46800" rIns="90000" bIns="46800" anchor="ctr"/>
          <a:lstStyle/>
          <a:p>
            <a:endParaRPr lang="ar-SA"/>
          </a:p>
        </p:txBody>
      </p:sp>
      <p:sp>
        <p:nvSpPr>
          <p:cNvPr id="178185" name="Line 9"/>
          <p:cNvSpPr>
            <a:spLocks noChangeShapeType="1"/>
          </p:cNvSpPr>
          <p:nvPr/>
        </p:nvSpPr>
        <p:spPr bwMode="auto">
          <a:xfrm flipH="1">
            <a:off x="4643438" y="4149725"/>
            <a:ext cx="0" cy="863600"/>
          </a:xfrm>
          <a:prstGeom prst="line">
            <a:avLst/>
          </a:prstGeom>
          <a:noFill/>
          <a:ln w="9525">
            <a:solidFill>
              <a:schemeClr val="tx1"/>
            </a:solidFill>
            <a:round/>
            <a:headEnd/>
            <a:tailEnd type="triangle" w="med" len="med"/>
          </a:ln>
          <a:effectLst/>
        </p:spPr>
        <p:txBody>
          <a:bodyPr wrap="none" lIns="90000" tIns="46800" rIns="90000" bIns="46800" anchor="ctr"/>
          <a:lstStyle/>
          <a:p>
            <a:endParaRPr lang="ar-SA"/>
          </a:p>
        </p:txBody>
      </p:sp>
      <p:sp>
        <p:nvSpPr>
          <p:cNvPr id="178186" name="Line 10"/>
          <p:cNvSpPr>
            <a:spLocks noChangeShapeType="1"/>
          </p:cNvSpPr>
          <p:nvPr/>
        </p:nvSpPr>
        <p:spPr bwMode="auto">
          <a:xfrm flipV="1">
            <a:off x="4643438" y="2276475"/>
            <a:ext cx="0" cy="647700"/>
          </a:xfrm>
          <a:prstGeom prst="line">
            <a:avLst/>
          </a:prstGeom>
          <a:noFill/>
          <a:ln w="9525">
            <a:solidFill>
              <a:schemeClr val="tx1"/>
            </a:solidFill>
            <a:round/>
            <a:headEnd/>
            <a:tailEnd type="triangle" w="med" len="med"/>
          </a:ln>
          <a:effectLst/>
        </p:spPr>
        <p:txBody>
          <a:bodyPr wrap="none" lIns="90000" tIns="46800" rIns="90000" bIns="46800" anchor="ctr"/>
          <a:lstStyle/>
          <a:p>
            <a:endParaRPr lang="ar-SA"/>
          </a:p>
        </p:txBody>
      </p:sp>
      <p:sp>
        <p:nvSpPr>
          <p:cNvPr id="178187" name="AutoShape 11"/>
          <p:cNvSpPr>
            <a:spLocks noChangeArrowheads="1"/>
          </p:cNvSpPr>
          <p:nvPr/>
        </p:nvSpPr>
        <p:spPr bwMode="auto">
          <a:xfrm>
            <a:off x="1908175" y="260350"/>
            <a:ext cx="5486400" cy="762000"/>
          </a:xfrm>
          <a:prstGeom prst="ellipseRibbon2">
            <a:avLst>
              <a:gd name="adj1" fmla="val 25000"/>
              <a:gd name="adj2" fmla="val 50000"/>
              <a:gd name="adj3" fmla="val 12500"/>
            </a:avLst>
          </a:prstGeom>
          <a:gradFill rotWithShape="0">
            <a:gsLst>
              <a:gs pos="0">
                <a:schemeClr val="accent2"/>
              </a:gs>
              <a:gs pos="100000">
                <a:schemeClr val="accent1"/>
              </a:gs>
            </a:gsLst>
            <a:lin ang="5400000" scaled="1"/>
          </a:gradFill>
          <a:ln w="12700" cap="sq">
            <a:solidFill>
              <a:schemeClr val="tx1"/>
            </a:solidFill>
            <a:round/>
            <a:headEnd type="none" w="sm" len="sm"/>
            <a:tailEnd type="none" w="sm" len="sm"/>
          </a:ln>
          <a:effectLst/>
        </p:spPr>
        <p:txBody>
          <a:bodyPr wrap="none" anchor="ctr"/>
          <a:lstStyle/>
          <a:p>
            <a:endParaRPr lang="ar-SA"/>
          </a:p>
        </p:txBody>
      </p:sp>
      <p:sp>
        <p:nvSpPr>
          <p:cNvPr id="178189" name="Text Box 13"/>
          <p:cNvSpPr txBox="1">
            <a:spLocks noChangeArrowheads="1"/>
          </p:cNvSpPr>
          <p:nvPr/>
        </p:nvSpPr>
        <p:spPr bwMode="auto">
          <a:xfrm>
            <a:off x="3348038" y="333375"/>
            <a:ext cx="2592387" cy="457200"/>
          </a:xfrm>
          <a:prstGeom prst="rect">
            <a:avLst/>
          </a:prstGeom>
          <a:noFill/>
          <a:ln w="9525" algn="ctr">
            <a:noFill/>
            <a:miter lim="800000"/>
            <a:headEnd/>
            <a:tailEnd/>
          </a:ln>
          <a:effectLst/>
        </p:spPr>
        <p:txBody>
          <a:bodyPr lIns="90000" tIns="46800" rIns="90000" bIns="46800">
            <a:spAutoFit/>
          </a:bodyPr>
          <a:lstStyle/>
          <a:p>
            <a:pPr>
              <a:spcBef>
                <a:spcPct val="50000"/>
              </a:spcBef>
            </a:pPr>
            <a:r>
              <a:rPr lang="ar-SA" sz="2400"/>
              <a:t>الركن الأول: الإيمان بالله</a:t>
            </a:r>
            <a:endParaRPr lang="en-US" sz="24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78178"/>
                                        </p:tgtEl>
                                        <p:attrNameLst>
                                          <p:attrName>style.visibility</p:attrName>
                                        </p:attrNameLst>
                                      </p:cBhvr>
                                      <p:to>
                                        <p:strVal val="visible"/>
                                      </p:to>
                                    </p:set>
                                    <p:animEffect transition="in" filter="barn(inHorizontal)">
                                      <p:cBhvr>
                                        <p:cTn id="7" dur="500"/>
                                        <p:tgtEl>
                                          <p:spTgt spid="17817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78184"/>
                                        </p:tgtEl>
                                        <p:attrNameLst>
                                          <p:attrName>style.visibility</p:attrName>
                                        </p:attrNameLst>
                                      </p:cBhvr>
                                      <p:to>
                                        <p:strVal val="visible"/>
                                      </p:to>
                                    </p:set>
                                    <p:animEffect transition="in" filter="box(in)">
                                      <p:cBhvr>
                                        <p:cTn id="12" dur="500"/>
                                        <p:tgtEl>
                                          <p:spTgt spid="17818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178180"/>
                                        </p:tgtEl>
                                        <p:attrNameLst>
                                          <p:attrName>style.visibility</p:attrName>
                                        </p:attrNameLst>
                                      </p:cBhvr>
                                      <p:to>
                                        <p:strVal val="visible"/>
                                      </p:to>
                                    </p:set>
                                    <p:animEffect transition="in" filter="barn(inHorizontal)">
                                      <p:cBhvr>
                                        <p:cTn id="17" dur="500"/>
                                        <p:tgtEl>
                                          <p:spTgt spid="17818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78185"/>
                                        </p:tgtEl>
                                        <p:attrNameLst>
                                          <p:attrName>style.visibility</p:attrName>
                                        </p:attrNameLst>
                                      </p:cBhvr>
                                      <p:to>
                                        <p:strVal val="visible"/>
                                      </p:to>
                                    </p:set>
                                    <p:animEffect transition="in" filter="box(in)">
                                      <p:cBhvr>
                                        <p:cTn id="22" dur="500"/>
                                        <p:tgtEl>
                                          <p:spTgt spid="17818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178181"/>
                                        </p:tgtEl>
                                        <p:attrNameLst>
                                          <p:attrName>style.visibility</p:attrName>
                                        </p:attrNameLst>
                                      </p:cBhvr>
                                      <p:to>
                                        <p:strVal val="visible"/>
                                      </p:to>
                                    </p:set>
                                    <p:animEffect transition="in" filter="barn(inHorizontal)">
                                      <p:cBhvr>
                                        <p:cTn id="27" dur="500"/>
                                        <p:tgtEl>
                                          <p:spTgt spid="178181"/>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78183"/>
                                        </p:tgtEl>
                                        <p:attrNameLst>
                                          <p:attrName>style.visibility</p:attrName>
                                        </p:attrNameLst>
                                      </p:cBhvr>
                                      <p:to>
                                        <p:strVal val="visible"/>
                                      </p:to>
                                    </p:set>
                                    <p:animEffect transition="in" filter="box(in)">
                                      <p:cBhvr>
                                        <p:cTn id="32" dur="500"/>
                                        <p:tgtEl>
                                          <p:spTgt spid="178183"/>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178182"/>
                                        </p:tgtEl>
                                        <p:attrNameLst>
                                          <p:attrName>style.visibility</p:attrName>
                                        </p:attrNameLst>
                                      </p:cBhvr>
                                      <p:to>
                                        <p:strVal val="visible"/>
                                      </p:to>
                                    </p:set>
                                    <p:animEffect transition="in" filter="barn(inHorizontal)">
                                      <p:cBhvr>
                                        <p:cTn id="37" dur="500"/>
                                        <p:tgtEl>
                                          <p:spTgt spid="178182"/>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78186"/>
                                        </p:tgtEl>
                                        <p:attrNameLst>
                                          <p:attrName>style.visibility</p:attrName>
                                        </p:attrNameLst>
                                      </p:cBhvr>
                                      <p:to>
                                        <p:strVal val="visible"/>
                                      </p:to>
                                    </p:set>
                                    <p:animEffect transition="in" filter="box(in)">
                                      <p:cBhvr>
                                        <p:cTn id="42" dur="500"/>
                                        <p:tgtEl>
                                          <p:spTgt spid="178186"/>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6" fill="hold" grpId="0" nodeType="clickEffect">
                                  <p:stCondLst>
                                    <p:cond delay="0"/>
                                  </p:stCondLst>
                                  <p:childTnLst>
                                    <p:set>
                                      <p:cBhvr>
                                        <p:cTn id="46" dur="1" fill="hold">
                                          <p:stCondLst>
                                            <p:cond delay="0"/>
                                          </p:stCondLst>
                                        </p:cTn>
                                        <p:tgtEl>
                                          <p:spTgt spid="178179"/>
                                        </p:tgtEl>
                                        <p:attrNameLst>
                                          <p:attrName>style.visibility</p:attrName>
                                        </p:attrNameLst>
                                      </p:cBhvr>
                                      <p:to>
                                        <p:strVal val="visible"/>
                                      </p:to>
                                    </p:set>
                                    <p:animEffect transition="in" filter="barn(inHorizontal)">
                                      <p:cBhvr>
                                        <p:cTn id="47" dur="500"/>
                                        <p:tgtEl>
                                          <p:spTgt spid="178179"/>
                                        </p:tgtEl>
                                      </p:cBhvr>
                                    </p:animEffect>
                                  </p:childTnLst>
                                </p:cTn>
                              </p:par>
                            </p:childTnLst>
                          </p:cTn>
                        </p:par>
                      </p:childTnLst>
                    </p:cTn>
                  </p:par>
                  <p:par>
                    <p:cTn id="48" fill="hold">
                      <p:stCondLst>
                        <p:cond delay="indefinite"/>
                      </p:stCondLst>
                      <p:childTnLst>
                        <p:par>
                          <p:cTn id="49" fill="hold">
                            <p:stCondLst>
                              <p:cond delay="0"/>
                            </p:stCondLst>
                            <p:childTnLst>
                              <p:par>
                                <p:cTn id="50" presetID="26" presetClass="entr" presetSubtype="0" fill="hold" grpId="0" nodeType="clickEffect">
                                  <p:stCondLst>
                                    <p:cond delay="0"/>
                                  </p:stCondLst>
                                  <p:childTnLst>
                                    <p:set>
                                      <p:cBhvr>
                                        <p:cTn id="51" dur="1" fill="hold">
                                          <p:stCondLst>
                                            <p:cond delay="0"/>
                                          </p:stCondLst>
                                        </p:cTn>
                                        <p:tgtEl>
                                          <p:spTgt spid="178187"/>
                                        </p:tgtEl>
                                        <p:attrNameLst>
                                          <p:attrName>style.visibility</p:attrName>
                                        </p:attrNameLst>
                                      </p:cBhvr>
                                      <p:to>
                                        <p:strVal val="visible"/>
                                      </p:to>
                                    </p:set>
                                    <p:animEffect transition="in" filter="wipe(down)">
                                      <p:cBhvr>
                                        <p:cTn id="52" dur="870">
                                          <p:stCondLst>
                                            <p:cond delay="0"/>
                                          </p:stCondLst>
                                        </p:cTn>
                                        <p:tgtEl>
                                          <p:spTgt spid="178187"/>
                                        </p:tgtEl>
                                      </p:cBhvr>
                                    </p:animEffect>
                                    <p:anim calcmode="lin" valueType="num">
                                      <p:cBhvr>
                                        <p:cTn id="53" dur="2733" tmFilter="0,0; 0.14,0.36; 0.43,0.73; 0.71,0.91; 1.0,1.0">
                                          <p:stCondLst>
                                            <p:cond delay="0"/>
                                          </p:stCondLst>
                                        </p:cTn>
                                        <p:tgtEl>
                                          <p:spTgt spid="178187"/>
                                        </p:tgtEl>
                                        <p:attrNameLst>
                                          <p:attrName>ppt_x</p:attrName>
                                        </p:attrNameLst>
                                      </p:cBhvr>
                                      <p:tavLst>
                                        <p:tav tm="0">
                                          <p:val>
                                            <p:strVal val="#ppt_x-0.25"/>
                                          </p:val>
                                        </p:tav>
                                        <p:tav tm="100000">
                                          <p:val>
                                            <p:strVal val="#ppt_x"/>
                                          </p:val>
                                        </p:tav>
                                      </p:tavLst>
                                    </p:anim>
                                    <p:anim calcmode="lin" valueType="num">
                                      <p:cBhvr>
                                        <p:cTn id="54" dur="996" tmFilter="0.0,0.0; 0.25,0.07; 0.50,0.2; 0.75,0.467; 1.0,1.0">
                                          <p:stCondLst>
                                            <p:cond delay="0"/>
                                          </p:stCondLst>
                                        </p:cTn>
                                        <p:tgtEl>
                                          <p:spTgt spid="178187"/>
                                        </p:tgtEl>
                                        <p:attrNameLst>
                                          <p:attrName>ppt_y</p:attrName>
                                        </p:attrNameLst>
                                      </p:cBhvr>
                                      <p:tavLst>
                                        <p:tav tm="0" fmla="#ppt_y-sin(pi*$)/3">
                                          <p:val>
                                            <p:fltVal val="0.5"/>
                                          </p:val>
                                        </p:tav>
                                        <p:tav tm="100000">
                                          <p:val>
                                            <p:fltVal val="1"/>
                                          </p:val>
                                        </p:tav>
                                      </p:tavLst>
                                    </p:anim>
                                    <p:anim calcmode="lin" valueType="num">
                                      <p:cBhvr>
                                        <p:cTn id="55" dur="996" tmFilter="0, 0; 0.125,0.2665; 0.25,0.4; 0.375,0.465; 0.5,0.5;  0.625,0.535; 0.75,0.6; 0.875,0.7335; 1,1">
                                          <p:stCondLst>
                                            <p:cond delay="996"/>
                                          </p:stCondLst>
                                        </p:cTn>
                                        <p:tgtEl>
                                          <p:spTgt spid="178187"/>
                                        </p:tgtEl>
                                        <p:attrNameLst>
                                          <p:attrName>ppt_y</p:attrName>
                                        </p:attrNameLst>
                                      </p:cBhvr>
                                      <p:tavLst>
                                        <p:tav tm="0" fmla="#ppt_y-sin(pi*$)/9">
                                          <p:val>
                                            <p:fltVal val="0"/>
                                          </p:val>
                                        </p:tav>
                                        <p:tav tm="100000">
                                          <p:val>
                                            <p:fltVal val="1"/>
                                          </p:val>
                                        </p:tav>
                                      </p:tavLst>
                                    </p:anim>
                                    <p:anim calcmode="lin" valueType="num">
                                      <p:cBhvr>
                                        <p:cTn id="56" dur="498" tmFilter="0, 0; 0.125,0.2665; 0.25,0.4; 0.375,0.465; 0.5,0.5;  0.625,0.535; 0.75,0.6; 0.875,0.7335; 1,1">
                                          <p:stCondLst>
                                            <p:cond delay="1986"/>
                                          </p:stCondLst>
                                        </p:cTn>
                                        <p:tgtEl>
                                          <p:spTgt spid="178187"/>
                                        </p:tgtEl>
                                        <p:attrNameLst>
                                          <p:attrName>ppt_y</p:attrName>
                                        </p:attrNameLst>
                                      </p:cBhvr>
                                      <p:tavLst>
                                        <p:tav tm="0" fmla="#ppt_y-sin(pi*$)/27">
                                          <p:val>
                                            <p:fltVal val="0"/>
                                          </p:val>
                                        </p:tav>
                                        <p:tav tm="100000">
                                          <p:val>
                                            <p:fltVal val="1"/>
                                          </p:val>
                                        </p:tav>
                                      </p:tavLst>
                                    </p:anim>
                                    <p:anim calcmode="lin" valueType="num">
                                      <p:cBhvr>
                                        <p:cTn id="57" dur="246" tmFilter="0, 0; 0.125,0.2665; 0.25,0.4; 0.375,0.465; 0.5,0.5;  0.625,0.535; 0.75,0.6; 0.875,0.7335; 1,1">
                                          <p:stCondLst>
                                            <p:cond delay="2484"/>
                                          </p:stCondLst>
                                        </p:cTn>
                                        <p:tgtEl>
                                          <p:spTgt spid="178187"/>
                                        </p:tgtEl>
                                        <p:attrNameLst>
                                          <p:attrName>ppt_y</p:attrName>
                                        </p:attrNameLst>
                                      </p:cBhvr>
                                      <p:tavLst>
                                        <p:tav tm="0" fmla="#ppt_y-sin(pi*$)/81">
                                          <p:val>
                                            <p:fltVal val="0"/>
                                          </p:val>
                                        </p:tav>
                                        <p:tav tm="100000">
                                          <p:val>
                                            <p:fltVal val="1"/>
                                          </p:val>
                                        </p:tav>
                                      </p:tavLst>
                                    </p:anim>
                                    <p:animScale>
                                      <p:cBhvr>
                                        <p:cTn id="58" dur="39">
                                          <p:stCondLst>
                                            <p:cond delay="975"/>
                                          </p:stCondLst>
                                        </p:cTn>
                                        <p:tgtEl>
                                          <p:spTgt spid="178187"/>
                                        </p:tgtEl>
                                      </p:cBhvr>
                                      <p:to x="100000" y="60000"/>
                                    </p:animScale>
                                    <p:animScale>
                                      <p:cBhvr>
                                        <p:cTn id="59" dur="249" decel="50000">
                                          <p:stCondLst>
                                            <p:cond delay="1014"/>
                                          </p:stCondLst>
                                        </p:cTn>
                                        <p:tgtEl>
                                          <p:spTgt spid="178187"/>
                                        </p:tgtEl>
                                      </p:cBhvr>
                                      <p:to x="100000" y="100000"/>
                                    </p:animScale>
                                    <p:animScale>
                                      <p:cBhvr>
                                        <p:cTn id="60" dur="39">
                                          <p:stCondLst>
                                            <p:cond delay="1968"/>
                                          </p:stCondLst>
                                        </p:cTn>
                                        <p:tgtEl>
                                          <p:spTgt spid="178187"/>
                                        </p:tgtEl>
                                      </p:cBhvr>
                                      <p:to x="100000" y="80000"/>
                                    </p:animScale>
                                    <p:animScale>
                                      <p:cBhvr>
                                        <p:cTn id="61" dur="249" decel="50000">
                                          <p:stCondLst>
                                            <p:cond delay="2007"/>
                                          </p:stCondLst>
                                        </p:cTn>
                                        <p:tgtEl>
                                          <p:spTgt spid="178187"/>
                                        </p:tgtEl>
                                      </p:cBhvr>
                                      <p:to x="100000" y="100000"/>
                                    </p:animScale>
                                    <p:animScale>
                                      <p:cBhvr>
                                        <p:cTn id="62" dur="39">
                                          <p:stCondLst>
                                            <p:cond delay="2463"/>
                                          </p:stCondLst>
                                        </p:cTn>
                                        <p:tgtEl>
                                          <p:spTgt spid="178187"/>
                                        </p:tgtEl>
                                      </p:cBhvr>
                                      <p:to x="100000" y="90000"/>
                                    </p:animScale>
                                    <p:animScale>
                                      <p:cBhvr>
                                        <p:cTn id="63" dur="249" decel="50000">
                                          <p:stCondLst>
                                            <p:cond delay="2502"/>
                                          </p:stCondLst>
                                        </p:cTn>
                                        <p:tgtEl>
                                          <p:spTgt spid="178187"/>
                                        </p:tgtEl>
                                      </p:cBhvr>
                                      <p:to x="100000" y="100000"/>
                                    </p:animScale>
                                    <p:animScale>
                                      <p:cBhvr>
                                        <p:cTn id="64" dur="39">
                                          <p:stCondLst>
                                            <p:cond delay="2712"/>
                                          </p:stCondLst>
                                        </p:cTn>
                                        <p:tgtEl>
                                          <p:spTgt spid="178187"/>
                                        </p:tgtEl>
                                      </p:cBhvr>
                                      <p:to x="100000" y="95000"/>
                                    </p:animScale>
                                    <p:animScale>
                                      <p:cBhvr>
                                        <p:cTn id="65" dur="249" decel="50000">
                                          <p:stCondLst>
                                            <p:cond delay="2751"/>
                                          </p:stCondLst>
                                        </p:cTn>
                                        <p:tgtEl>
                                          <p:spTgt spid="178187"/>
                                        </p:tgtEl>
                                      </p:cBhvr>
                                      <p:to x="100000" y="100000"/>
                                    </p:animScale>
                                  </p:childTnLst>
                                  <p:subTnLst>
                                    <p:audio>
                                      <p:cMediaNode vol="70000">
                                        <p:cTn display="0" masterRel="sameClick">
                                          <p:stCondLst>
                                            <p:cond evt="begin" delay="0">
                                              <p:tn val="50"/>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8" grpId="0" animBg="1"/>
      <p:bldP spid="178179" grpId="0" animBg="1"/>
      <p:bldP spid="178180" grpId="0" animBg="1"/>
      <p:bldP spid="178181" grpId="0" animBg="1"/>
      <p:bldP spid="178182" grpId="0" animBg="1"/>
      <p:bldP spid="178183" grpId="0" animBg="1"/>
      <p:bldP spid="178184" grpId="0" animBg="1"/>
      <p:bldP spid="178185" grpId="0" animBg="1"/>
      <p:bldP spid="178186" grpId="0" animBg="1"/>
      <p:bldP spid="178187"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رقم الشريحة 5"/>
          <p:cNvSpPr>
            <a:spLocks noGrp="1"/>
          </p:cNvSpPr>
          <p:nvPr>
            <p:ph type="sldNum" sz="quarter" idx="12"/>
          </p:nvPr>
        </p:nvSpPr>
        <p:spPr/>
        <p:txBody>
          <a:bodyPr/>
          <a:lstStyle/>
          <a:p>
            <a:fld id="{85A3E272-8971-4595-8BD6-5759FFC8C07B}" type="slidenum">
              <a:rPr lang="ar-SA"/>
              <a:pPr/>
              <a:t>40</a:t>
            </a:fld>
            <a:endParaRPr lang="en-US"/>
          </a:p>
        </p:txBody>
      </p:sp>
      <p:sp>
        <p:nvSpPr>
          <p:cNvPr id="261122" name="AutoShape 2"/>
          <p:cNvSpPr>
            <a:spLocks noChangeArrowheads="1"/>
          </p:cNvSpPr>
          <p:nvPr/>
        </p:nvSpPr>
        <p:spPr bwMode="auto">
          <a:xfrm>
            <a:off x="2124075" y="404813"/>
            <a:ext cx="4679950" cy="1223962"/>
          </a:xfrm>
          <a:prstGeom prst="bevel">
            <a:avLst>
              <a:gd name="adj" fmla="val 12500"/>
            </a:avLst>
          </a:pr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a:effectLst/>
        </p:spPr>
        <p:txBody>
          <a:bodyPr wrap="none" anchor="ctr"/>
          <a:lstStyle/>
          <a:p>
            <a:pPr rtl="1" eaLnBrk="1" hangingPunct="1"/>
            <a:r>
              <a:rPr lang="ar-SA" sz="2800"/>
              <a:t>هـ - الأمر الذي تشترك فيه دعوتهم</a:t>
            </a:r>
            <a:endParaRPr lang="en-US" sz="2800"/>
          </a:p>
        </p:txBody>
      </p:sp>
      <p:sp>
        <p:nvSpPr>
          <p:cNvPr id="261123" name="Rectangle 3"/>
          <p:cNvSpPr>
            <a:spLocks noChangeArrowheads="1"/>
          </p:cNvSpPr>
          <p:nvPr/>
        </p:nvSpPr>
        <p:spPr bwMode="auto">
          <a:xfrm>
            <a:off x="393700" y="2200275"/>
            <a:ext cx="8281988" cy="3673475"/>
          </a:xfrm>
          <a:prstGeom prst="rect">
            <a:avLst/>
          </a:prstGeom>
          <a:solidFill>
            <a:srgbClr val="CCFFCC"/>
          </a:solidFill>
          <a:ln w="9525">
            <a:solidFill>
              <a:srgbClr val="00CCFF"/>
            </a:solidFill>
            <a:miter lim="800000"/>
            <a:headEnd/>
            <a:tailEnd/>
          </a:ln>
          <a:effectLst/>
        </p:spPr>
        <p:txBody>
          <a:bodyPr anchor="ctr">
            <a:spAutoFit/>
          </a:bodyPr>
          <a:lstStyle/>
          <a:p>
            <a:pPr marL="441325" indent="-441325" algn="r" rtl="1" eaLnBrk="1" hangingPunct="1"/>
            <a:r>
              <a:rPr lang="ar-SA" sz="2600"/>
              <a:t>تشترك جميع دعوة الرسل في أصول الدين، وهي أصول العقيدة وأصول العبادات والمعاملات؛ كالتوحيد، والصلاة ، وفعل الخيرات واجتناب الفواحش.</a:t>
            </a:r>
          </a:p>
          <a:p>
            <a:pPr marL="441325" indent="-441325" algn="r" rtl="1" eaLnBrk="1" hangingPunct="1"/>
            <a:r>
              <a:rPr lang="ar-SA" sz="2600"/>
              <a:t>قال تعالى:(شَرَعَ لَكُمْ مِنَ الدِّينِ مَا وَصَّى بِهِ نُوحًا وَالَّذِي أَوْحَيْنَا إِلَيْكَ وَمَا وَصَّيْنَا بِهِ إِبْرَاهِيمَ وَمُوسَى وَعِيسَى أَنْ أَقِيمُوا الدِّينَ وَلاَ تَتَفَرَّقُوا فِيهِ كَبُرَ عَلَى الْمُشْرِكِينَ مَا تَدْعُوهُمْ إِلَيْهِ اللَّهُ يَجْتَبِي إِلَيْهِ مَنْ يَشَاءُ وَيَهْدِي إِلَيْهِ مَنْ يُنِيبُ). </a:t>
            </a:r>
          </a:p>
          <a:p>
            <a:pPr marL="441325" indent="-441325" algn="r" rtl="1" eaLnBrk="1" hangingPunct="1"/>
            <a:r>
              <a:rPr lang="ar-SA" sz="2600"/>
              <a:t>و قال تعالى:(وَمَا أَرْسَلْنَا مِنْ قَبْلِكَ مِنْ رَسُولٍ إَِلاَ نُوحِي إِلَيْهِ أَنَّهُ َلاَ إِلَهَ إَِلاَ أَنَا فَاعْبُدُونِ). </a:t>
            </a:r>
          </a:p>
          <a:p>
            <a:pPr marL="441325" indent="-441325" algn="r" rtl="1" eaLnBrk="1" hangingPunct="1"/>
            <a:r>
              <a:rPr lang="ar-SA" sz="2600"/>
              <a:t>و قال تعالى:(وَأَوْحَيْنَا إِلَيْهِمْ فِعْلَ الْخَيْرَاتِ وَإِقَامَ الصََّلاَةِ وَإِيتَاءَ الزَّكَاةِ).</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wd">
                                    <p:tmPct val="10000"/>
                                  </p:iterate>
                                  <p:childTnLst>
                                    <p:set>
                                      <p:cBhvr>
                                        <p:cTn id="6" dur="1" fill="hold">
                                          <p:stCondLst>
                                            <p:cond delay="0"/>
                                          </p:stCondLst>
                                        </p:cTn>
                                        <p:tgtEl>
                                          <p:spTgt spid="261122"/>
                                        </p:tgtEl>
                                        <p:attrNameLst>
                                          <p:attrName>style.visibility</p:attrName>
                                        </p:attrNameLst>
                                      </p:cBhvr>
                                      <p:to>
                                        <p:strVal val="visible"/>
                                      </p:to>
                                    </p:set>
                                    <p:anim by="(-#ppt_w*2)" calcmode="lin" valueType="num">
                                      <p:cBhvr rctx="PPT">
                                        <p:cTn id="7" dur="1000" autoRev="1" fill="hold">
                                          <p:stCondLst>
                                            <p:cond delay="0"/>
                                          </p:stCondLst>
                                        </p:cTn>
                                        <p:tgtEl>
                                          <p:spTgt spid="261122"/>
                                        </p:tgtEl>
                                        <p:attrNameLst>
                                          <p:attrName>ppt_w</p:attrName>
                                        </p:attrNameLst>
                                      </p:cBhvr>
                                    </p:anim>
                                    <p:anim by="(#ppt_w*0.50)" calcmode="lin" valueType="num">
                                      <p:cBhvr>
                                        <p:cTn id="8" dur="1000" decel="50000" autoRev="1" fill="hold">
                                          <p:stCondLst>
                                            <p:cond delay="0"/>
                                          </p:stCondLst>
                                        </p:cTn>
                                        <p:tgtEl>
                                          <p:spTgt spid="261122"/>
                                        </p:tgtEl>
                                        <p:attrNameLst>
                                          <p:attrName>ppt_x</p:attrName>
                                        </p:attrNameLst>
                                      </p:cBhvr>
                                    </p:anim>
                                    <p:anim from="(-#ppt_h/2)" to="(#ppt_y)" calcmode="lin" valueType="num">
                                      <p:cBhvr>
                                        <p:cTn id="9" dur="2000" fill="hold">
                                          <p:stCondLst>
                                            <p:cond delay="0"/>
                                          </p:stCondLst>
                                        </p:cTn>
                                        <p:tgtEl>
                                          <p:spTgt spid="261122"/>
                                        </p:tgtEl>
                                        <p:attrNameLst>
                                          <p:attrName>ppt_y</p:attrName>
                                        </p:attrNameLst>
                                      </p:cBhvr>
                                    </p:anim>
                                    <p:animRot by="21600000">
                                      <p:cBhvr>
                                        <p:cTn id="10" dur="2000" fill="hold">
                                          <p:stCondLst>
                                            <p:cond delay="0"/>
                                          </p:stCondLst>
                                        </p:cTn>
                                        <p:tgtEl>
                                          <p:spTgt spid="261122"/>
                                        </p:tgtEl>
                                        <p:attrNameLst>
                                          <p:attrName>r</p:attrName>
                                        </p:attrNameLst>
                                      </p:cBhvr>
                                    </p:animRot>
                                  </p:childTnLst>
                                  <p:subTnLst>
                                    <p:audio>
                                      <p:cMediaNode>
                                        <p:cTn display="0" masterRel="sameClick">
                                          <p:stCondLst>
                                            <p:cond evt="begin" delay="0">
                                              <p:tn val="5"/>
                                            </p:cond>
                                          </p:stCondLst>
                                          <p:endCondLst>
                                            <p:cond evt="onStopAudio" delay="0">
                                              <p:tgtEl>
                                                <p:sldTgt/>
                                              </p:tgtEl>
                                            </p:cond>
                                          </p:endCondLst>
                                        </p:cTn>
                                        <p:tgtEl>
                                          <p:sndTgt r:embed="rId2" name="explode.wav"/>
                                        </p:tgtEl>
                                      </p:cMediaNode>
                                    </p:audio>
                                  </p:sub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261123">
                                            <p:bg/>
                                          </p:spTgt>
                                        </p:tgtEl>
                                        <p:attrNameLst>
                                          <p:attrName>style.visibility</p:attrName>
                                        </p:attrNameLst>
                                      </p:cBhvr>
                                      <p:to>
                                        <p:strVal val="visible"/>
                                      </p:to>
                                    </p:set>
                                    <p:anim calcmode="lin" valueType="num">
                                      <p:cBhvr>
                                        <p:cTn id="15" dur="500" fill="hold"/>
                                        <p:tgtEl>
                                          <p:spTgt spid="261123">
                                            <p:bg/>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261123">
                                            <p:bg/>
                                          </p:spTgt>
                                        </p:tgtEl>
                                        <p:attrNameLst>
                                          <p:attrName>ppt_y</p:attrName>
                                        </p:attrNameLst>
                                      </p:cBhvr>
                                      <p:tavLst>
                                        <p:tav tm="0">
                                          <p:val>
                                            <p:strVal val="#ppt_y"/>
                                          </p:val>
                                        </p:tav>
                                        <p:tav tm="100000">
                                          <p:val>
                                            <p:strVal val="#ppt_y"/>
                                          </p:val>
                                        </p:tav>
                                      </p:tavLst>
                                    </p:anim>
                                    <p:anim calcmode="lin" valueType="num">
                                      <p:cBhvr>
                                        <p:cTn id="17" dur="500" fill="hold"/>
                                        <p:tgtEl>
                                          <p:spTgt spid="261123">
                                            <p:bg/>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261123">
                                            <p:bg/>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261123">
                                            <p:bg/>
                                          </p:spTgt>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nodeType="clickEffect">
                                  <p:stCondLst>
                                    <p:cond delay="0"/>
                                  </p:stCondLst>
                                  <p:iterate type="lt">
                                    <p:tmPct val="5000"/>
                                  </p:iterate>
                                  <p:childTnLst>
                                    <p:set>
                                      <p:cBhvr>
                                        <p:cTn id="23" dur="1" fill="hold">
                                          <p:stCondLst>
                                            <p:cond delay="0"/>
                                          </p:stCondLst>
                                        </p:cTn>
                                        <p:tgtEl>
                                          <p:spTgt spid="261123">
                                            <p:txEl>
                                              <p:pRg st="0" end="0"/>
                                            </p:txEl>
                                          </p:spTgt>
                                        </p:tgtEl>
                                        <p:attrNameLst>
                                          <p:attrName>style.visibility</p:attrName>
                                        </p:attrNameLst>
                                      </p:cBhvr>
                                      <p:to>
                                        <p:strVal val="visible"/>
                                      </p:to>
                                    </p:set>
                                    <p:anim calcmode="lin" valueType="num">
                                      <p:cBhvr>
                                        <p:cTn id="24" dur="1000" fill="hold"/>
                                        <p:tgtEl>
                                          <p:spTgt spid="261123">
                                            <p:txEl>
                                              <p:pRg st="0" end="0"/>
                                            </p:txEl>
                                          </p:spTgt>
                                        </p:tgtEl>
                                        <p:attrNameLst>
                                          <p:attrName>ppt_w</p:attrName>
                                        </p:attrNameLst>
                                      </p:cBhvr>
                                      <p:tavLst>
                                        <p:tav tm="0">
                                          <p:val>
                                            <p:fltVal val="0"/>
                                          </p:val>
                                        </p:tav>
                                        <p:tav tm="100000">
                                          <p:val>
                                            <p:strVal val="#ppt_w"/>
                                          </p:val>
                                        </p:tav>
                                      </p:tavLst>
                                    </p:anim>
                                    <p:anim calcmode="lin" valueType="num">
                                      <p:cBhvr>
                                        <p:cTn id="25" dur="1000" fill="hold"/>
                                        <p:tgtEl>
                                          <p:spTgt spid="261123">
                                            <p:txEl>
                                              <p:pRg st="0" end="0"/>
                                            </p:txEl>
                                          </p:spTgt>
                                        </p:tgtEl>
                                        <p:attrNameLst>
                                          <p:attrName>ppt_h</p:attrName>
                                        </p:attrNameLst>
                                      </p:cBhvr>
                                      <p:tavLst>
                                        <p:tav tm="0">
                                          <p:val>
                                            <p:fltVal val="0"/>
                                          </p:val>
                                        </p:tav>
                                        <p:tav tm="100000">
                                          <p:val>
                                            <p:strVal val="#ppt_h"/>
                                          </p:val>
                                        </p:tav>
                                      </p:tavLst>
                                    </p:anim>
                                    <p:anim calcmode="lin" valueType="num">
                                      <p:cBhvr>
                                        <p:cTn id="26" dur="1000" fill="hold"/>
                                        <p:tgtEl>
                                          <p:spTgt spid="261123">
                                            <p:txEl>
                                              <p:pRg st="0" end="0"/>
                                            </p:txEl>
                                          </p:spTgt>
                                        </p:tgtEl>
                                        <p:attrNameLst>
                                          <p:attrName>style.rotation</p:attrName>
                                        </p:attrNameLst>
                                      </p:cBhvr>
                                      <p:tavLst>
                                        <p:tav tm="0">
                                          <p:val>
                                            <p:fltVal val="90"/>
                                          </p:val>
                                        </p:tav>
                                        <p:tav tm="100000">
                                          <p:val>
                                            <p:fltVal val="0"/>
                                          </p:val>
                                        </p:tav>
                                      </p:tavLst>
                                    </p:anim>
                                    <p:animEffect transition="in" filter="fade">
                                      <p:cBhvr>
                                        <p:cTn id="27" dur="1000"/>
                                        <p:tgtEl>
                                          <p:spTgt spid="26112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nodeType="clickEffect">
                                  <p:stCondLst>
                                    <p:cond delay="0"/>
                                  </p:stCondLst>
                                  <p:iterate type="lt">
                                    <p:tmPct val="5000"/>
                                  </p:iterate>
                                  <p:childTnLst>
                                    <p:set>
                                      <p:cBhvr>
                                        <p:cTn id="31" dur="1" fill="hold">
                                          <p:stCondLst>
                                            <p:cond delay="0"/>
                                          </p:stCondLst>
                                        </p:cTn>
                                        <p:tgtEl>
                                          <p:spTgt spid="261123">
                                            <p:txEl>
                                              <p:pRg st="1" end="1"/>
                                            </p:txEl>
                                          </p:spTgt>
                                        </p:tgtEl>
                                        <p:attrNameLst>
                                          <p:attrName>style.visibility</p:attrName>
                                        </p:attrNameLst>
                                      </p:cBhvr>
                                      <p:to>
                                        <p:strVal val="visible"/>
                                      </p:to>
                                    </p:set>
                                    <p:anim calcmode="lin" valueType="num">
                                      <p:cBhvr>
                                        <p:cTn id="32" dur="1000" fill="hold"/>
                                        <p:tgtEl>
                                          <p:spTgt spid="261123">
                                            <p:txEl>
                                              <p:pRg st="1" end="1"/>
                                            </p:txEl>
                                          </p:spTgt>
                                        </p:tgtEl>
                                        <p:attrNameLst>
                                          <p:attrName>ppt_w</p:attrName>
                                        </p:attrNameLst>
                                      </p:cBhvr>
                                      <p:tavLst>
                                        <p:tav tm="0">
                                          <p:val>
                                            <p:fltVal val="0"/>
                                          </p:val>
                                        </p:tav>
                                        <p:tav tm="100000">
                                          <p:val>
                                            <p:strVal val="#ppt_w"/>
                                          </p:val>
                                        </p:tav>
                                      </p:tavLst>
                                    </p:anim>
                                    <p:anim calcmode="lin" valueType="num">
                                      <p:cBhvr>
                                        <p:cTn id="33" dur="1000" fill="hold"/>
                                        <p:tgtEl>
                                          <p:spTgt spid="261123">
                                            <p:txEl>
                                              <p:pRg st="1" end="1"/>
                                            </p:txEl>
                                          </p:spTgt>
                                        </p:tgtEl>
                                        <p:attrNameLst>
                                          <p:attrName>ppt_h</p:attrName>
                                        </p:attrNameLst>
                                      </p:cBhvr>
                                      <p:tavLst>
                                        <p:tav tm="0">
                                          <p:val>
                                            <p:fltVal val="0"/>
                                          </p:val>
                                        </p:tav>
                                        <p:tav tm="100000">
                                          <p:val>
                                            <p:strVal val="#ppt_h"/>
                                          </p:val>
                                        </p:tav>
                                      </p:tavLst>
                                    </p:anim>
                                    <p:anim calcmode="lin" valueType="num">
                                      <p:cBhvr>
                                        <p:cTn id="34" dur="1000" fill="hold"/>
                                        <p:tgtEl>
                                          <p:spTgt spid="261123">
                                            <p:txEl>
                                              <p:pRg st="1" end="1"/>
                                            </p:txEl>
                                          </p:spTgt>
                                        </p:tgtEl>
                                        <p:attrNameLst>
                                          <p:attrName>style.rotation</p:attrName>
                                        </p:attrNameLst>
                                      </p:cBhvr>
                                      <p:tavLst>
                                        <p:tav tm="0">
                                          <p:val>
                                            <p:fltVal val="90"/>
                                          </p:val>
                                        </p:tav>
                                        <p:tav tm="100000">
                                          <p:val>
                                            <p:fltVal val="0"/>
                                          </p:val>
                                        </p:tav>
                                      </p:tavLst>
                                    </p:anim>
                                    <p:animEffect transition="in" filter="fade">
                                      <p:cBhvr>
                                        <p:cTn id="35" dur="1000"/>
                                        <p:tgtEl>
                                          <p:spTgt spid="261123">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nodeType="clickEffect">
                                  <p:stCondLst>
                                    <p:cond delay="0"/>
                                  </p:stCondLst>
                                  <p:iterate type="lt">
                                    <p:tmPct val="5000"/>
                                  </p:iterate>
                                  <p:childTnLst>
                                    <p:set>
                                      <p:cBhvr>
                                        <p:cTn id="39" dur="1" fill="hold">
                                          <p:stCondLst>
                                            <p:cond delay="0"/>
                                          </p:stCondLst>
                                        </p:cTn>
                                        <p:tgtEl>
                                          <p:spTgt spid="261123">
                                            <p:txEl>
                                              <p:pRg st="2" end="2"/>
                                            </p:txEl>
                                          </p:spTgt>
                                        </p:tgtEl>
                                        <p:attrNameLst>
                                          <p:attrName>style.visibility</p:attrName>
                                        </p:attrNameLst>
                                      </p:cBhvr>
                                      <p:to>
                                        <p:strVal val="visible"/>
                                      </p:to>
                                    </p:set>
                                    <p:anim calcmode="lin" valueType="num">
                                      <p:cBhvr>
                                        <p:cTn id="40" dur="1000" fill="hold"/>
                                        <p:tgtEl>
                                          <p:spTgt spid="261123">
                                            <p:txEl>
                                              <p:pRg st="2" end="2"/>
                                            </p:txEl>
                                          </p:spTgt>
                                        </p:tgtEl>
                                        <p:attrNameLst>
                                          <p:attrName>ppt_w</p:attrName>
                                        </p:attrNameLst>
                                      </p:cBhvr>
                                      <p:tavLst>
                                        <p:tav tm="0">
                                          <p:val>
                                            <p:fltVal val="0"/>
                                          </p:val>
                                        </p:tav>
                                        <p:tav tm="100000">
                                          <p:val>
                                            <p:strVal val="#ppt_w"/>
                                          </p:val>
                                        </p:tav>
                                      </p:tavLst>
                                    </p:anim>
                                    <p:anim calcmode="lin" valueType="num">
                                      <p:cBhvr>
                                        <p:cTn id="41" dur="1000" fill="hold"/>
                                        <p:tgtEl>
                                          <p:spTgt spid="261123">
                                            <p:txEl>
                                              <p:pRg st="2" end="2"/>
                                            </p:txEl>
                                          </p:spTgt>
                                        </p:tgtEl>
                                        <p:attrNameLst>
                                          <p:attrName>ppt_h</p:attrName>
                                        </p:attrNameLst>
                                      </p:cBhvr>
                                      <p:tavLst>
                                        <p:tav tm="0">
                                          <p:val>
                                            <p:fltVal val="0"/>
                                          </p:val>
                                        </p:tav>
                                        <p:tav tm="100000">
                                          <p:val>
                                            <p:strVal val="#ppt_h"/>
                                          </p:val>
                                        </p:tav>
                                      </p:tavLst>
                                    </p:anim>
                                    <p:anim calcmode="lin" valueType="num">
                                      <p:cBhvr>
                                        <p:cTn id="42" dur="1000" fill="hold"/>
                                        <p:tgtEl>
                                          <p:spTgt spid="261123">
                                            <p:txEl>
                                              <p:pRg st="2" end="2"/>
                                            </p:txEl>
                                          </p:spTgt>
                                        </p:tgtEl>
                                        <p:attrNameLst>
                                          <p:attrName>style.rotation</p:attrName>
                                        </p:attrNameLst>
                                      </p:cBhvr>
                                      <p:tavLst>
                                        <p:tav tm="0">
                                          <p:val>
                                            <p:fltVal val="90"/>
                                          </p:val>
                                        </p:tav>
                                        <p:tav tm="100000">
                                          <p:val>
                                            <p:fltVal val="0"/>
                                          </p:val>
                                        </p:tav>
                                      </p:tavLst>
                                    </p:anim>
                                    <p:animEffect transition="in" filter="fade">
                                      <p:cBhvr>
                                        <p:cTn id="43" dur="1000"/>
                                        <p:tgtEl>
                                          <p:spTgt spid="261123">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261123">
                                            <p:txEl>
                                              <p:pRg st="3" end="3"/>
                                            </p:txEl>
                                          </p:spTgt>
                                        </p:tgtEl>
                                        <p:attrNameLst>
                                          <p:attrName>style.visibility</p:attrName>
                                        </p:attrNameLst>
                                      </p:cBhvr>
                                      <p:to>
                                        <p:strVal val="visible"/>
                                      </p:to>
                                    </p:set>
                                    <p:animEffect transition="in" filter="wipe(down)">
                                      <p:cBhvr>
                                        <p:cTn id="48" dur="580">
                                          <p:stCondLst>
                                            <p:cond delay="0"/>
                                          </p:stCondLst>
                                        </p:cTn>
                                        <p:tgtEl>
                                          <p:spTgt spid="261123">
                                            <p:txEl>
                                              <p:pRg st="3" end="3"/>
                                            </p:txEl>
                                          </p:spTgt>
                                        </p:tgtEl>
                                      </p:cBhvr>
                                    </p:animEffect>
                                    <p:anim calcmode="lin" valueType="num">
                                      <p:cBhvr>
                                        <p:cTn id="49" dur="1822" tmFilter="0,0; 0.14,0.36; 0.43,0.73; 0.71,0.91; 1.0,1.0">
                                          <p:stCondLst>
                                            <p:cond delay="0"/>
                                          </p:stCondLst>
                                        </p:cTn>
                                        <p:tgtEl>
                                          <p:spTgt spid="261123">
                                            <p:txEl>
                                              <p:pRg st="3" end="3"/>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261123">
                                            <p:txEl>
                                              <p:pRg st="3" end="3"/>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261123">
                                            <p:txEl>
                                              <p:pRg st="3" end="3"/>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261123">
                                            <p:txEl>
                                              <p:pRg st="3" end="3"/>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261123">
                                            <p:txEl>
                                              <p:pRg st="3" end="3"/>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261123">
                                            <p:txEl>
                                              <p:pRg st="3" end="3"/>
                                            </p:txEl>
                                          </p:spTgt>
                                        </p:tgtEl>
                                      </p:cBhvr>
                                      <p:to x="100000" y="60000"/>
                                    </p:animScale>
                                    <p:animScale>
                                      <p:cBhvr>
                                        <p:cTn id="55" dur="166" decel="50000">
                                          <p:stCondLst>
                                            <p:cond delay="676"/>
                                          </p:stCondLst>
                                        </p:cTn>
                                        <p:tgtEl>
                                          <p:spTgt spid="261123">
                                            <p:txEl>
                                              <p:pRg st="3" end="3"/>
                                            </p:txEl>
                                          </p:spTgt>
                                        </p:tgtEl>
                                      </p:cBhvr>
                                      <p:to x="100000" y="100000"/>
                                    </p:animScale>
                                    <p:animScale>
                                      <p:cBhvr>
                                        <p:cTn id="56" dur="26">
                                          <p:stCondLst>
                                            <p:cond delay="1312"/>
                                          </p:stCondLst>
                                        </p:cTn>
                                        <p:tgtEl>
                                          <p:spTgt spid="261123">
                                            <p:txEl>
                                              <p:pRg st="3" end="3"/>
                                            </p:txEl>
                                          </p:spTgt>
                                        </p:tgtEl>
                                      </p:cBhvr>
                                      <p:to x="100000" y="80000"/>
                                    </p:animScale>
                                    <p:animScale>
                                      <p:cBhvr>
                                        <p:cTn id="57" dur="166" decel="50000">
                                          <p:stCondLst>
                                            <p:cond delay="1338"/>
                                          </p:stCondLst>
                                        </p:cTn>
                                        <p:tgtEl>
                                          <p:spTgt spid="261123">
                                            <p:txEl>
                                              <p:pRg st="3" end="3"/>
                                            </p:txEl>
                                          </p:spTgt>
                                        </p:tgtEl>
                                      </p:cBhvr>
                                      <p:to x="100000" y="100000"/>
                                    </p:animScale>
                                    <p:animScale>
                                      <p:cBhvr>
                                        <p:cTn id="58" dur="26">
                                          <p:stCondLst>
                                            <p:cond delay="1642"/>
                                          </p:stCondLst>
                                        </p:cTn>
                                        <p:tgtEl>
                                          <p:spTgt spid="261123">
                                            <p:txEl>
                                              <p:pRg st="3" end="3"/>
                                            </p:txEl>
                                          </p:spTgt>
                                        </p:tgtEl>
                                      </p:cBhvr>
                                      <p:to x="100000" y="90000"/>
                                    </p:animScale>
                                    <p:animScale>
                                      <p:cBhvr>
                                        <p:cTn id="59" dur="166" decel="50000">
                                          <p:stCondLst>
                                            <p:cond delay="1668"/>
                                          </p:stCondLst>
                                        </p:cTn>
                                        <p:tgtEl>
                                          <p:spTgt spid="261123">
                                            <p:txEl>
                                              <p:pRg st="3" end="3"/>
                                            </p:txEl>
                                          </p:spTgt>
                                        </p:tgtEl>
                                      </p:cBhvr>
                                      <p:to x="100000" y="100000"/>
                                    </p:animScale>
                                    <p:animScale>
                                      <p:cBhvr>
                                        <p:cTn id="60" dur="26">
                                          <p:stCondLst>
                                            <p:cond delay="1808"/>
                                          </p:stCondLst>
                                        </p:cTn>
                                        <p:tgtEl>
                                          <p:spTgt spid="261123">
                                            <p:txEl>
                                              <p:pRg st="3" end="3"/>
                                            </p:txEl>
                                          </p:spTgt>
                                        </p:tgtEl>
                                      </p:cBhvr>
                                      <p:to x="100000" y="95000"/>
                                    </p:animScale>
                                    <p:animScale>
                                      <p:cBhvr>
                                        <p:cTn id="61" dur="166" decel="50000">
                                          <p:stCondLst>
                                            <p:cond delay="1834"/>
                                          </p:stCondLst>
                                        </p:cTn>
                                        <p:tgtEl>
                                          <p:spTgt spid="26112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2" grpId="0" animBg="1"/>
      <p:bldP spid="261123" grpId="0" build="allAtOnce"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12"/>
          </p:nvPr>
        </p:nvSpPr>
        <p:spPr/>
        <p:txBody>
          <a:bodyPr/>
          <a:lstStyle/>
          <a:p>
            <a:fld id="{47A894D1-D4E9-410B-901B-B7BBE38D2023}" type="slidenum">
              <a:rPr lang="ar-SA"/>
              <a:pPr/>
              <a:t>41</a:t>
            </a:fld>
            <a:endParaRPr lang="en-US"/>
          </a:p>
        </p:txBody>
      </p:sp>
      <p:graphicFrame>
        <p:nvGraphicFramePr>
          <p:cNvPr id="247810" name="Diagram 2"/>
          <p:cNvGraphicFramePr>
            <a:graphicFrameLocks/>
          </p:cNvGraphicFramePr>
          <p:nvPr>
            <p:ph/>
          </p:nvPr>
        </p:nvGraphicFramePr>
        <p:xfrm>
          <a:off x="-107950" y="220663"/>
          <a:ext cx="9720263" cy="6637337"/>
        </p:xfrm>
        <a:graphic>
          <a:graphicData uri="http://schemas.openxmlformats.org/drawingml/2006/compatibility">
            <com:legacyDrawing xmlns:com="http://schemas.openxmlformats.org/drawingml/2006/compatibility" spid="_x0000_s247810"/>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47810"/>
                                        </p:tgtEl>
                                        <p:attrNameLst>
                                          <p:attrName>style.visibility</p:attrName>
                                        </p:attrNameLst>
                                      </p:cBhvr>
                                      <p:to>
                                        <p:strVal val="visible"/>
                                      </p:to>
                                    </p:set>
                                    <p:animEffect transition="in" filter="fade">
                                      <p:cBhvr>
                                        <p:cTn id="7" dur="2000"/>
                                        <p:tgtEl>
                                          <p:spTgt spid="247810"/>
                                        </p:tgtEl>
                                      </p:cBhvr>
                                    </p:animEffect>
                                    <p:anim calcmode="lin" valueType="num">
                                      <p:cBhvr>
                                        <p:cTn id="8" dur="2000" fill="hold"/>
                                        <p:tgtEl>
                                          <p:spTgt spid="247810"/>
                                        </p:tgtEl>
                                        <p:attrNameLst>
                                          <p:attrName>style.rotation</p:attrName>
                                        </p:attrNameLst>
                                      </p:cBhvr>
                                      <p:tavLst>
                                        <p:tav tm="0">
                                          <p:val>
                                            <p:fltVal val="720"/>
                                          </p:val>
                                        </p:tav>
                                        <p:tav tm="100000">
                                          <p:val>
                                            <p:fltVal val="0"/>
                                          </p:val>
                                        </p:tav>
                                      </p:tavLst>
                                    </p:anim>
                                    <p:anim calcmode="lin" valueType="num">
                                      <p:cBhvr>
                                        <p:cTn id="9" dur="2000" fill="hold"/>
                                        <p:tgtEl>
                                          <p:spTgt spid="247810"/>
                                        </p:tgtEl>
                                        <p:attrNameLst>
                                          <p:attrName>ppt_h</p:attrName>
                                        </p:attrNameLst>
                                      </p:cBhvr>
                                      <p:tavLst>
                                        <p:tav tm="0">
                                          <p:val>
                                            <p:fltVal val="0"/>
                                          </p:val>
                                        </p:tav>
                                        <p:tav tm="100000">
                                          <p:val>
                                            <p:strVal val="#ppt_h"/>
                                          </p:val>
                                        </p:tav>
                                      </p:tavLst>
                                    </p:anim>
                                    <p:anim calcmode="lin" valueType="num">
                                      <p:cBhvr>
                                        <p:cTn id="10" dur="2000" fill="hold"/>
                                        <p:tgtEl>
                                          <p:spTgt spid="24781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Dgm spid="247810"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عنصر نائب لرقم الشريحة 3"/>
          <p:cNvSpPr>
            <a:spLocks noGrp="1"/>
          </p:cNvSpPr>
          <p:nvPr>
            <p:ph type="sldNum" sz="quarter" idx="12"/>
          </p:nvPr>
        </p:nvSpPr>
        <p:spPr/>
        <p:txBody>
          <a:bodyPr/>
          <a:lstStyle/>
          <a:p>
            <a:fld id="{696B15A6-A14E-4482-AB77-162FBCE65C2A}" type="slidenum">
              <a:rPr lang="ar-SA"/>
              <a:pPr/>
              <a:t>42</a:t>
            </a:fld>
            <a:endParaRPr lang="en-US"/>
          </a:p>
        </p:txBody>
      </p:sp>
      <p:sp>
        <p:nvSpPr>
          <p:cNvPr id="246787" name="Rectangle 3"/>
          <p:cNvSpPr>
            <a:spLocks noChangeAspect="1" noChangeArrowheads="1"/>
          </p:cNvSpPr>
          <p:nvPr/>
        </p:nvSpPr>
        <p:spPr bwMode="auto">
          <a:xfrm>
            <a:off x="1116013" y="2470150"/>
            <a:ext cx="7129462" cy="915988"/>
          </a:xfrm>
          <a:prstGeom prst="rect">
            <a:avLst/>
          </a:prstGeom>
          <a:solidFill>
            <a:srgbClr val="CCFFCC"/>
          </a:solidFill>
          <a:ln w="9525" algn="ctr">
            <a:noFill/>
            <a:miter lim="800000"/>
            <a:headEnd/>
            <a:tailEnd/>
          </a:ln>
          <a:effectLst/>
        </p:spPr>
        <p:txBody>
          <a:bodyPr anchor="ctr">
            <a:spAutoFit/>
          </a:bodyPr>
          <a:lstStyle/>
          <a:p>
            <a:pPr rtl="1" eaLnBrk="1" hangingPunct="1"/>
            <a:r>
              <a:rPr lang="ar-SA">
                <a:latin typeface="Times New Roman" pitchFamily="18" charset="0"/>
              </a:rPr>
              <a:t>2. البشارات التي حملتها الكتب السماوية السابقة؛ قال تعالى:(</a:t>
            </a:r>
            <a:r>
              <a:rPr lang="ar-SA"/>
              <a:t>الَّذِينَ يَتَّبِعُونَ الرَّسُولَ النَّبِيَّ الأمِّيَّ الَّذِي يَجِدُونَهُ مَكْتُوبًا عِنْدَهُمْ فِي التَّوْرَاةِ وَالإْنجِيلِ</a:t>
            </a:r>
            <a:r>
              <a:rPr lang="ar-SA">
                <a:latin typeface="Times New Roman" pitchFamily="18" charset="0"/>
              </a:rPr>
              <a:t>)، ومن أمثلة ذلك قصة إسلام عبد الله بن سلام، وسلمان الفارسي.</a:t>
            </a:r>
            <a:endParaRPr lang="en-US">
              <a:latin typeface="Times New Roman" pitchFamily="18" charset="0"/>
            </a:endParaRPr>
          </a:p>
        </p:txBody>
      </p:sp>
      <p:sp>
        <p:nvSpPr>
          <p:cNvPr id="246788" name="Rectangle 4"/>
          <p:cNvSpPr>
            <a:spLocks noChangeArrowheads="1"/>
          </p:cNvSpPr>
          <p:nvPr/>
        </p:nvSpPr>
        <p:spPr bwMode="auto">
          <a:xfrm>
            <a:off x="1116013" y="3495675"/>
            <a:ext cx="7129462" cy="701675"/>
          </a:xfrm>
          <a:prstGeom prst="rect">
            <a:avLst/>
          </a:prstGeom>
          <a:solidFill>
            <a:srgbClr val="00FF00"/>
          </a:solidFill>
          <a:ln w="9525" algn="ctr">
            <a:noFill/>
            <a:miter lim="800000"/>
            <a:headEnd/>
            <a:tailEnd/>
          </a:ln>
          <a:effectLst/>
        </p:spPr>
        <p:txBody>
          <a:bodyPr anchor="ctr">
            <a:spAutoFit/>
          </a:bodyPr>
          <a:lstStyle/>
          <a:p>
            <a:pPr rtl="1" eaLnBrk="1" hangingPunct="1"/>
            <a:r>
              <a:rPr lang="ar-SA" sz="2000" b="1">
                <a:latin typeface="Times New Roman" pitchFamily="18" charset="0"/>
              </a:rPr>
              <a:t>3. الخلق الرفيع الذي كان يتحلى به حتى لقَّبَهُ قومُه بالصادق الأمين؛ ومصداق تميزه في الخلق قوله تعالى (وَإِنَّكَ لَعَلَى خُلُقٍ عَظِيمٍ) .</a:t>
            </a:r>
          </a:p>
        </p:txBody>
      </p:sp>
      <p:sp>
        <p:nvSpPr>
          <p:cNvPr id="246789" name="Rectangle 5"/>
          <p:cNvSpPr>
            <a:spLocks noChangeArrowheads="1"/>
          </p:cNvSpPr>
          <p:nvPr/>
        </p:nvSpPr>
        <p:spPr bwMode="auto">
          <a:xfrm>
            <a:off x="1116013" y="4437063"/>
            <a:ext cx="7129462" cy="792162"/>
          </a:xfrm>
          <a:prstGeom prst="rect">
            <a:avLst/>
          </a:prstGeom>
          <a:solidFill>
            <a:srgbClr val="339966"/>
          </a:solidFill>
          <a:ln w="9525" algn="ctr">
            <a:noFill/>
            <a:miter lim="800000"/>
            <a:headEnd/>
            <a:tailEnd/>
          </a:ln>
          <a:effectLst/>
        </p:spPr>
        <p:txBody>
          <a:bodyPr anchor="ctr"/>
          <a:lstStyle/>
          <a:p>
            <a:pPr rtl="1" eaLnBrk="1" hangingPunct="1"/>
            <a:r>
              <a:rPr lang="ar-SA" b="1">
                <a:latin typeface="Times New Roman" pitchFamily="18" charset="0"/>
              </a:rPr>
              <a:t>4. إخباره بجملة من الأمور الغيبية التي وقع بعضها في حياته؛ مثل انتصار الروم على الفرس، وبعضها بعد وفاته؛ كإخباره سراقة بن مالك بأنه سيلبس سواري كسرى، بالإضافة إلى جملة من الأمور الغيبية الممتدة إلى قيام الساعة، والتي منها أشراط الساعة.</a:t>
            </a:r>
          </a:p>
        </p:txBody>
      </p:sp>
      <p:sp>
        <p:nvSpPr>
          <p:cNvPr id="246790" name="Rectangle 6"/>
          <p:cNvSpPr>
            <a:spLocks noChangeArrowheads="1"/>
          </p:cNvSpPr>
          <p:nvPr/>
        </p:nvSpPr>
        <p:spPr bwMode="auto">
          <a:xfrm>
            <a:off x="1116013" y="5300663"/>
            <a:ext cx="7118350" cy="792162"/>
          </a:xfrm>
          <a:prstGeom prst="rect">
            <a:avLst/>
          </a:prstGeom>
          <a:solidFill>
            <a:srgbClr val="008000"/>
          </a:solidFill>
          <a:ln w="9525" algn="ctr">
            <a:noFill/>
            <a:miter lim="800000"/>
            <a:headEnd/>
            <a:tailEnd/>
          </a:ln>
          <a:effectLst/>
        </p:spPr>
        <p:txBody>
          <a:bodyPr anchor="ctr"/>
          <a:lstStyle/>
          <a:p>
            <a:pPr rtl="1" eaLnBrk="1" hangingPunct="1"/>
            <a:r>
              <a:rPr lang="ar-SA" sz="3600" b="1">
                <a:latin typeface="Times New Roman" pitchFamily="18" charset="0"/>
              </a:rPr>
              <a:t>5.الإعجاز العلمي في سنته.</a:t>
            </a:r>
            <a:endParaRPr lang="ar-SA" sz="3600">
              <a:latin typeface="Times New Roman" pitchFamily="18" charset="0"/>
            </a:endParaRPr>
          </a:p>
        </p:txBody>
      </p:sp>
      <p:sp>
        <p:nvSpPr>
          <p:cNvPr id="246791" name="UpRibbonSharp"/>
          <p:cNvSpPr>
            <a:spLocks noEditPoints="1" noChangeArrowheads="1"/>
          </p:cNvSpPr>
          <p:nvPr/>
        </p:nvSpPr>
        <p:spPr bwMode="auto">
          <a:xfrm>
            <a:off x="611188" y="260350"/>
            <a:ext cx="8208962" cy="1223963"/>
          </a:xfrm>
          <a:custGeom>
            <a:avLst/>
            <a:gdLst>
              <a:gd name="G0" fmla="+- 0 0 0"/>
              <a:gd name="G1" fmla="+- 2920 0 0"/>
              <a:gd name="G2" fmla="+- 2920 2700 0"/>
              <a:gd name="G3" fmla="+- 21600 0 G2"/>
              <a:gd name="G4" fmla="+- 21600 0 G1"/>
              <a:gd name="G5" fmla="+- 21600 0 16361"/>
              <a:gd name="G6" fmla="*/ 16361 1 2"/>
              <a:gd name="G7" fmla="+- 21600 0 G6"/>
              <a:gd name="G8" fmla="+- 16361 0 0"/>
              <a:gd name="T0" fmla="*/ 10800 w 21600"/>
              <a:gd name="T1" fmla="*/ 0 h 21600"/>
              <a:gd name="T2" fmla="*/ 2700 w 21600"/>
              <a:gd name="T3" fmla="*/ 13419 h 21600"/>
              <a:gd name="T4" fmla="*/ 10800 w 21600"/>
              <a:gd name="T5" fmla="*/ 16361 h 21600"/>
              <a:gd name="T6" fmla="*/ 18900 w 21600"/>
              <a:gd name="T7" fmla="*/ 13419 h 21600"/>
              <a:gd name="T8" fmla="*/ 17694720 60000 65536"/>
              <a:gd name="T9" fmla="*/ 11796480 60000 65536"/>
              <a:gd name="T10" fmla="*/ 5898240 60000 65536"/>
              <a:gd name="T11" fmla="*/ 0 60000 65536"/>
              <a:gd name="T12" fmla="*/ G1 w 21600"/>
              <a:gd name="T13" fmla="*/ 0 h 21600"/>
              <a:gd name="T14" fmla="*/ G4 w 21600"/>
              <a:gd name="T15" fmla="*/ G8 h 21600"/>
            </a:gdLst>
            <a:ahLst/>
            <a:cxnLst>
              <a:cxn ang="T8">
                <a:pos x="T0" y="T1"/>
              </a:cxn>
              <a:cxn ang="T9">
                <a:pos x="T2" y="T3"/>
              </a:cxn>
              <a:cxn ang="T10">
                <a:pos x="T4" y="T5"/>
              </a:cxn>
              <a:cxn ang="T11">
                <a:pos x="T6" y="T7"/>
              </a:cxn>
            </a:cxnLst>
            <a:rect l="T12" t="T13" r="T14" b="T15"/>
            <a:pathLst>
              <a:path w="21600" h="21600" extrusionOk="0">
                <a:moveTo>
                  <a:pt x="0" y="21600"/>
                </a:moveTo>
                <a:lnTo>
                  <a:pt x="5620" y="21600"/>
                </a:lnTo>
                <a:lnTo>
                  <a:pt x="5620" y="16361"/>
                </a:lnTo>
                <a:lnTo>
                  <a:pt x="15980" y="16361"/>
                </a:lnTo>
                <a:lnTo>
                  <a:pt x="15980" y="21600"/>
                </a:lnTo>
                <a:lnTo>
                  <a:pt x="21600" y="21600"/>
                </a:lnTo>
                <a:lnTo>
                  <a:pt x="18900" y="13419"/>
                </a:lnTo>
                <a:lnTo>
                  <a:pt x="21600" y="5239"/>
                </a:lnTo>
                <a:lnTo>
                  <a:pt x="18680" y="5239"/>
                </a:lnTo>
                <a:lnTo>
                  <a:pt x="18680" y="0"/>
                </a:lnTo>
                <a:lnTo>
                  <a:pt x="2920" y="0"/>
                </a:lnTo>
                <a:lnTo>
                  <a:pt x="2920" y="5239"/>
                </a:lnTo>
                <a:lnTo>
                  <a:pt x="0" y="5239"/>
                </a:lnTo>
                <a:lnTo>
                  <a:pt x="2700" y="13419"/>
                </a:lnTo>
                <a:close/>
              </a:path>
              <a:path w="21600" h="21600" fill="none" extrusionOk="0">
                <a:moveTo>
                  <a:pt x="5620" y="16361"/>
                </a:moveTo>
                <a:lnTo>
                  <a:pt x="2920" y="16361"/>
                </a:lnTo>
                <a:lnTo>
                  <a:pt x="2920" y="5239"/>
                </a:lnTo>
              </a:path>
              <a:path w="21600" h="21600" fill="none" extrusionOk="0">
                <a:moveTo>
                  <a:pt x="2920" y="16361"/>
                </a:moveTo>
                <a:lnTo>
                  <a:pt x="5620" y="21600"/>
                </a:lnTo>
              </a:path>
              <a:path w="21600" h="21600" fill="none" extrusionOk="0">
                <a:moveTo>
                  <a:pt x="15980" y="16361"/>
                </a:moveTo>
                <a:lnTo>
                  <a:pt x="18680" y="16361"/>
                </a:lnTo>
                <a:lnTo>
                  <a:pt x="18680" y="5239"/>
                </a:lnTo>
              </a:path>
              <a:path w="21600" h="21600" fill="none" extrusionOk="0">
                <a:moveTo>
                  <a:pt x="18680" y="16361"/>
                </a:moveTo>
                <a:lnTo>
                  <a:pt x="15980" y="21600"/>
                </a:lnTo>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ar-SA"/>
          </a:p>
        </p:txBody>
      </p:sp>
      <p:sp>
        <p:nvSpPr>
          <p:cNvPr id="246793" name="WordArt 9"/>
          <p:cNvSpPr>
            <a:spLocks noChangeArrowheads="1" noChangeShapeType="1" noTextEdit="1"/>
          </p:cNvSpPr>
          <p:nvPr/>
        </p:nvSpPr>
        <p:spPr bwMode="auto">
          <a:xfrm>
            <a:off x="2555875" y="476250"/>
            <a:ext cx="4524375" cy="576263"/>
          </a:xfrm>
          <a:prstGeom prst="rect">
            <a:avLst/>
          </a:prstGeom>
        </p:spPr>
        <p:txBody>
          <a:bodyPr wrap="none" fromWordArt="1">
            <a:prstTxWarp prst="textPlain">
              <a:avLst>
                <a:gd name="adj" fmla="val 50000"/>
              </a:avLst>
            </a:prstTxWarp>
          </a:bodyPr>
          <a:lstStyle/>
          <a:p>
            <a:pPr rtl="1"/>
            <a:r>
              <a:rPr lang="ar-SA" sz="2800" kern="10">
                <a:ln w="9525">
                  <a:noFill/>
                  <a:round/>
                  <a:headEnd/>
                  <a:tailEnd/>
                </a:ln>
                <a:solidFill>
                  <a:srgbClr val="336699"/>
                </a:solidFill>
                <a:effectLst>
                  <a:outerShdw dist="45791" dir="2021404" algn="ctr" rotWithShape="0">
                    <a:srgbClr val="B2B2B2">
                      <a:alpha val="80000"/>
                    </a:srgbClr>
                  </a:outerShdw>
                </a:effectLst>
                <a:latin typeface="Times New Roman"/>
                <a:cs typeface="Times New Roman"/>
              </a:rPr>
              <a:t>ز - دلائل نبوة محمد صلى الله عليه وسلم </a:t>
            </a:r>
          </a:p>
        </p:txBody>
      </p:sp>
      <p:sp>
        <p:nvSpPr>
          <p:cNvPr id="246794" name="Rectangle 10"/>
          <p:cNvSpPr>
            <a:spLocks noChangeAspect="1" noChangeArrowheads="1"/>
          </p:cNvSpPr>
          <p:nvPr/>
        </p:nvSpPr>
        <p:spPr bwMode="auto">
          <a:xfrm>
            <a:off x="1116013" y="1700213"/>
            <a:ext cx="7129462" cy="701675"/>
          </a:xfrm>
          <a:prstGeom prst="rect">
            <a:avLst/>
          </a:prstGeom>
          <a:solidFill>
            <a:srgbClr val="CCFFFF"/>
          </a:solidFill>
          <a:ln w="9525" algn="ctr">
            <a:noFill/>
            <a:miter lim="800000"/>
            <a:headEnd/>
            <a:tailEnd/>
          </a:ln>
          <a:effectLst/>
        </p:spPr>
        <p:txBody>
          <a:bodyPr anchor="ctr">
            <a:spAutoFit/>
          </a:bodyPr>
          <a:lstStyle/>
          <a:p>
            <a:pPr rtl="1" eaLnBrk="1" hangingPunct="1"/>
            <a:r>
              <a:rPr lang="ar-SA" sz="2000">
                <a:latin typeface="Times New Roman" pitchFamily="18" charset="0"/>
              </a:rPr>
              <a:t>1. المعجزات التي في مقدمتها معجزته الخالدة وهي القرآن الكريم، ومن المعجزات الأخرى: انشقاق القمر، والإسراء والمعراج، وتكثير الطعام.. </a:t>
            </a:r>
            <a:endParaRPr lang="en-US" sz="200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46791"/>
                                        </p:tgtEl>
                                        <p:attrNameLst>
                                          <p:attrName>style.visibility</p:attrName>
                                        </p:attrNameLst>
                                      </p:cBhvr>
                                      <p:to>
                                        <p:strVal val="visible"/>
                                      </p:to>
                                    </p:set>
                                    <p:animEffect transition="in" filter="wedge">
                                      <p:cBhvr>
                                        <p:cTn id="7" dur="2000"/>
                                        <p:tgtEl>
                                          <p:spTgt spid="246791"/>
                                        </p:tgtEl>
                                      </p:cBhvr>
                                    </p:animEffect>
                                  </p:childTnLst>
                                </p:cTn>
                              </p:par>
                            </p:childTnLst>
                          </p:cTn>
                        </p:par>
                      </p:childTnLst>
                    </p:cTn>
                  </p:par>
                  <p:par>
                    <p:cTn id="8" fill="hold">
                      <p:stCondLst>
                        <p:cond delay="indefinite"/>
                      </p:stCondLst>
                      <p:childTnLst>
                        <p:par>
                          <p:cTn id="9" fill="hold">
                            <p:stCondLst>
                              <p:cond delay="0"/>
                            </p:stCondLst>
                            <p:childTnLst>
                              <p:par>
                                <p:cTn id="10" presetID="51" presetClass="entr" presetSubtype="0" fill="hold" grpId="0" nodeType="clickEffect">
                                  <p:stCondLst>
                                    <p:cond delay="0"/>
                                  </p:stCondLst>
                                  <p:childTnLst>
                                    <p:set>
                                      <p:cBhvr>
                                        <p:cTn id="11" dur="1" fill="hold">
                                          <p:stCondLst>
                                            <p:cond delay="0"/>
                                          </p:stCondLst>
                                        </p:cTn>
                                        <p:tgtEl>
                                          <p:spTgt spid="246793"/>
                                        </p:tgtEl>
                                        <p:attrNameLst>
                                          <p:attrName>style.visibility</p:attrName>
                                        </p:attrNameLst>
                                      </p:cBhvr>
                                      <p:to>
                                        <p:strVal val="visible"/>
                                      </p:to>
                                    </p:set>
                                    <p:animEffect transition="in" filter="fade">
                                      <p:cBhvr>
                                        <p:cTn id="12" dur="770" decel="100000"/>
                                        <p:tgtEl>
                                          <p:spTgt spid="246793"/>
                                        </p:tgtEl>
                                      </p:cBhvr>
                                    </p:animEffect>
                                    <p:animScale>
                                      <p:cBhvr>
                                        <p:cTn id="13" dur="770" decel="100000"/>
                                        <p:tgtEl>
                                          <p:spTgt spid="246793"/>
                                        </p:tgtEl>
                                      </p:cBhvr>
                                      <p:from x="10000" y="10000"/>
                                      <p:to x="200000" y="450000"/>
                                    </p:animScale>
                                    <p:animScale>
                                      <p:cBhvr>
                                        <p:cTn id="14" dur="1230" accel="100000" fill="hold">
                                          <p:stCondLst>
                                            <p:cond delay="770"/>
                                          </p:stCondLst>
                                        </p:cTn>
                                        <p:tgtEl>
                                          <p:spTgt spid="246793"/>
                                        </p:tgtEl>
                                      </p:cBhvr>
                                      <p:from x="200000" y="450000"/>
                                      <p:to x="100000" y="100000"/>
                                    </p:animScale>
                                    <p:set>
                                      <p:cBhvr>
                                        <p:cTn id="15" dur="770" fill="hold"/>
                                        <p:tgtEl>
                                          <p:spTgt spid="246793"/>
                                        </p:tgtEl>
                                        <p:attrNameLst>
                                          <p:attrName>ppt_x</p:attrName>
                                        </p:attrNameLst>
                                      </p:cBhvr>
                                      <p:to>
                                        <p:strVal val="(0.5)"/>
                                      </p:to>
                                    </p:set>
                                    <p:anim from="(0.5)" to="(#ppt_x)" calcmode="lin" valueType="num">
                                      <p:cBhvr>
                                        <p:cTn id="16" dur="1230" accel="100000" fill="hold">
                                          <p:stCondLst>
                                            <p:cond delay="770"/>
                                          </p:stCondLst>
                                        </p:cTn>
                                        <p:tgtEl>
                                          <p:spTgt spid="246793"/>
                                        </p:tgtEl>
                                        <p:attrNameLst>
                                          <p:attrName>ppt_x</p:attrName>
                                        </p:attrNameLst>
                                      </p:cBhvr>
                                    </p:anim>
                                    <p:set>
                                      <p:cBhvr>
                                        <p:cTn id="17" dur="770" fill="hold"/>
                                        <p:tgtEl>
                                          <p:spTgt spid="246793"/>
                                        </p:tgtEl>
                                        <p:attrNameLst>
                                          <p:attrName>ppt_y</p:attrName>
                                        </p:attrNameLst>
                                      </p:cBhvr>
                                      <p:to>
                                        <p:strVal val="(#ppt_y+0.4)"/>
                                      </p:to>
                                    </p:set>
                                    <p:anim from="(#ppt_y+0.4)" to="(#ppt_y)" calcmode="lin" valueType="num">
                                      <p:cBhvr>
                                        <p:cTn id="18" dur="1230" accel="100000" fill="hold">
                                          <p:stCondLst>
                                            <p:cond delay="770"/>
                                          </p:stCondLst>
                                        </p:cTn>
                                        <p:tgtEl>
                                          <p:spTgt spid="246793"/>
                                        </p:tgtEl>
                                        <p:attrNameLst>
                                          <p:attrName>ppt_y</p:attrName>
                                        </p:attrNameLst>
                                      </p:cBhvr>
                                    </p:anim>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246794"/>
                                        </p:tgtEl>
                                        <p:attrNameLst>
                                          <p:attrName>style.visibility</p:attrName>
                                        </p:attrNameLst>
                                      </p:cBhvr>
                                      <p:to>
                                        <p:strVal val="visible"/>
                                      </p:to>
                                    </p:set>
                                    <p:animEffect transition="in" filter="diamond(in)">
                                      <p:cBhvr>
                                        <p:cTn id="23" dur="2000"/>
                                        <p:tgtEl>
                                          <p:spTgt spid="246794"/>
                                        </p:tgtEl>
                                      </p:cBhvr>
                                    </p:animEffect>
                                  </p:childTnLst>
                                  <p:subTnLst>
                                    <p:audio>
                                      <p:cMediaNode>
                                        <p:cTn display="0" masterRel="sameClick">
                                          <p:stCondLst>
                                            <p:cond evt="begin" delay="0">
                                              <p:tn val="21"/>
                                            </p:cond>
                                          </p:stCondLst>
                                          <p:endCondLst>
                                            <p:cond evt="onStopAudio" delay="0">
                                              <p:tgtEl>
                                                <p:sldTgt/>
                                              </p:tgtEl>
                                            </p:cond>
                                          </p:endCondLst>
                                        </p:cTn>
                                        <p:tgtEl>
                                          <p:sndTgt r:embed="rId2" name="arrow.wav"/>
                                        </p:tgtEl>
                                      </p:cMediaNode>
                                    </p:audio>
                                  </p:sub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246787"/>
                                        </p:tgtEl>
                                        <p:attrNameLst>
                                          <p:attrName>style.visibility</p:attrName>
                                        </p:attrNameLst>
                                      </p:cBhvr>
                                      <p:to>
                                        <p:strVal val="visible"/>
                                      </p:to>
                                    </p:set>
                                    <p:animEffect transition="in" filter="diamond(in)">
                                      <p:cBhvr>
                                        <p:cTn id="28" dur="2000"/>
                                        <p:tgtEl>
                                          <p:spTgt spid="246787"/>
                                        </p:tgtEl>
                                      </p:cBhvr>
                                    </p:animEffect>
                                  </p:childTnLst>
                                  <p:subTnLst>
                                    <p:audio>
                                      <p:cMediaNode>
                                        <p:cTn display="0" masterRel="sameClick">
                                          <p:stCondLst>
                                            <p:cond evt="begin" delay="0">
                                              <p:tn val="26"/>
                                            </p:cond>
                                          </p:stCondLst>
                                          <p:endCondLst>
                                            <p:cond evt="onStopAudio" delay="0">
                                              <p:tgtEl>
                                                <p:sldTgt/>
                                              </p:tgtEl>
                                            </p:cond>
                                          </p:endCondLst>
                                        </p:cTn>
                                        <p:tgtEl>
                                          <p:sndTgt r:embed="rId2" name="arrow.wav"/>
                                        </p:tgtEl>
                                      </p:cMediaNode>
                                    </p:audio>
                                  </p:sub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246788"/>
                                        </p:tgtEl>
                                        <p:attrNameLst>
                                          <p:attrName>style.visibility</p:attrName>
                                        </p:attrNameLst>
                                      </p:cBhvr>
                                      <p:to>
                                        <p:strVal val="visible"/>
                                      </p:to>
                                    </p:set>
                                    <p:animEffect transition="in" filter="diamond(in)">
                                      <p:cBhvr>
                                        <p:cTn id="33" dur="2000"/>
                                        <p:tgtEl>
                                          <p:spTgt spid="246788"/>
                                        </p:tgtEl>
                                      </p:cBhvr>
                                    </p:animEffect>
                                  </p:childTnLst>
                                  <p:subTnLst>
                                    <p:audio>
                                      <p:cMediaNode>
                                        <p:cTn display="0" masterRel="sameClick">
                                          <p:stCondLst>
                                            <p:cond evt="begin" delay="0">
                                              <p:tn val="31"/>
                                            </p:cond>
                                          </p:stCondLst>
                                          <p:endCondLst>
                                            <p:cond evt="onStopAudio" delay="0">
                                              <p:tgtEl>
                                                <p:sldTgt/>
                                              </p:tgtEl>
                                            </p:cond>
                                          </p:endCondLst>
                                        </p:cTn>
                                        <p:tgtEl>
                                          <p:sndTgt r:embed="rId2" name="arrow.wav"/>
                                        </p:tgtEl>
                                      </p:cMediaNode>
                                    </p:audio>
                                  </p:subTnLst>
                                </p:cTn>
                              </p:par>
                            </p:childTnLst>
                          </p:cTn>
                        </p:par>
                      </p:childTnLst>
                    </p:cTn>
                  </p:par>
                  <p:par>
                    <p:cTn id="34" fill="hold">
                      <p:stCondLst>
                        <p:cond delay="indefinite"/>
                      </p:stCondLst>
                      <p:childTnLst>
                        <p:par>
                          <p:cTn id="35" fill="hold">
                            <p:stCondLst>
                              <p:cond delay="0"/>
                            </p:stCondLst>
                            <p:childTnLst>
                              <p:par>
                                <p:cTn id="36" presetID="8" presetClass="entr" presetSubtype="16" fill="hold" grpId="0" nodeType="clickEffect">
                                  <p:stCondLst>
                                    <p:cond delay="0"/>
                                  </p:stCondLst>
                                  <p:childTnLst>
                                    <p:set>
                                      <p:cBhvr>
                                        <p:cTn id="37" dur="1" fill="hold">
                                          <p:stCondLst>
                                            <p:cond delay="0"/>
                                          </p:stCondLst>
                                        </p:cTn>
                                        <p:tgtEl>
                                          <p:spTgt spid="246789"/>
                                        </p:tgtEl>
                                        <p:attrNameLst>
                                          <p:attrName>style.visibility</p:attrName>
                                        </p:attrNameLst>
                                      </p:cBhvr>
                                      <p:to>
                                        <p:strVal val="visible"/>
                                      </p:to>
                                    </p:set>
                                    <p:animEffect transition="in" filter="diamond(in)">
                                      <p:cBhvr>
                                        <p:cTn id="38" dur="2000"/>
                                        <p:tgtEl>
                                          <p:spTgt spid="246789"/>
                                        </p:tgtEl>
                                      </p:cBhvr>
                                    </p:animEffect>
                                  </p:childTnLst>
                                  <p:subTnLst>
                                    <p:audio>
                                      <p:cMediaNode>
                                        <p:cTn display="0" masterRel="sameClick">
                                          <p:stCondLst>
                                            <p:cond evt="begin" delay="0">
                                              <p:tn val="36"/>
                                            </p:cond>
                                          </p:stCondLst>
                                          <p:endCondLst>
                                            <p:cond evt="onStopAudio" delay="0">
                                              <p:tgtEl>
                                                <p:sldTgt/>
                                              </p:tgtEl>
                                            </p:cond>
                                          </p:endCondLst>
                                        </p:cTn>
                                        <p:tgtEl>
                                          <p:sndTgt r:embed="rId2" name="arrow.wav"/>
                                        </p:tgtEl>
                                      </p:cMediaNode>
                                    </p:audio>
                                  </p:subTnLst>
                                </p:cTn>
                              </p:par>
                            </p:childTnLst>
                          </p:cTn>
                        </p:par>
                      </p:childTnLst>
                    </p:cTn>
                  </p:par>
                  <p:par>
                    <p:cTn id="39" fill="hold">
                      <p:stCondLst>
                        <p:cond delay="indefinite"/>
                      </p:stCondLst>
                      <p:childTnLst>
                        <p:par>
                          <p:cTn id="40" fill="hold">
                            <p:stCondLst>
                              <p:cond delay="0"/>
                            </p:stCondLst>
                            <p:childTnLst>
                              <p:par>
                                <p:cTn id="41" presetID="8" presetClass="entr" presetSubtype="16" fill="hold" grpId="0" nodeType="clickEffect">
                                  <p:stCondLst>
                                    <p:cond delay="0"/>
                                  </p:stCondLst>
                                  <p:childTnLst>
                                    <p:set>
                                      <p:cBhvr>
                                        <p:cTn id="42" dur="1" fill="hold">
                                          <p:stCondLst>
                                            <p:cond delay="0"/>
                                          </p:stCondLst>
                                        </p:cTn>
                                        <p:tgtEl>
                                          <p:spTgt spid="246790"/>
                                        </p:tgtEl>
                                        <p:attrNameLst>
                                          <p:attrName>style.visibility</p:attrName>
                                        </p:attrNameLst>
                                      </p:cBhvr>
                                      <p:to>
                                        <p:strVal val="visible"/>
                                      </p:to>
                                    </p:set>
                                    <p:animEffect transition="in" filter="diamond(in)">
                                      <p:cBhvr>
                                        <p:cTn id="43" dur="2000"/>
                                        <p:tgtEl>
                                          <p:spTgt spid="246790"/>
                                        </p:tgtEl>
                                      </p:cBhvr>
                                    </p:animEffect>
                                  </p:childTnLst>
                                  <p:subTnLst>
                                    <p:audio>
                                      <p:cMediaNode>
                                        <p:cTn display="0" masterRel="sameClick">
                                          <p:stCondLst>
                                            <p:cond evt="begin" delay="0">
                                              <p:tn val="41"/>
                                            </p:cond>
                                          </p:stCondLst>
                                          <p:endCondLst>
                                            <p:cond evt="onStopAudio" delay="0">
                                              <p:tgtEl>
                                                <p:sldTgt/>
                                              </p:tgtEl>
                                            </p:cond>
                                          </p:endCondLst>
                                        </p:cTn>
                                        <p:tgtEl>
                                          <p:sndTgt r:embed="rId2"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7" grpId="0" animBg="1"/>
      <p:bldP spid="246788" grpId="0" animBg="1"/>
      <p:bldP spid="246789" grpId="0" animBg="1"/>
      <p:bldP spid="246790" grpId="0" animBg="1"/>
      <p:bldP spid="246791" grpId="0" animBg="1"/>
      <p:bldP spid="246793" grpId="0" animBg="1"/>
      <p:bldP spid="24679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رقم الشريحة 5"/>
          <p:cNvSpPr>
            <a:spLocks noGrp="1"/>
          </p:cNvSpPr>
          <p:nvPr>
            <p:ph type="sldNum" sz="quarter" idx="12"/>
          </p:nvPr>
        </p:nvSpPr>
        <p:spPr/>
        <p:txBody>
          <a:bodyPr/>
          <a:lstStyle/>
          <a:p>
            <a:fld id="{468ABEAB-1EA2-4512-B55B-24EA6548E7FB}" type="slidenum">
              <a:rPr lang="ar-SA"/>
              <a:pPr/>
              <a:t>43</a:t>
            </a:fld>
            <a:endParaRPr lang="en-US"/>
          </a:p>
        </p:txBody>
      </p:sp>
      <p:sp>
        <p:nvSpPr>
          <p:cNvPr id="266242" name="Text Box 2"/>
          <p:cNvSpPr txBox="1">
            <a:spLocks noChangeArrowheads="1"/>
          </p:cNvSpPr>
          <p:nvPr/>
        </p:nvSpPr>
        <p:spPr bwMode="auto">
          <a:xfrm>
            <a:off x="1116013" y="765175"/>
            <a:ext cx="6911975" cy="863600"/>
          </a:xfrm>
          <a:prstGeom prst="rect">
            <a:avLst/>
          </a:prstGeom>
          <a:gradFill rotWithShape="1">
            <a:gsLst>
              <a:gs pos="0">
                <a:srgbClr val="DDF4AA">
                  <a:gamma/>
                  <a:tint val="0"/>
                  <a:invGamma/>
                </a:srgbClr>
              </a:gs>
              <a:gs pos="100000">
                <a:srgbClr val="DDF4AA"/>
              </a:gs>
            </a:gsLst>
            <a:lin ang="5400000" scaled="1"/>
          </a:gradFill>
          <a:ln w="9525">
            <a:solidFill>
              <a:srgbClr val="000000"/>
            </a:solidFill>
            <a:miter lim="800000"/>
            <a:headEnd/>
            <a:tailEnd/>
          </a:ln>
          <a:effectLst>
            <a:outerShdw dist="159131" dir="3683372" algn="ctr" rotWithShape="0">
              <a:srgbClr val="808080">
                <a:alpha val="50000"/>
              </a:srgbClr>
            </a:outerShdw>
          </a:effectLst>
        </p:spPr>
        <p:txBody>
          <a:bodyPr/>
          <a:lstStyle/>
          <a:p>
            <a:pPr rtl="1"/>
            <a:r>
              <a:rPr lang="ar-SA" sz="3200">
                <a:latin typeface="Times New Roman" pitchFamily="18" charset="0"/>
                <a:cs typeface="Times New Roman" pitchFamily="18" charset="0"/>
              </a:rPr>
              <a:t>نماذج من الإعجاز العلمي في السنة النبوية</a:t>
            </a:r>
            <a:endParaRPr lang="en-US" sz="3200"/>
          </a:p>
        </p:txBody>
      </p:sp>
      <p:sp>
        <p:nvSpPr>
          <p:cNvPr id="266243" name="Rectangle 3"/>
          <p:cNvSpPr>
            <a:spLocks noChangeArrowheads="1"/>
          </p:cNvSpPr>
          <p:nvPr/>
        </p:nvSpPr>
        <p:spPr bwMode="auto">
          <a:xfrm>
            <a:off x="1116013" y="1844675"/>
            <a:ext cx="6985000" cy="4392613"/>
          </a:xfrm>
          <a:prstGeom prst="rect">
            <a:avLst/>
          </a:prstGeom>
          <a:gradFill rotWithShape="1">
            <a:gsLst>
              <a:gs pos="0">
                <a:srgbClr val="DDF4AA"/>
              </a:gs>
              <a:gs pos="100000">
                <a:srgbClr val="DDF4AA">
                  <a:gamma/>
                  <a:shade val="46275"/>
                  <a:invGamma/>
                </a:srgbClr>
              </a:gs>
            </a:gsLst>
            <a:lin ang="5400000" scaled="1"/>
          </a:gradFill>
          <a:ln w="9525">
            <a:solidFill>
              <a:schemeClr val="accent1"/>
            </a:solidFill>
            <a:miter lim="800000"/>
            <a:headEnd/>
            <a:tailEnd/>
          </a:ln>
          <a:effectLst/>
        </p:spPr>
        <p:txBody>
          <a:bodyPr/>
          <a:lstStyle/>
          <a:p>
            <a:pPr marL="342900" indent="-342900" algn="r" rtl="1" eaLnBrk="1" hangingPunct="1">
              <a:spcBef>
                <a:spcPct val="20000"/>
              </a:spcBef>
              <a:buClr>
                <a:schemeClr val="folHlink"/>
              </a:buClr>
              <a:buSzPct val="90000"/>
              <a:buFont typeface="Wingdings" pitchFamily="2" charset="2"/>
              <a:buChar char="n"/>
            </a:pPr>
            <a:r>
              <a:rPr lang="ar-SA" sz="2000"/>
              <a:t>حديث فاطمة بنت أبي حبيش، عندما سألت رسول الله صلى الله عليه وسلم، فقالت: إني استحاض فلا أطهر؛ أفأدع الصلاة؟ قال: ”لا، إنما ذلك عرق“ </a:t>
            </a:r>
            <a:r>
              <a:rPr lang="ar-SA" sz="1600"/>
              <a:t>رواه البخاري.</a:t>
            </a:r>
            <a:r>
              <a:rPr lang="ar-SA" sz="2000"/>
              <a:t> </a:t>
            </a:r>
            <a:r>
              <a:rPr lang="ar-SA" sz="1900"/>
              <a:t>وقد أثبت العلم الحديث أن الدم الوحيد الذي يخرج من الرحم هو دم الحيض والنفاس، وأما الدم الآخر فمرجعه إلى نزيف في بعض الأغشية، خارج الرحم!</a:t>
            </a:r>
            <a:endParaRPr lang="ar-SA" sz="1900">
              <a:cs typeface="DecoType Naskh" pitchFamily="2" charset="-78"/>
            </a:endParaRPr>
          </a:p>
          <a:p>
            <a:pPr marL="342900" indent="-342900" algn="r" rtl="1" eaLnBrk="1" hangingPunct="1">
              <a:spcBef>
                <a:spcPct val="20000"/>
              </a:spcBef>
              <a:buClr>
                <a:schemeClr val="folHlink"/>
              </a:buClr>
              <a:buSzPct val="90000"/>
              <a:buFont typeface="Wingdings" pitchFamily="2" charset="2"/>
              <a:buChar char="n"/>
            </a:pPr>
            <a:r>
              <a:rPr lang="ar-SA" sz="2000"/>
              <a:t>قوله صلى الله عليه وسلم: ”طهور إناء أحدكم إذا ولغ فيه الكلب أن يغسله سبع مرات، أولاهن بالتراب“ </a:t>
            </a:r>
            <a:r>
              <a:rPr lang="ar-SA" sz="1600"/>
              <a:t>رواه مسلم.</a:t>
            </a:r>
            <a:r>
              <a:rPr lang="ar-SA" sz="2000"/>
              <a:t> وقد أثبت العلم الحديث أن الكلب تخرج منه ديدان خطيرة معدية للإنسان، كما أن التراب فيه مادة قاتلة للجراثيم، لهذا استخرجوا منه كثيراً من المبيدات، مثل (التتراسكلين) و(النيوماتسين)!</a:t>
            </a:r>
            <a:endParaRPr lang="ar-SA" sz="2000">
              <a:cs typeface="DecoType Naskh" pitchFamily="2" charset="-78"/>
            </a:endParaRPr>
          </a:p>
          <a:p>
            <a:pPr marL="342900" indent="-342900" algn="r" rtl="1" eaLnBrk="1" hangingPunct="1">
              <a:spcBef>
                <a:spcPct val="20000"/>
              </a:spcBef>
              <a:buClr>
                <a:schemeClr val="folHlink"/>
              </a:buClr>
              <a:buSzPct val="90000"/>
              <a:buFont typeface="Wingdings" pitchFamily="2" charset="2"/>
              <a:buChar char="n"/>
            </a:pPr>
            <a:r>
              <a:rPr lang="ar-SA" sz="1900"/>
              <a:t>ما ورد عن عائشة رضي الله عنها أن رسول الله </a:t>
            </a:r>
            <a:r>
              <a:rPr lang="ar-SA" sz="1400"/>
              <a:t>صلى الله عليه وسلم</a:t>
            </a:r>
            <a:r>
              <a:rPr lang="ar-SA" sz="1900"/>
              <a:t> ”كان يؤتى بالصبيان؛ فيبرك عليهم، ويحنكهم“ رواه الشيخان. وقد أثبت العلم الحديث أن المولود يكون مستوى السكر في دمه منخفضا عند الولادة، خاصة إذا كان وزنه أقل من 2.5 كغ، ممّا يجعله في حاجة ماسة لرفع نسبة السكر؛ لتجنب المضاعفات الخطيرة التي قد تعرض له، وهذا يحصل بتحنيكه بالتمر؛ فمن أين علم الرسول </a:t>
            </a:r>
            <a:r>
              <a:rPr lang="ar-SA" sz="1400"/>
              <a:t>صلى الله عليه وسلم</a:t>
            </a:r>
            <a:r>
              <a:rPr lang="ar-SA" sz="1900"/>
              <a:t> بذلك؟! </a:t>
            </a:r>
            <a:endParaRPr lang="en-US" sz="19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6242"/>
                                        </p:tgtEl>
                                        <p:attrNameLst>
                                          <p:attrName>style.visibility</p:attrName>
                                        </p:attrNameLst>
                                      </p:cBhvr>
                                      <p:to>
                                        <p:strVal val="visible"/>
                                      </p:to>
                                    </p:set>
                                    <p:animEffect transition="in" filter="strips(downLeft)">
                                      <p:cBhvr>
                                        <p:cTn id="7" dur="500"/>
                                        <p:tgtEl>
                                          <p:spTgt spid="266242"/>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30" presetClass="entr" presetSubtype="0" fill="hold" grpId="0" nodeType="clickEffect">
                                  <p:stCondLst>
                                    <p:cond delay="0"/>
                                  </p:stCondLst>
                                  <p:iterate type="wd">
                                    <p:tmPct val="10000"/>
                                  </p:iterate>
                                  <p:childTnLst>
                                    <p:set>
                                      <p:cBhvr>
                                        <p:cTn id="11" dur="1" fill="hold">
                                          <p:stCondLst>
                                            <p:cond delay="0"/>
                                          </p:stCondLst>
                                        </p:cTn>
                                        <p:tgtEl>
                                          <p:spTgt spid="266243">
                                            <p:bg/>
                                          </p:spTgt>
                                        </p:tgtEl>
                                        <p:attrNameLst>
                                          <p:attrName>style.visibility</p:attrName>
                                        </p:attrNameLst>
                                      </p:cBhvr>
                                      <p:to>
                                        <p:strVal val="visible"/>
                                      </p:to>
                                    </p:set>
                                    <p:animEffect transition="in" filter="fade">
                                      <p:cBhvr>
                                        <p:cTn id="12" dur="800" decel="100000"/>
                                        <p:tgtEl>
                                          <p:spTgt spid="266243">
                                            <p:bg/>
                                          </p:spTgt>
                                        </p:tgtEl>
                                      </p:cBhvr>
                                    </p:animEffect>
                                    <p:anim calcmode="lin" valueType="num">
                                      <p:cBhvr>
                                        <p:cTn id="13" dur="800" decel="100000" fill="hold"/>
                                        <p:tgtEl>
                                          <p:spTgt spid="266243">
                                            <p:bg/>
                                          </p:spTgt>
                                        </p:tgtEl>
                                        <p:attrNameLst>
                                          <p:attrName>style.rotation</p:attrName>
                                        </p:attrNameLst>
                                      </p:cBhvr>
                                      <p:tavLst>
                                        <p:tav tm="0">
                                          <p:val>
                                            <p:fltVal val="-90"/>
                                          </p:val>
                                        </p:tav>
                                        <p:tav tm="100000">
                                          <p:val>
                                            <p:fltVal val="0"/>
                                          </p:val>
                                        </p:tav>
                                      </p:tavLst>
                                    </p:anim>
                                    <p:anim calcmode="lin" valueType="num">
                                      <p:cBhvr>
                                        <p:cTn id="14" dur="800" decel="100000" fill="hold"/>
                                        <p:tgtEl>
                                          <p:spTgt spid="266243">
                                            <p:bg/>
                                          </p:spTgt>
                                        </p:tgtEl>
                                        <p:attrNameLst>
                                          <p:attrName>ppt_x</p:attrName>
                                        </p:attrNameLst>
                                      </p:cBhvr>
                                      <p:tavLst>
                                        <p:tav tm="0">
                                          <p:val>
                                            <p:strVal val="#ppt_x+0.4"/>
                                          </p:val>
                                        </p:tav>
                                        <p:tav tm="100000">
                                          <p:val>
                                            <p:strVal val="#ppt_x-0.05"/>
                                          </p:val>
                                        </p:tav>
                                      </p:tavLst>
                                    </p:anim>
                                    <p:anim calcmode="lin" valueType="num">
                                      <p:cBhvr>
                                        <p:cTn id="15" dur="800" decel="100000" fill="hold"/>
                                        <p:tgtEl>
                                          <p:spTgt spid="266243">
                                            <p:bg/>
                                          </p:spTgt>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266243">
                                            <p:bg/>
                                          </p:spTgt>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266243">
                                            <p:bg/>
                                          </p:spTgt>
                                        </p:tgtEl>
                                        <p:attrNameLst>
                                          <p:attrName>ppt_y</p:attrName>
                                        </p:attrNameLst>
                                      </p:cBhvr>
                                      <p:tavLst>
                                        <p:tav tm="0">
                                          <p:val>
                                            <p:strVal val="#ppt_y+0.1"/>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oin.wav"/>
                                        </p:tgtEl>
                                      </p:cMediaNode>
                                    </p:audio>
                                  </p:subTnLst>
                                </p:cTn>
                              </p:par>
                            </p:childTnLst>
                          </p:cTn>
                        </p:par>
                      </p:childTnLst>
                    </p:cTn>
                  </p:par>
                  <p:par>
                    <p:cTn id="18" fill="hold">
                      <p:stCondLst>
                        <p:cond delay="indefinite"/>
                      </p:stCondLst>
                      <p:childTnLst>
                        <p:par>
                          <p:cTn id="19" fill="hold">
                            <p:stCondLst>
                              <p:cond delay="0"/>
                            </p:stCondLst>
                            <p:childTnLst>
                              <p:par>
                                <p:cTn id="20" presetID="30" presetClass="entr" presetSubtype="0" fill="hold" grpId="0" nodeType="clickEffect">
                                  <p:stCondLst>
                                    <p:cond delay="0"/>
                                  </p:stCondLst>
                                  <p:iterate type="wd">
                                    <p:tmPct val="10000"/>
                                  </p:iterate>
                                  <p:childTnLst>
                                    <p:set>
                                      <p:cBhvr>
                                        <p:cTn id="21" dur="1" fill="hold">
                                          <p:stCondLst>
                                            <p:cond delay="0"/>
                                          </p:stCondLst>
                                        </p:cTn>
                                        <p:tgtEl>
                                          <p:spTgt spid="266243">
                                            <p:txEl>
                                              <p:pRg st="0" end="0"/>
                                            </p:txEl>
                                          </p:spTgt>
                                        </p:tgtEl>
                                        <p:attrNameLst>
                                          <p:attrName>style.visibility</p:attrName>
                                        </p:attrNameLst>
                                      </p:cBhvr>
                                      <p:to>
                                        <p:strVal val="visible"/>
                                      </p:to>
                                    </p:set>
                                    <p:animEffect transition="in" filter="fade">
                                      <p:cBhvr>
                                        <p:cTn id="22" dur="1600" decel="100000"/>
                                        <p:tgtEl>
                                          <p:spTgt spid="266243">
                                            <p:txEl>
                                              <p:pRg st="0" end="0"/>
                                            </p:txEl>
                                          </p:spTgt>
                                        </p:tgtEl>
                                      </p:cBhvr>
                                    </p:animEffect>
                                    <p:anim calcmode="lin" valueType="num">
                                      <p:cBhvr>
                                        <p:cTn id="23" dur="1600" decel="100000" fill="hold"/>
                                        <p:tgtEl>
                                          <p:spTgt spid="266243">
                                            <p:txEl>
                                              <p:pRg st="0" end="0"/>
                                            </p:txEl>
                                          </p:spTgt>
                                        </p:tgtEl>
                                        <p:attrNameLst>
                                          <p:attrName>style.rotation</p:attrName>
                                        </p:attrNameLst>
                                      </p:cBhvr>
                                      <p:tavLst>
                                        <p:tav tm="0">
                                          <p:val>
                                            <p:fltVal val="-90"/>
                                          </p:val>
                                        </p:tav>
                                        <p:tav tm="100000">
                                          <p:val>
                                            <p:fltVal val="0"/>
                                          </p:val>
                                        </p:tav>
                                      </p:tavLst>
                                    </p:anim>
                                    <p:anim calcmode="lin" valueType="num">
                                      <p:cBhvr>
                                        <p:cTn id="24" dur="1600" decel="100000" fill="hold"/>
                                        <p:tgtEl>
                                          <p:spTgt spid="266243">
                                            <p:txEl>
                                              <p:pRg st="0" end="0"/>
                                            </p:txEl>
                                          </p:spTgt>
                                        </p:tgtEl>
                                        <p:attrNameLst>
                                          <p:attrName>ppt_x</p:attrName>
                                        </p:attrNameLst>
                                      </p:cBhvr>
                                      <p:tavLst>
                                        <p:tav tm="0">
                                          <p:val>
                                            <p:strVal val="#ppt_x+0.4"/>
                                          </p:val>
                                        </p:tav>
                                        <p:tav tm="100000">
                                          <p:val>
                                            <p:strVal val="#ppt_x-0.05"/>
                                          </p:val>
                                        </p:tav>
                                      </p:tavLst>
                                    </p:anim>
                                    <p:anim calcmode="lin" valueType="num">
                                      <p:cBhvr>
                                        <p:cTn id="25" dur="1600" decel="100000" fill="hold"/>
                                        <p:tgtEl>
                                          <p:spTgt spid="266243">
                                            <p:txEl>
                                              <p:pRg st="0" end="0"/>
                                            </p:txEl>
                                          </p:spTgt>
                                        </p:tgtEl>
                                        <p:attrNameLst>
                                          <p:attrName>ppt_y</p:attrName>
                                        </p:attrNameLst>
                                      </p:cBhvr>
                                      <p:tavLst>
                                        <p:tav tm="0">
                                          <p:val>
                                            <p:strVal val="#ppt_y-0.4"/>
                                          </p:val>
                                        </p:tav>
                                        <p:tav tm="100000">
                                          <p:val>
                                            <p:strVal val="#ppt_y+0.1"/>
                                          </p:val>
                                        </p:tav>
                                      </p:tavLst>
                                    </p:anim>
                                    <p:anim calcmode="lin" valueType="num">
                                      <p:cBhvr>
                                        <p:cTn id="26" dur="400" accel="100000" fill="hold">
                                          <p:stCondLst>
                                            <p:cond delay="1600"/>
                                          </p:stCondLst>
                                        </p:cTn>
                                        <p:tgtEl>
                                          <p:spTgt spid="266243">
                                            <p:txEl>
                                              <p:pRg st="0" end="0"/>
                                            </p:txEl>
                                          </p:spTgt>
                                        </p:tgtEl>
                                        <p:attrNameLst>
                                          <p:attrName>ppt_x</p:attrName>
                                        </p:attrNameLst>
                                      </p:cBhvr>
                                      <p:tavLst>
                                        <p:tav tm="0">
                                          <p:val>
                                            <p:strVal val="#ppt_x-0.05"/>
                                          </p:val>
                                        </p:tav>
                                        <p:tav tm="100000">
                                          <p:val>
                                            <p:strVal val="#ppt_x"/>
                                          </p:val>
                                        </p:tav>
                                      </p:tavLst>
                                    </p:anim>
                                    <p:anim calcmode="lin" valueType="num">
                                      <p:cBhvr>
                                        <p:cTn id="27" dur="400" accel="100000" fill="hold">
                                          <p:stCondLst>
                                            <p:cond delay="1600"/>
                                          </p:stCondLst>
                                        </p:cTn>
                                        <p:tgtEl>
                                          <p:spTgt spid="26624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0" presetClass="entr" presetSubtype="0" fill="hold" grpId="0" nodeType="clickEffect">
                                  <p:stCondLst>
                                    <p:cond delay="0"/>
                                  </p:stCondLst>
                                  <p:iterate type="wd">
                                    <p:tmPct val="10000"/>
                                  </p:iterate>
                                  <p:childTnLst>
                                    <p:set>
                                      <p:cBhvr>
                                        <p:cTn id="31" dur="1" fill="hold">
                                          <p:stCondLst>
                                            <p:cond delay="0"/>
                                          </p:stCondLst>
                                        </p:cTn>
                                        <p:tgtEl>
                                          <p:spTgt spid="266243">
                                            <p:txEl>
                                              <p:pRg st="1" end="1"/>
                                            </p:txEl>
                                          </p:spTgt>
                                        </p:tgtEl>
                                        <p:attrNameLst>
                                          <p:attrName>style.visibility</p:attrName>
                                        </p:attrNameLst>
                                      </p:cBhvr>
                                      <p:to>
                                        <p:strVal val="visible"/>
                                      </p:to>
                                    </p:set>
                                    <p:animEffect transition="in" filter="fade">
                                      <p:cBhvr>
                                        <p:cTn id="32" dur="1600" decel="100000"/>
                                        <p:tgtEl>
                                          <p:spTgt spid="266243">
                                            <p:txEl>
                                              <p:pRg st="1" end="1"/>
                                            </p:txEl>
                                          </p:spTgt>
                                        </p:tgtEl>
                                      </p:cBhvr>
                                    </p:animEffect>
                                    <p:anim calcmode="lin" valueType="num">
                                      <p:cBhvr>
                                        <p:cTn id="33" dur="1600" decel="100000" fill="hold"/>
                                        <p:tgtEl>
                                          <p:spTgt spid="266243">
                                            <p:txEl>
                                              <p:pRg st="1" end="1"/>
                                            </p:txEl>
                                          </p:spTgt>
                                        </p:tgtEl>
                                        <p:attrNameLst>
                                          <p:attrName>style.rotation</p:attrName>
                                        </p:attrNameLst>
                                      </p:cBhvr>
                                      <p:tavLst>
                                        <p:tav tm="0">
                                          <p:val>
                                            <p:fltVal val="-90"/>
                                          </p:val>
                                        </p:tav>
                                        <p:tav tm="100000">
                                          <p:val>
                                            <p:fltVal val="0"/>
                                          </p:val>
                                        </p:tav>
                                      </p:tavLst>
                                    </p:anim>
                                    <p:anim calcmode="lin" valueType="num">
                                      <p:cBhvr>
                                        <p:cTn id="34" dur="1600" decel="100000" fill="hold"/>
                                        <p:tgtEl>
                                          <p:spTgt spid="266243">
                                            <p:txEl>
                                              <p:pRg st="1" end="1"/>
                                            </p:txEl>
                                          </p:spTgt>
                                        </p:tgtEl>
                                        <p:attrNameLst>
                                          <p:attrName>ppt_x</p:attrName>
                                        </p:attrNameLst>
                                      </p:cBhvr>
                                      <p:tavLst>
                                        <p:tav tm="0">
                                          <p:val>
                                            <p:strVal val="#ppt_x+0.4"/>
                                          </p:val>
                                        </p:tav>
                                        <p:tav tm="100000">
                                          <p:val>
                                            <p:strVal val="#ppt_x-0.05"/>
                                          </p:val>
                                        </p:tav>
                                      </p:tavLst>
                                    </p:anim>
                                    <p:anim calcmode="lin" valueType="num">
                                      <p:cBhvr>
                                        <p:cTn id="35" dur="1600" decel="100000" fill="hold"/>
                                        <p:tgtEl>
                                          <p:spTgt spid="266243">
                                            <p:txEl>
                                              <p:pRg st="1" end="1"/>
                                            </p:txEl>
                                          </p:spTgt>
                                        </p:tgtEl>
                                        <p:attrNameLst>
                                          <p:attrName>ppt_y</p:attrName>
                                        </p:attrNameLst>
                                      </p:cBhvr>
                                      <p:tavLst>
                                        <p:tav tm="0">
                                          <p:val>
                                            <p:strVal val="#ppt_y-0.4"/>
                                          </p:val>
                                        </p:tav>
                                        <p:tav tm="100000">
                                          <p:val>
                                            <p:strVal val="#ppt_y+0.1"/>
                                          </p:val>
                                        </p:tav>
                                      </p:tavLst>
                                    </p:anim>
                                    <p:anim calcmode="lin" valueType="num">
                                      <p:cBhvr>
                                        <p:cTn id="36" dur="400" accel="100000" fill="hold">
                                          <p:stCondLst>
                                            <p:cond delay="1600"/>
                                          </p:stCondLst>
                                        </p:cTn>
                                        <p:tgtEl>
                                          <p:spTgt spid="266243">
                                            <p:txEl>
                                              <p:pRg st="1" end="1"/>
                                            </p:txEl>
                                          </p:spTgt>
                                        </p:tgtEl>
                                        <p:attrNameLst>
                                          <p:attrName>ppt_x</p:attrName>
                                        </p:attrNameLst>
                                      </p:cBhvr>
                                      <p:tavLst>
                                        <p:tav tm="0">
                                          <p:val>
                                            <p:strVal val="#ppt_x-0.05"/>
                                          </p:val>
                                        </p:tav>
                                        <p:tav tm="100000">
                                          <p:val>
                                            <p:strVal val="#ppt_x"/>
                                          </p:val>
                                        </p:tav>
                                      </p:tavLst>
                                    </p:anim>
                                    <p:anim calcmode="lin" valueType="num">
                                      <p:cBhvr>
                                        <p:cTn id="37" dur="400" accel="100000" fill="hold">
                                          <p:stCondLst>
                                            <p:cond delay="1600"/>
                                          </p:stCondLst>
                                        </p:cTn>
                                        <p:tgtEl>
                                          <p:spTgt spid="266243">
                                            <p:txEl>
                                              <p:pRg st="1" end="1"/>
                                            </p:txEl>
                                          </p:spTgt>
                                        </p:tgtEl>
                                        <p:attrNameLst>
                                          <p:attrName>ppt_y</p:attrName>
                                        </p:attrNameLst>
                                      </p:cBhvr>
                                      <p:tavLst>
                                        <p:tav tm="0">
                                          <p:val>
                                            <p:strVal val="#ppt_y+0.1"/>
                                          </p:val>
                                        </p:tav>
                                        <p:tav tm="100000">
                                          <p:val>
                                            <p:strVal val="#ppt_y"/>
                                          </p:val>
                                        </p:tav>
                                      </p:tavLst>
                                    </p:anim>
                                  </p:childTnLst>
                                  <p:subTnLst>
                                    <p:cmd type="evt" cmd="onstopaudio">
                                      <p:cBhvr>
                                        <p:cTn display="0" masterRel="sameClick">
                                          <p:stCondLst>
                                            <p:cond evt="begin" delay="0">
                                              <p:tn val="30"/>
                                            </p:cond>
                                          </p:stCondLst>
                                        </p:cTn>
                                        <p:tgtEl>
                                          <p:sldTgt/>
                                        </p:tgtEl>
                                      </p:cBhvr>
                                    </p:cmd>
                                  </p:subTnLst>
                                </p:cTn>
                              </p:par>
                            </p:childTnLst>
                          </p:cTn>
                        </p:par>
                      </p:childTnLst>
                    </p:cTn>
                  </p:par>
                  <p:par>
                    <p:cTn id="38" fill="hold">
                      <p:stCondLst>
                        <p:cond delay="indefinite"/>
                      </p:stCondLst>
                      <p:childTnLst>
                        <p:par>
                          <p:cTn id="39" fill="hold">
                            <p:stCondLst>
                              <p:cond delay="0"/>
                            </p:stCondLst>
                            <p:childTnLst>
                              <p:par>
                                <p:cTn id="40" presetID="30" presetClass="entr" presetSubtype="0" fill="hold" grpId="0" nodeType="clickEffect">
                                  <p:stCondLst>
                                    <p:cond delay="0"/>
                                  </p:stCondLst>
                                  <p:iterate type="wd">
                                    <p:tmPct val="10000"/>
                                  </p:iterate>
                                  <p:childTnLst>
                                    <p:set>
                                      <p:cBhvr>
                                        <p:cTn id="41" dur="1" fill="hold">
                                          <p:stCondLst>
                                            <p:cond delay="0"/>
                                          </p:stCondLst>
                                        </p:cTn>
                                        <p:tgtEl>
                                          <p:spTgt spid="266243">
                                            <p:txEl>
                                              <p:pRg st="2" end="2"/>
                                            </p:txEl>
                                          </p:spTgt>
                                        </p:tgtEl>
                                        <p:attrNameLst>
                                          <p:attrName>style.visibility</p:attrName>
                                        </p:attrNameLst>
                                      </p:cBhvr>
                                      <p:to>
                                        <p:strVal val="visible"/>
                                      </p:to>
                                    </p:set>
                                    <p:animEffect transition="in" filter="fade">
                                      <p:cBhvr>
                                        <p:cTn id="42" dur="1600" decel="100000"/>
                                        <p:tgtEl>
                                          <p:spTgt spid="266243">
                                            <p:txEl>
                                              <p:pRg st="2" end="2"/>
                                            </p:txEl>
                                          </p:spTgt>
                                        </p:tgtEl>
                                      </p:cBhvr>
                                    </p:animEffect>
                                    <p:anim calcmode="lin" valueType="num">
                                      <p:cBhvr>
                                        <p:cTn id="43" dur="1600" decel="100000" fill="hold"/>
                                        <p:tgtEl>
                                          <p:spTgt spid="266243">
                                            <p:txEl>
                                              <p:pRg st="2" end="2"/>
                                            </p:txEl>
                                          </p:spTgt>
                                        </p:tgtEl>
                                        <p:attrNameLst>
                                          <p:attrName>style.rotation</p:attrName>
                                        </p:attrNameLst>
                                      </p:cBhvr>
                                      <p:tavLst>
                                        <p:tav tm="0">
                                          <p:val>
                                            <p:fltVal val="-90"/>
                                          </p:val>
                                        </p:tav>
                                        <p:tav tm="100000">
                                          <p:val>
                                            <p:fltVal val="0"/>
                                          </p:val>
                                        </p:tav>
                                      </p:tavLst>
                                    </p:anim>
                                    <p:anim calcmode="lin" valueType="num">
                                      <p:cBhvr>
                                        <p:cTn id="44" dur="1600" decel="100000" fill="hold"/>
                                        <p:tgtEl>
                                          <p:spTgt spid="266243">
                                            <p:txEl>
                                              <p:pRg st="2" end="2"/>
                                            </p:txEl>
                                          </p:spTgt>
                                        </p:tgtEl>
                                        <p:attrNameLst>
                                          <p:attrName>ppt_x</p:attrName>
                                        </p:attrNameLst>
                                      </p:cBhvr>
                                      <p:tavLst>
                                        <p:tav tm="0">
                                          <p:val>
                                            <p:strVal val="#ppt_x+0.4"/>
                                          </p:val>
                                        </p:tav>
                                        <p:tav tm="100000">
                                          <p:val>
                                            <p:strVal val="#ppt_x-0.05"/>
                                          </p:val>
                                        </p:tav>
                                      </p:tavLst>
                                    </p:anim>
                                    <p:anim calcmode="lin" valueType="num">
                                      <p:cBhvr>
                                        <p:cTn id="45" dur="1600" decel="100000" fill="hold"/>
                                        <p:tgtEl>
                                          <p:spTgt spid="266243">
                                            <p:txEl>
                                              <p:pRg st="2" end="2"/>
                                            </p:txEl>
                                          </p:spTgt>
                                        </p:tgtEl>
                                        <p:attrNameLst>
                                          <p:attrName>ppt_y</p:attrName>
                                        </p:attrNameLst>
                                      </p:cBhvr>
                                      <p:tavLst>
                                        <p:tav tm="0">
                                          <p:val>
                                            <p:strVal val="#ppt_y-0.4"/>
                                          </p:val>
                                        </p:tav>
                                        <p:tav tm="100000">
                                          <p:val>
                                            <p:strVal val="#ppt_y+0.1"/>
                                          </p:val>
                                        </p:tav>
                                      </p:tavLst>
                                    </p:anim>
                                    <p:anim calcmode="lin" valueType="num">
                                      <p:cBhvr>
                                        <p:cTn id="46" dur="400" accel="100000" fill="hold">
                                          <p:stCondLst>
                                            <p:cond delay="1600"/>
                                          </p:stCondLst>
                                        </p:cTn>
                                        <p:tgtEl>
                                          <p:spTgt spid="266243">
                                            <p:txEl>
                                              <p:pRg st="2" end="2"/>
                                            </p:txEl>
                                          </p:spTgt>
                                        </p:tgtEl>
                                        <p:attrNameLst>
                                          <p:attrName>ppt_x</p:attrName>
                                        </p:attrNameLst>
                                      </p:cBhvr>
                                      <p:tavLst>
                                        <p:tav tm="0">
                                          <p:val>
                                            <p:strVal val="#ppt_x-0.05"/>
                                          </p:val>
                                        </p:tav>
                                        <p:tav tm="100000">
                                          <p:val>
                                            <p:strVal val="#ppt_x"/>
                                          </p:val>
                                        </p:tav>
                                      </p:tavLst>
                                    </p:anim>
                                    <p:anim calcmode="lin" valueType="num">
                                      <p:cBhvr>
                                        <p:cTn id="47" dur="400" accel="100000" fill="hold">
                                          <p:stCondLst>
                                            <p:cond delay="1600"/>
                                          </p:stCondLst>
                                        </p:cTn>
                                        <p:tgtEl>
                                          <p:spTgt spid="26624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2" grpId="0" animBg="1"/>
      <p:bldP spid="266243" grpId="0" uiExpand="1" build="p"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عنصر نائب لرقم الشريحة 5"/>
          <p:cNvSpPr>
            <a:spLocks noGrp="1"/>
          </p:cNvSpPr>
          <p:nvPr>
            <p:ph type="sldNum" sz="quarter" idx="12"/>
          </p:nvPr>
        </p:nvSpPr>
        <p:spPr/>
        <p:txBody>
          <a:bodyPr/>
          <a:lstStyle/>
          <a:p>
            <a:fld id="{2027AC4A-25BF-4DC9-B303-5260A63774F8}" type="slidenum">
              <a:rPr lang="ar-SA"/>
              <a:pPr/>
              <a:t>44</a:t>
            </a:fld>
            <a:endParaRPr lang="en-US"/>
          </a:p>
        </p:txBody>
      </p:sp>
      <p:sp>
        <p:nvSpPr>
          <p:cNvPr id="269314" name="AutoShape 2"/>
          <p:cNvSpPr>
            <a:spLocks noChangeArrowheads="1"/>
          </p:cNvSpPr>
          <p:nvPr/>
        </p:nvSpPr>
        <p:spPr bwMode="auto">
          <a:xfrm>
            <a:off x="2916238" y="2276475"/>
            <a:ext cx="3311525" cy="1727200"/>
          </a:xfrm>
          <a:prstGeom prst="star32">
            <a:avLst>
              <a:gd name="adj" fmla="val 37500"/>
            </a:avLst>
          </a:prstGeom>
          <a:gradFill rotWithShape="1">
            <a:gsLst>
              <a:gs pos="0">
                <a:schemeClr val="hlink"/>
              </a:gs>
              <a:gs pos="100000">
                <a:srgbClr val="FFCC99"/>
              </a:gs>
            </a:gsLst>
            <a:path path="shape">
              <a:fillToRect l="50000" t="50000" r="50000" b="50000"/>
            </a:path>
          </a:gradFill>
          <a:ln w="9525">
            <a:solidFill>
              <a:srgbClr val="000000"/>
            </a:solidFill>
            <a:miter lim="800000"/>
            <a:headEnd/>
            <a:tailEnd/>
          </a:ln>
        </p:spPr>
        <p:txBody>
          <a:bodyPr/>
          <a:lstStyle/>
          <a:p>
            <a:pPr eaLnBrk="1" hangingPunct="1"/>
            <a:r>
              <a:rPr lang="ar-SA" sz="2400" b="1"/>
              <a:t>والحديث عن ذلك يتضمن:</a:t>
            </a:r>
            <a:endParaRPr lang="en-US" sz="2400" b="1"/>
          </a:p>
        </p:txBody>
      </p:sp>
      <p:sp>
        <p:nvSpPr>
          <p:cNvPr id="269315" name="AutoShape 3"/>
          <p:cNvSpPr>
            <a:spLocks noChangeArrowheads="1"/>
          </p:cNvSpPr>
          <p:nvPr/>
        </p:nvSpPr>
        <p:spPr bwMode="auto">
          <a:xfrm>
            <a:off x="179388" y="3211513"/>
            <a:ext cx="2663825" cy="1873250"/>
          </a:xfrm>
          <a:prstGeom prst="cloudCallout">
            <a:avLst>
              <a:gd name="adj1" fmla="val 63292"/>
              <a:gd name="adj2" fmla="val -30764"/>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400" b="1"/>
              <a:t>هـ - حتمية الموت </a:t>
            </a:r>
            <a:endParaRPr lang="en-US" sz="2400" b="1"/>
          </a:p>
          <a:p>
            <a:pPr rtl="1" eaLnBrk="1" hangingPunct="1"/>
            <a:endParaRPr lang="en-US" sz="2400" b="1"/>
          </a:p>
        </p:txBody>
      </p:sp>
      <p:sp>
        <p:nvSpPr>
          <p:cNvPr id="269316" name="AutoShape 4"/>
          <p:cNvSpPr>
            <a:spLocks noChangeArrowheads="1"/>
          </p:cNvSpPr>
          <p:nvPr/>
        </p:nvSpPr>
        <p:spPr bwMode="auto">
          <a:xfrm>
            <a:off x="2052638" y="4581525"/>
            <a:ext cx="2663825" cy="1655763"/>
          </a:xfrm>
          <a:prstGeom prst="cloudCallout">
            <a:avLst>
              <a:gd name="adj1" fmla="val 32718"/>
              <a:gd name="adj2" fmla="val -89310"/>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400" b="1"/>
              <a:t>د – الحكمة من وجود اليوم الآخر </a:t>
            </a:r>
            <a:endParaRPr lang="en-US" sz="2400" b="1"/>
          </a:p>
          <a:p>
            <a:pPr rtl="1" eaLnBrk="1" hangingPunct="1"/>
            <a:endParaRPr lang="en-US" sz="2400" b="1"/>
          </a:p>
        </p:txBody>
      </p:sp>
      <p:sp>
        <p:nvSpPr>
          <p:cNvPr id="269317" name="AutoShape 5"/>
          <p:cNvSpPr>
            <a:spLocks noChangeArrowheads="1"/>
          </p:cNvSpPr>
          <p:nvPr/>
        </p:nvSpPr>
        <p:spPr bwMode="auto">
          <a:xfrm>
            <a:off x="4859338" y="4508500"/>
            <a:ext cx="2592387" cy="1800225"/>
          </a:xfrm>
          <a:prstGeom prst="cloudCallout">
            <a:avLst>
              <a:gd name="adj1" fmla="val -22935"/>
              <a:gd name="adj2" fmla="val -92505"/>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400" b="1"/>
              <a:t>جـ - أهمية اليوم الآخر</a:t>
            </a:r>
            <a:endParaRPr lang="en-US" sz="2400" b="1"/>
          </a:p>
        </p:txBody>
      </p:sp>
      <p:sp>
        <p:nvSpPr>
          <p:cNvPr id="269318" name="AutoShape 6"/>
          <p:cNvSpPr>
            <a:spLocks noChangeArrowheads="1"/>
          </p:cNvSpPr>
          <p:nvPr/>
        </p:nvSpPr>
        <p:spPr bwMode="auto">
          <a:xfrm>
            <a:off x="6156325" y="1196975"/>
            <a:ext cx="2447925" cy="1511300"/>
          </a:xfrm>
          <a:prstGeom prst="cloudCallout">
            <a:avLst>
              <a:gd name="adj1" fmla="val -83593"/>
              <a:gd name="adj2" fmla="val 72060"/>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400" b="1"/>
              <a:t>أ- المراد باليوم الآخر</a:t>
            </a:r>
            <a:endParaRPr lang="en-US" sz="2400" b="1"/>
          </a:p>
        </p:txBody>
      </p:sp>
      <p:sp>
        <p:nvSpPr>
          <p:cNvPr id="269319" name="AutoShape 7"/>
          <p:cNvSpPr>
            <a:spLocks noChangeArrowheads="1"/>
          </p:cNvSpPr>
          <p:nvPr/>
        </p:nvSpPr>
        <p:spPr bwMode="auto">
          <a:xfrm>
            <a:off x="6227763" y="2781300"/>
            <a:ext cx="2665412" cy="1655763"/>
          </a:xfrm>
          <a:prstGeom prst="cloudCallout">
            <a:avLst>
              <a:gd name="adj1" fmla="val -58634"/>
              <a:gd name="adj2" fmla="val -18264"/>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400" b="1"/>
              <a:t>ب – ما يتضمنه الإيمان باليوم الآخر</a:t>
            </a:r>
            <a:endParaRPr lang="en-US" sz="2400" b="1"/>
          </a:p>
        </p:txBody>
      </p:sp>
      <p:sp>
        <p:nvSpPr>
          <p:cNvPr id="269320" name="AutoShape 8"/>
          <p:cNvSpPr>
            <a:spLocks noChangeArrowheads="1"/>
          </p:cNvSpPr>
          <p:nvPr/>
        </p:nvSpPr>
        <p:spPr bwMode="auto">
          <a:xfrm>
            <a:off x="971550" y="260350"/>
            <a:ext cx="7129463" cy="762000"/>
          </a:xfrm>
          <a:prstGeom prst="ellipseRibbon2">
            <a:avLst>
              <a:gd name="adj1" fmla="val 25000"/>
              <a:gd name="adj2" fmla="val 50000"/>
              <a:gd name="adj3" fmla="val 12500"/>
            </a:avLst>
          </a:prstGeom>
          <a:gradFill rotWithShape="0">
            <a:gsLst>
              <a:gs pos="0">
                <a:schemeClr val="accent2"/>
              </a:gs>
              <a:gs pos="100000">
                <a:schemeClr val="accent1"/>
              </a:gs>
            </a:gsLst>
            <a:lin ang="5400000" scaled="1"/>
          </a:gradFill>
          <a:ln w="12700" cap="sq">
            <a:solidFill>
              <a:schemeClr val="tx1"/>
            </a:solidFill>
            <a:round/>
            <a:headEnd type="none" w="sm" len="sm"/>
            <a:tailEnd type="none" w="sm" len="sm"/>
          </a:ln>
          <a:effectLst/>
        </p:spPr>
        <p:txBody>
          <a:bodyPr wrap="none" anchor="ctr"/>
          <a:lstStyle/>
          <a:p>
            <a:endParaRPr lang="ar-SA"/>
          </a:p>
        </p:txBody>
      </p:sp>
      <p:sp>
        <p:nvSpPr>
          <p:cNvPr id="269321" name="Text Box 9"/>
          <p:cNvSpPr txBox="1">
            <a:spLocks noChangeArrowheads="1"/>
          </p:cNvSpPr>
          <p:nvPr/>
        </p:nvSpPr>
        <p:spPr bwMode="auto">
          <a:xfrm>
            <a:off x="2627313" y="333375"/>
            <a:ext cx="3671887" cy="457200"/>
          </a:xfrm>
          <a:prstGeom prst="rect">
            <a:avLst/>
          </a:prstGeom>
          <a:noFill/>
          <a:ln w="9525" algn="ctr">
            <a:noFill/>
            <a:miter lim="800000"/>
            <a:headEnd/>
            <a:tailEnd/>
          </a:ln>
          <a:effectLst/>
        </p:spPr>
        <p:txBody>
          <a:bodyPr lIns="90000" tIns="46800" rIns="90000" bIns="46800">
            <a:spAutoFit/>
          </a:bodyPr>
          <a:lstStyle/>
          <a:p>
            <a:pPr>
              <a:spcBef>
                <a:spcPct val="50000"/>
              </a:spcBef>
            </a:pPr>
            <a:r>
              <a:rPr lang="ar-SA" sz="2400"/>
              <a:t>الركن الخامس: الإيمان باليوم الآخر</a:t>
            </a:r>
            <a:endParaRPr lang="en-US" sz="2400"/>
          </a:p>
        </p:txBody>
      </p:sp>
      <p:sp>
        <p:nvSpPr>
          <p:cNvPr id="269323" name="AutoShape 11"/>
          <p:cNvSpPr>
            <a:spLocks noChangeArrowheads="1"/>
          </p:cNvSpPr>
          <p:nvPr/>
        </p:nvSpPr>
        <p:spPr bwMode="auto">
          <a:xfrm>
            <a:off x="2843213" y="981075"/>
            <a:ext cx="2952750" cy="1152525"/>
          </a:xfrm>
          <a:prstGeom prst="cloudCallout">
            <a:avLst>
              <a:gd name="adj1" fmla="val 31829"/>
              <a:gd name="adj2" fmla="val 88431"/>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400" b="1"/>
              <a:t>ز - مشتملات اليوم الآخر </a:t>
            </a:r>
            <a:endParaRPr lang="en-US" sz="2400" b="1"/>
          </a:p>
          <a:p>
            <a:pPr rtl="1" eaLnBrk="1" hangingPunct="1"/>
            <a:endParaRPr lang="en-US" sz="2400" b="1"/>
          </a:p>
        </p:txBody>
      </p:sp>
      <p:sp>
        <p:nvSpPr>
          <p:cNvPr id="269324" name="AutoShape 12"/>
          <p:cNvSpPr>
            <a:spLocks noChangeArrowheads="1"/>
          </p:cNvSpPr>
          <p:nvPr/>
        </p:nvSpPr>
        <p:spPr bwMode="auto">
          <a:xfrm>
            <a:off x="395288" y="1700213"/>
            <a:ext cx="2592387" cy="1441450"/>
          </a:xfrm>
          <a:prstGeom prst="cloudCallout">
            <a:avLst>
              <a:gd name="adj1" fmla="val 59125"/>
              <a:gd name="adj2" fmla="val 42843"/>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400" b="1"/>
              <a:t>و- دلائل البعث </a:t>
            </a:r>
            <a:endParaRPr lang="en-US" sz="2400" b="1"/>
          </a:p>
          <a:p>
            <a:pPr rtl="1" eaLnBrk="1" hangingPunct="1"/>
            <a:endParaRPr lang="en-US" sz="24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wd">
                                    <p:tmPct val="5000"/>
                                  </p:iterate>
                                  <p:childTnLst>
                                    <p:set>
                                      <p:cBhvr>
                                        <p:cTn id="6" dur="1" fill="hold">
                                          <p:stCondLst>
                                            <p:cond delay="0"/>
                                          </p:stCondLst>
                                        </p:cTn>
                                        <p:tgtEl>
                                          <p:spTgt spid="269314"/>
                                        </p:tgtEl>
                                        <p:attrNameLst>
                                          <p:attrName>style.visibility</p:attrName>
                                        </p:attrNameLst>
                                      </p:cBhvr>
                                      <p:to>
                                        <p:strVal val="visible"/>
                                      </p:to>
                                    </p:set>
                                    <p:anim calcmode="lin" valueType="num">
                                      <p:cBhvr>
                                        <p:cTn id="7" dur="2000" fill="hold"/>
                                        <p:tgtEl>
                                          <p:spTgt spid="269314"/>
                                        </p:tgtEl>
                                        <p:attrNameLst>
                                          <p:attrName>ppt_w</p:attrName>
                                        </p:attrNameLst>
                                      </p:cBhvr>
                                      <p:tavLst>
                                        <p:tav tm="0">
                                          <p:val>
                                            <p:fltVal val="0"/>
                                          </p:val>
                                        </p:tav>
                                        <p:tav tm="100000">
                                          <p:val>
                                            <p:strVal val="#ppt_w"/>
                                          </p:val>
                                        </p:tav>
                                      </p:tavLst>
                                    </p:anim>
                                    <p:anim calcmode="lin" valueType="num">
                                      <p:cBhvr>
                                        <p:cTn id="8" dur="2000" fill="hold"/>
                                        <p:tgtEl>
                                          <p:spTgt spid="269314"/>
                                        </p:tgtEl>
                                        <p:attrNameLst>
                                          <p:attrName>ppt_h</p:attrName>
                                        </p:attrNameLst>
                                      </p:cBhvr>
                                      <p:tavLst>
                                        <p:tav tm="0">
                                          <p:val>
                                            <p:fltVal val="0"/>
                                          </p:val>
                                        </p:tav>
                                        <p:tav tm="100000">
                                          <p:val>
                                            <p:strVal val="#ppt_h"/>
                                          </p:val>
                                        </p:tav>
                                      </p:tavLst>
                                    </p:anim>
                                    <p:anim calcmode="lin" valueType="num">
                                      <p:cBhvr>
                                        <p:cTn id="9" dur="2000" fill="hold"/>
                                        <p:tgtEl>
                                          <p:spTgt spid="269314"/>
                                        </p:tgtEl>
                                        <p:attrNameLst>
                                          <p:attrName>style.rotation</p:attrName>
                                        </p:attrNameLst>
                                      </p:cBhvr>
                                      <p:tavLst>
                                        <p:tav tm="0">
                                          <p:val>
                                            <p:fltVal val="90"/>
                                          </p:val>
                                        </p:tav>
                                        <p:tav tm="100000">
                                          <p:val>
                                            <p:fltVal val="0"/>
                                          </p:val>
                                        </p:tav>
                                      </p:tavLst>
                                    </p:anim>
                                    <p:animEffect transition="in" filter="fade">
                                      <p:cBhvr>
                                        <p:cTn id="10" dur="2000"/>
                                        <p:tgtEl>
                                          <p:spTgt spid="269314"/>
                                        </p:tgtEl>
                                      </p:cBhvr>
                                    </p:animEffect>
                                  </p:childTnLst>
                                  <p:subTnLst>
                                    <p:audio>
                                      <p:cMediaNode>
                                        <p:cTn display="0" masterRel="sameClick">
                                          <p:stCondLst>
                                            <p:cond evt="begin" delay="0">
                                              <p:tn val="5"/>
                                            </p:cond>
                                          </p:stCondLst>
                                          <p:endCondLst>
                                            <p:cond evt="onStopAudio" delay="0">
                                              <p:tgtEl>
                                                <p:sldTgt/>
                                              </p:tgtEl>
                                            </p:cond>
                                          </p:endCondLst>
                                        </p:cTn>
                                        <p:tgtEl>
                                          <p:sndTgt r:embed="rId2" name="cashreg.wav"/>
                                        </p:tgtEl>
                                      </p:cMediaNode>
                                    </p:audio>
                                  </p:sub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269318"/>
                                        </p:tgtEl>
                                        <p:attrNameLst>
                                          <p:attrName>style.visibility</p:attrName>
                                        </p:attrNameLst>
                                      </p:cBhvr>
                                      <p:to>
                                        <p:strVal val="visible"/>
                                      </p:to>
                                    </p:set>
                                    <p:anim calcmode="lin" valueType="num">
                                      <p:cBhvr>
                                        <p:cTn id="15" dur="1000" fill="hold"/>
                                        <p:tgtEl>
                                          <p:spTgt spid="269318"/>
                                        </p:tgtEl>
                                        <p:attrNameLst>
                                          <p:attrName>ppt_w</p:attrName>
                                        </p:attrNameLst>
                                      </p:cBhvr>
                                      <p:tavLst>
                                        <p:tav tm="0">
                                          <p:val>
                                            <p:fltVal val="0"/>
                                          </p:val>
                                        </p:tav>
                                        <p:tav tm="100000">
                                          <p:val>
                                            <p:strVal val="#ppt_w"/>
                                          </p:val>
                                        </p:tav>
                                      </p:tavLst>
                                    </p:anim>
                                    <p:anim calcmode="lin" valueType="num">
                                      <p:cBhvr>
                                        <p:cTn id="16" dur="1000" fill="hold"/>
                                        <p:tgtEl>
                                          <p:spTgt spid="269318"/>
                                        </p:tgtEl>
                                        <p:attrNameLst>
                                          <p:attrName>ppt_h</p:attrName>
                                        </p:attrNameLst>
                                      </p:cBhvr>
                                      <p:tavLst>
                                        <p:tav tm="0">
                                          <p:val>
                                            <p:fltVal val="0"/>
                                          </p:val>
                                        </p:tav>
                                        <p:tav tm="100000">
                                          <p:val>
                                            <p:strVal val="#ppt_h"/>
                                          </p:val>
                                        </p:tav>
                                      </p:tavLst>
                                    </p:anim>
                                    <p:anim calcmode="lin" valueType="num">
                                      <p:cBhvr>
                                        <p:cTn id="17" dur="1000" fill="hold"/>
                                        <p:tgtEl>
                                          <p:spTgt spid="269318"/>
                                        </p:tgtEl>
                                        <p:attrNameLst>
                                          <p:attrName>style.rotation</p:attrName>
                                        </p:attrNameLst>
                                      </p:cBhvr>
                                      <p:tavLst>
                                        <p:tav tm="0">
                                          <p:val>
                                            <p:fltVal val="90"/>
                                          </p:val>
                                        </p:tav>
                                        <p:tav tm="100000">
                                          <p:val>
                                            <p:fltVal val="0"/>
                                          </p:val>
                                        </p:tav>
                                      </p:tavLst>
                                    </p:anim>
                                    <p:animEffect transition="in" filter="fade">
                                      <p:cBhvr>
                                        <p:cTn id="18" dur="1000"/>
                                        <p:tgtEl>
                                          <p:spTgt spid="269318"/>
                                        </p:tgtEl>
                                      </p:cBhvr>
                                    </p:animEffect>
                                  </p:childTnLst>
                                  <p:subTnLst>
                                    <p:audio>
                                      <p:cMediaNode>
                                        <p:cTn display="0" masterRel="sameClick">
                                          <p:stCondLst>
                                            <p:cond evt="begin" delay="0">
                                              <p:tn val="13"/>
                                            </p:cond>
                                          </p:stCondLst>
                                          <p:endCondLst>
                                            <p:cond evt="onStopAudio" delay="0">
                                              <p:tgtEl>
                                                <p:sldTgt/>
                                              </p:tgtEl>
                                            </p:cond>
                                          </p:endCondLst>
                                        </p:cTn>
                                        <p:tgtEl>
                                          <p:sndTgt r:embed="rId2" name="cashreg.wav"/>
                                        </p:tgtEl>
                                      </p:cMediaNode>
                                    </p:audio>
                                  </p:sub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269319"/>
                                        </p:tgtEl>
                                        <p:attrNameLst>
                                          <p:attrName>style.visibility</p:attrName>
                                        </p:attrNameLst>
                                      </p:cBhvr>
                                      <p:to>
                                        <p:strVal val="visible"/>
                                      </p:to>
                                    </p:set>
                                    <p:anim calcmode="lin" valueType="num">
                                      <p:cBhvr>
                                        <p:cTn id="23" dur="1000" fill="hold"/>
                                        <p:tgtEl>
                                          <p:spTgt spid="269319"/>
                                        </p:tgtEl>
                                        <p:attrNameLst>
                                          <p:attrName>ppt_w</p:attrName>
                                        </p:attrNameLst>
                                      </p:cBhvr>
                                      <p:tavLst>
                                        <p:tav tm="0">
                                          <p:val>
                                            <p:fltVal val="0"/>
                                          </p:val>
                                        </p:tav>
                                        <p:tav tm="100000">
                                          <p:val>
                                            <p:strVal val="#ppt_w"/>
                                          </p:val>
                                        </p:tav>
                                      </p:tavLst>
                                    </p:anim>
                                    <p:anim calcmode="lin" valueType="num">
                                      <p:cBhvr>
                                        <p:cTn id="24" dur="1000" fill="hold"/>
                                        <p:tgtEl>
                                          <p:spTgt spid="269319"/>
                                        </p:tgtEl>
                                        <p:attrNameLst>
                                          <p:attrName>ppt_h</p:attrName>
                                        </p:attrNameLst>
                                      </p:cBhvr>
                                      <p:tavLst>
                                        <p:tav tm="0">
                                          <p:val>
                                            <p:fltVal val="0"/>
                                          </p:val>
                                        </p:tav>
                                        <p:tav tm="100000">
                                          <p:val>
                                            <p:strVal val="#ppt_h"/>
                                          </p:val>
                                        </p:tav>
                                      </p:tavLst>
                                    </p:anim>
                                    <p:anim calcmode="lin" valueType="num">
                                      <p:cBhvr>
                                        <p:cTn id="25" dur="1000" fill="hold"/>
                                        <p:tgtEl>
                                          <p:spTgt spid="269319"/>
                                        </p:tgtEl>
                                        <p:attrNameLst>
                                          <p:attrName>style.rotation</p:attrName>
                                        </p:attrNameLst>
                                      </p:cBhvr>
                                      <p:tavLst>
                                        <p:tav tm="0">
                                          <p:val>
                                            <p:fltVal val="90"/>
                                          </p:val>
                                        </p:tav>
                                        <p:tav tm="100000">
                                          <p:val>
                                            <p:fltVal val="0"/>
                                          </p:val>
                                        </p:tav>
                                      </p:tavLst>
                                    </p:anim>
                                    <p:animEffect transition="in" filter="fade">
                                      <p:cBhvr>
                                        <p:cTn id="26" dur="1000"/>
                                        <p:tgtEl>
                                          <p:spTgt spid="269319"/>
                                        </p:tgtEl>
                                      </p:cBhvr>
                                    </p:animEffect>
                                  </p:childTnLst>
                                  <p:subTnLst>
                                    <p:audio>
                                      <p:cMediaNode>
                                        <p:cTn display="0" masterRel="sameClick">
                                          <p:stCondLst>
                                            <p:cond evt="begin" delay="0">
                                              <p:tn val="21"/>
                                            </p:cond>
                                          </p:stCondLst>
                                          <p:endCondLst>
                                            <p:cond evt="onStopAudio" delay="0">
                                              <p:tgtEl>
                                                <p:sldTgt/>
                                              </p:tgtEl>
                                            </p:cond>
                                          </p:endCondLst>
                                        </p:cTn>
                                        <p:tgtEl>
                                          <p:sndTgt r:embed="rId3" name="type.wav"/>
                                        </p:tgtEl>
                                      </p:cMediaNode>
                                    </p:audio>
                                  </p:sub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iterate type="lt">
                                    <p:tmPct val="5000"/>
                                  </p:iterate>
                                  <p:childTnLst>
                                    <p:set>
                                      <p:cBhvr>
                                        <p:cTn id="30" dur="1" fill="hold">
                                          <p:stCondLst>
                                            <p:cond delay="0"/>
                                          </p:stCondLst>
                                        </p:cTn>
                                        <p:tgtEl>
                                          <p:spTgt spid="269317"/>
                                        </p:tgtEl>
                                        <p:attrNameLst>
                                          <p:attrName>style.visibility</p:attrName>
                                        </p:attrNameLst>
                                      </p:cBhvr>
                                      <p:to>
                                        <p:strVal val="visible"/>
                                      </p:to>
                                    </p:set>
                                    <p:anim calcmode="lin" valueType="num">
                                      <p:cBhvr>
                                        <p:cTn id="31" dur="1000" fill="hold"/>
                                        <p:tgtEl>
                                          <p:spTgt spid="269317"/>
                                        </p:tgtEl>
                                        <p:attrNameLst>
                                          <p:attrName>ppt_w</p:attrName>
                                        </p:attrNameLst>
                                      </p:cBhvr>
                                      <p:tavLst>
                                        <p:tav tm="0">
                                          <p:val>
                                            <p:fltVal val="0"/>
                                          </p:val>
                                        </p:tav>
                                        <p:tav tm="100000">
                                          <p:val>
                                            <p:strVal val="#ppt_w"/>
                                          </p:val>
                                        </p:tav>
                                      </p:tavLst>
                                    </p:anim>
                                    <p:anim calcmode="lin" valueType="num">
                                      <p:cBhvr>
                                        <p:cTn id="32" dur="1000" fill="hold"/>
                                        <p:tgtEl>
                                          <p:spTgt spid="269317"/>
                                        </p:tgtEl>
                                        <p:attrNameLst>
                                          <p:attrName>ppt_h</p:attrName>
                                        </p:attrNameLst>
                                      </p:cBhvr>
                                      <p:tavLst>
                                        <p:tav tm="0">
                                          <p:val>
                                            <p:fltVal val="0"/>
                                          </p:val>
                                        </p:tav>
                                        <p:tav tm="100000">
                                          <p:val>
                                            <p:strVal val="#ppt_h"/>
                                          </p:val>
                                        </p:tav>
                                      </p:tavLst>
                                    </p:anim>
                                    <p:anim calcmode="lin" valueType="num">
                                      <p:cBhvr>
                                        <p:cTn id="33" dur="1000" fill="hold"/>
                                        <p:tgtEl>
                                          <p:spTgt spid="269317"/>
                                        </p:tgtEl>
                                        <p:attrNameLst>
                                          <p:attrName>style.rotation</p:attrName>
                                        </p:attrNameLst>
                                      </p:cBhvr>
                                      <p:tavLst>
                                        <p:tav tm="0">
                                          <p:val>
                                            <p:fltVal val="90"/>
                                          </p:val>
                                        </p:tav>
                                        <p:tav tm="100000">
                                          <p:val>
                                            <p:fltVal val="0"/>
                                          </p:val>
                                        </p:tav>
                                      </p:tavLst>
                                    </p:anim>
                                    <p:animEffect transition="in" filter="fade">
                                      <p:cBhvr>
                                        <p:cTn id="34" dur="1000"/>
                                        <p:tgtEl>
                                          <p:spTgt spid="269317"/>
                                        </p:tgtEl>
                                      </p:cBhvr>
                                    </p:animEffect>
                                  </p:childTnLst>
                                  <p:subTnLst>
                                    <p:audio>
                                      <p:cMediaNode>
                                        <p:cTn display="0" masterRel="sameClick">
                                          <p:stCondLst>
                                            <p:cond evt="begin" delay="0">
                                              <p:tn val="29"/>
                                            </p:cond>
                                          </p:stCondLst>
                                          <p:endCondLst>
                                            <p:cond evt="onStopAudio" delay="0">
                                              <p:tgtEl>
                                                <p:sldTgt/>
                                              </p:tgtEl>
                                            </p:cond>
                                          </p:endCondLst>
                                        </p:cTn>
                                        <p:tgtEl>
                                          <p:sndTgt r:embed="rId4" name="whoosh.wav"/>
                                        </p:tgtEl>
                                      </p:cMediaNode>
                                    </p:audio>
                                  </p:sub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iterate type="lt">
                                    <p:tmPct val="5000"/>
                                  </p:iterate>
                                  <p:childTnLst>
                                    <p:set>
                                      <p:cBhvr>
                                        <p:cTn id="38" dur="1" fill="hold">
                                          <p:stCondLst>
                                            <p:cond delay="0"/>
                                          </p:stCondLst>
                                        </p:cTn>
                                        <p:tgtEl>
                                          <p:spTgt spid="269316"/>
                                        </p:tgtEl>
                                        <p:attrNameLst>
                                          <p:attrName>style.visibility</p:attrName>
                                        </p:attrNameLst>
                                      </p:cBhvr>
                                      <p:to>
                                        <p:strVal val="visible"/>
                                      </p:to>
                                    </p:set>
                                    <p:anim calcmode="lin" valueType="num">
                                      <p:cBhvr>
                                        <p:cTn id="39" dur="1000" fill="hold"/>
                                        <p:tgtEl>
                                          <p:spTgt spid="269316"/>
                                        </p:tgtEl>
                                        <p:attrNameLst>
                                          <p:attrName>ppt_w</p:attrName>
                                        </p:attrNameLst>
                                      </p:cBhvr>
                                      <p:tavLst>
                                        <p:tav tm="0">
                                          <p:val>
                                            <p:fltVal val="0"/>
                                          </p:val>
                                        </p:tav>
                                        <p:tav tm="100000">
                                          <p:val>
                                            <p:strVal val="#ppt_w"/>
                                          </p:val>
                                        </p:tav>
                                      </p:tavLst>
                                    </p:anim>
                                    <p:anim calcmode="lin" valueType="num">
                                      <p:cBhvr>
                                        <p:cTn id="40" dur="1000" fill="hold"/>
                                        <p:tgtEl>
                                          <p:spTgt spid="269316"/>
                                        </p:tgtEl>
                                        <p:attrNameLst>
                                          <p:attrName>ppt_h</p:attrName>
                                        </p:attrNameLst>
                                      </p:cBhvr>
                                      <p:tavLst>
                                        <p:tav tm="0">
                                          <p:val>
                                            <p:fltVal val="0"/>
                                          </p:val>
                                        </p:tav>
                                        <p:tav tm="100000">
                                          <p:val>
                                            <p:strVal val="#ppt_h"/>
                                          </p:val>
                                        </p:tav>
                                      </p:tavLst>
                                    </p:anim>
                                    <p:anim calcmode="lin" valueType="num">
                                      <p:cBhvr>
                                        <p:cTn id="41" dur="1000" fill="hold"/>
                                        <p:tgtEl>
                                          <p:spTgt spid="269316"/>
                                        </p:tgtEl>
                                        <p:attrNameLst>
                                          <p:attrName>style.rotation</p:attrName>
                                        </p:attrNameLst>
                                      </p:cBhvr>
                                      <p:tavLst>
                                        <p:tav tm="0">
                                          <p:val>
                                            <p:fltVal val="90"/>
                                          </p:val>
                                        </p:tav>
                                        <p:tav tm="100000">
                                          <p:val>
                                            <p:fltVal val="0"/>
                                          </p:val>
                                        </p:tav>
                                      </p:tavLst>
                                    </p:anim>
                                    <p:animEffect transition="in" filter="fade">
                                      <p:cBhvr>
                                        <p:cTn id="42" dur="1000"/>
                                        <p:tgtEl>
                                          <p:spTgt spid="269316"/>
                                        </p:tgtEl>
                                      </p:cBhvr>
                                    </p:animEffect>
                                  </p:childTnLst>
                                  <p:subTnLst>
                                    <p:audio>
                                      <p:cMediaNode>
                                        <p:cTn display="0" masterRel="sameClick">
                                          <p:stCondLst>
                                            <p:cond evt="begin" delay="0">
                                              <p:tn val="37"/>
                                            </p:cond>
                                          </p:stCondLst>
                                          <p:endCondLst>
                                            <p:cond evt="onStopAudio" delay="0">
                                              <p:tgtEl>
                                                <p:sldTgt/>
                                              </p:tgtEl>
                                            </p:cond>
                                          </p:endCondLst>
                                        </p:cTn>
                                        <p:tgtEl>
                                          <p:sndTgt r:embed="rId5" name="explode.wav"/>
                                        </p:tgtEl>
                                      </p:cMediaNode>
                                    </p:audio>
                                  </p:sub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iterate type="lt">
                                    <p:tmPct val="5000"/>
                                  </p:iterate>
                                  <p:childTnLst>
                                    <p:set>
                                      <p:cBhvr>
                                        <p:cTn id="46" dur="1" fill="hold">
                                          <p:stCondLst>
                                            <p:cond delay="0"/>
                                          </p:stCondLst>
                                        </p:cTn>
                                        <p:tgtEl>
                                          <p:spTgt spid="269315"/>
                                        </p:tgtEl>
                                        <p:attrNameLst>
                                          <p:attrName>style.visibility</p:attrName>
                                        </p:attrNameLst>
                                      </p:cBhvr>
                                      <p:to>
                                        <p:strVal val="visible"/>
                                      </p:to>
                                    </p:set>
                                    <p:anim calcmode="lin" valueType="num">
                                      <p:cBhvr>
                                        <p:cTn id="47" dur="1000" fill="hold"/>
                                        <p:tgtEl>
                                          <p:spTgt spid="269315"/>
                                        </p:tgtEl>
                                        <p:attrNameLst>
                                          <p:attrName>ppt_w</p:attrName>
                                        </p:attrNameLst>
                                      </p:cBhvr>
                                      <p:tavLst>
                                        <p:tav tm="0">
                                          <p:val>
                                            <p:fltVal val="0"/>
                                          </p:val>
                                        </p:tav>
                                        <p:tav tm="100000">
                                          <p:val>
                                            <p:strVal val="#ppt_w"/>
                                          </p:val>
                                        </p:tav>
                                      </p:tavLst>
                                    </p:anim>
                                    <p:anim calcmode="lin" valueType="num">
                                      <p:cBhvr>
                                        <p:cTn id="48" dur="1000" fill="hold"/>
                                        <p:tgtEl>
                                          <p:spTgt spid="269315"/>
                                        </p:tgtEl>
                                        <p:attrNameLst>
                                          <p:attrName>ppt_h</p:attrName>
                                        </p:attrNameLst>
                                      </p:cBhvr>
                                      <p:tavLst>
                                        <p:tav tm="0">
                                          <p:val>
                                            <p:fltVal val="0"/>
                                          </p:val>
                                        </p:tav>
                                        <p:tav tm="100000">
                                          <p:val>
                                            <p:strVal val="#ppt_h"/>
                                          </p:val>
                                        </p:tav>
                                      </p:tavLst>
                                    </p:anim>
                                    <p:anim calcmode="lin" valueType="num">
                                      <p:cBhvr>
                                        <p:cTn id="49" dur="1000" fill="hold"/>
                                        <p:tgtEl>
                                          <p:spTgt spid="269315"/>
                                        </p:tgtEl>
                                        <p:attrNameLst>
                                          <p:attrName>style.rotation</p:attrName>
                                        </p:attrNameLst>
                                      </p:cBhvr>
                                      <p:tavLst>
                                        <p:tav tm="0">
                                          <p:val>
                                            <p:fltVal val="90"/>
                                          </p:val>
                                        </p:tav>
                                        <p:tav tm="100000">
                                          <p:val>
                                            <p:fltVal val="0"/>
                                          </p:val>
                                        </p:tav>
                                      </p:tavLst>
                                    </p:anim>
                                    <p:animEffect transition="in" filter="fade">
                                      <p:cBhvr>
                                        <p:cTn id="50" dur="1000"/>
                                        <p:tgtEl>
                                          <p:spTgt spid="269315"/>
                                        </p:tgtEl>
                                      </p:cBhvr>
                                    </p:animEffect>
                                  </p:childTnLst>
                                  <p:subTnLst>
                                    <p:audio>
                                      <p:cMediaNode>
                                        <p:cTn display="0" masterRel="sameClick">
                                          <p:stCondLst>
                                            <p:cond evt="begin" delay="0">
                                              <p:tn val="45"/>
                                            </p:cond>
                                          </p:stCondLst>
                                          <p:endCondLst>
                                            <p:cond evt="onStopAudio" delay="0">
                                              <p:tgtEl>
                                                <p:sldTgt/>
                                              </p:tgtEl>
                                            </p:cond>
                                          </p:endCondLst>
                                        </p:cTn>
                                        <p:tgtEl>
                                          <p:sndTgt r:embed="rId6" name="bomb.wav"/>
                                        </p:tgtEl>
                                      </p:cMediaNode>
                                    </p:audio>
                                  </p:sub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iterate type="lt">
                                    <p:tmPct val="5000"/>
                                  </p:iterate>
                                  <p:childTnLst>
                                    <p:set>
                                      <p:cBhvr>
                                        <p:cTn id="54" dur="1" fill="hold">
                                          <p:stCondLst>
                                            <p:cond delay="0"/>
                                          </p:stCondLst>
                                        </p:cTn>
                                        <p:tgtEl>
                                          <p:spTgt spid="269324"/>
                                        </p:tgtEl>
                                        <p:attrNameLst>
                                          <p:attrName>style.visibility</p:attrName>
                                        </p:attrNameLst>
                                      </p:cBhvr>
                                      <p:to>
                                        <p:strVal val="visible"/>
                                      </p:to>
                                    </p:set>
                                    <p:anim calcmode="lin" valueType="num">
                                      <p:cBhvr>
                                        <p:cTn id="55" dur="1000" fill="hold"/>
                                        <p:tgtEl>
                                          <p:spTgt spid="269324"/>
                                        </p:tgtEl>
                                        <p:attrNameLst>
                                          <p:attrName>ppt_w</p:attrName>
                                        </p:attrNameLst>
                                      </p:cBhvr>
                                      <p:tavLst>
                                        <p:tav tm="0">
                                          <p:val>
                                            <p:fltVal val="0"/>
                                          </p:val>
                                        </p:tav>
                                        <p:tav tm="100000">
                                          <p:val>
                                            <p:strVal val="#ppt_w"/>
                                          </p:val>
                                        </p:tav>
                                      </p:tavLst>
                                    </p:anim>
                                    <p:anim calcmode="lin" valueType="num">
                                      <p:cBhvr>
                                        <p:cTn id="56" dur="1000" fill="hold"/>
                                        <p:tgtEl>
                                          <p:spTgt spid="269324"/>
                                        </p:tgtEl>
                                        <p:attrNameLst>
                                          <p:attrName>ppt_h</p:attrName>
                                        </p:attrNameLst>
                                      </p:cBhvr>
                                      <p:tavLst>
                                        <p:tav tm="0">
                                          <p:val>
                                            <p:fltVal val="0"/>
                                          </p:val>
                                        </p:tav>
                                        <p:tav tm="100000">
                                          <p:val>
                                            <p:strVal val="#ppt_h"/>
                                          </p:val>
                                        </p:tav>
                                      </p:tavLst>
                                    </p:anim>
                                    <p:anim calcmode="lin" valueType="num">
                                      <p:cBhvr>
                                        <p:cTn id="57" dur="1000" fill="hold"/>
                                        <p:tgtEl>
                                          <p:spTgt spid="269324"/>
                                        </p:tgtEl>
                                        <p:attrNameLst>
                                          <p:attrName>style.rotation</p:attrName>
                                        </p:attrNameLst>
                                      </p:cBhvr>
                                      <p:tavLst>
                                        <p:tav tm="0">
                                          <p:val>
                                            <p:fltVal val="90"/>
                                          </p:val>
                                        </p:tav>
                                        <p:tav tm="100000">
                                          <p:val>
                                            <p:fltVal val="0"/>
                                          </p:val>
                                        </p:tav>
                                      </p:tavLst>
                                    </p:anim>
                                    <p:animEffect transition="in" filter="fade">
                                      <p:cBhvr>
                                        <p:cTn id="58" dur="1000"/>
                                        <p:tgtEl>
                                          <p:spTgt spid="269324"/>
                                        </p:tgtEl>
                                      </p:cBhvr>
                                    </p:animEffect>
                                  </p:childTnLst>
                                  <p:subTnLst>
                                    <p:audio>
                                      <p:cMediaNode>
                                        <p:cTn display="0" masterRel="sameClick">
                                          <p:stCondLst>
                                            <p:cond evt="begin" delay="0">
                                              <p:tn val="53"/>
                                            </p:cond>
                                          </p:stCondLst>
                                          <p:endCondLst>
                                            <p:cond evt="onStopAudio" delay="0">
                                              <p:tgtEl>
                                                <p:sldTgt/>
                                              </p:tgtEl>
                                            </p:cond>
                                          </p:endCondLst>
                                        </p:cTn>
                                        <p:tgtEl>
                                          <p:sndTgt r:embed="rId6" name="bomb.wav"/>
                                        </p:tgtEl>
                                      </p:cMediaNode>
                                    </p:audio>
                                  </p:sub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iterate type="lt">
                                    <p:tmPct val="5000"/>
                                  </p:iterate>
                                  <p:childTnLst>
                                    <p:set>
                                      <p:cBhvr>
                                        <p:cTn id="62" dur="1" fill="hold">
                                          <p:stCondLst>
                                            <p:cond delay="0"/>
                                          </p:stCondLst>
                                        </p:cTn>
                                        <p:tgtEl>
                                          <p:spTgt spid="269323"/>
                                        </p:tgtEl>
                                        <p:attrNameLst>
                                          <p:attrName>style.visibility</p:attrName>
                                        </p:attrNameLst>
                                      </p:cBhvr>
                                      <p:to>
                                        <p:strVal val="visible"/>
                                      </p:to>
                                    </p:set>
                                    <p:anim calcmode="lin" valueType="num">
                                      <p:cBhvr>
                                        <p:cTn id="63" dur="1000" fill="hold"/>
                                        <p:tgtEl>
                                          <p:spTgt spid="269323"/>
                                        </p:tgtEl>
                                        <p:attrNameLst>
                                          <p:attrName>ppt_w</p:attrName>
                                        </p:attrNameLst>
                                      </p:cBhvr>
                                      <p:tavLst>
                                        <p:tav tm="0">
                                          <p:val>
                                            <p:fltVal val="0"/>
                                          </p:val>
                                        </p:tav>
                                        <p:tav tm="100000">
                                          <p:val>
                                            <p:strVal val="#ppt_w"/>
                                          </p:val>
                                        </p:tav>
                                      </p:tavLst>
                                    </p:anim>
                                    <p:anim calcmode="lin" valueType="num">
                                      <p:cBhvr>
                                        <p:cTn id="64" dur="1000" fill="hold"/>
                                        <p:tgtEl>
                                          <p:spTgt spid="269323"/>
                                        </p:tgtEl>
                                        <p:attrNameLst>
                                          <p:attrName>ppt_h</p:attrName>
                                        </p:attrNameLst>
                                      </p:cBhvr>
                                      <p:tavLst>
                                        <p:tav tm="0">
                                          <p:val>
                                            <p:fltVal val="0"/>
                                          </p:val>
                                        </p:tav>
                                        <p:tav tm="100000">
                                          <p:val>
                                            <p:strVal val="#ppt_h"/>
                                          </p:val>
                                        </p:tav>
                                      </p:tavLst>
                                    </p:anim>
                                    <p:anim calcmode="lin" valueType="num">
                                      <p:cBhvr>
                                        <p:cTn id="65" dur="1000" fill="hold"/>
                                        <p:tgtEl>
                                          <p:spTgt spid="269323"/>
                                        </p:tgtEl>
                                        <p:attrNameLst>
                                          <p:attrName>style.rotation</p:attrName>
                                        </p:attrNameLst>
                                      </p:cBhvr>
                                      <p:tavLst>
                                        <p:tav tm="0">
                                          <p:val>
                                            <p:fltVal val="90"/>
                                          </p:val>
                                        </p:tav>
                                        <p:tav tm="100000">
                                          <p:val>
                                            <p:fltVal val="0"/>
                                          </p:val>
                                        </p:tav>
                                      </p:tavLst>
                                    </p:anim>
                                    <p:animEffect transition="in" filter="fade">
                                      <p:cBhvr>
                                        <p:cTn id="66" dur="1000"/>
                                        <p:tgtEl>
                                          <p:spTgt spid="269323"/>
                                        </p:tgtEl>
                                      </p:cBhvr>
                                    </p:animEffect>
                                  </p:childTnLst>
                                  <p:subTnLst>
                                    <p:audio>
                                      <p:cMediaNode>
                                        <p:cTn display="0" masterRel="sameClick">
                                          <p:stCondLst>
                                            <p:cond evt="begin" delay="0">
                                              <p:tn val="61"/>
                                            </p:cond>
                                          </p:stCondLst>
                                          <p:endCondLst>
                                            <p:cond evt="onStopAudio" delay="0">
                                              <p:tgtEl>
                                                <p:sldTgt/>
                                              </p:tgtEl>
                                            </p:cond>
                                          </p:endCondLst>
                                        </p:cTn>
                                        <p:tgtEl>
                                          <p:sndTgt r:embed="rId6" name="bomb.wav"/>
                                        </p:tgtEl>
                                      </p:cMediaNode>
                                    </p:audio>
                                  </p:subTnLst>
                                </p:cTn>
                              </p:par>
                            </p:childTnLst>
                          </p:cTn>
                        </p:par>
                      </p:childTnLst>
                    </p:cTn>
                  </p:par>
                  <p:par>
                    <p:cTn id="67" fill="hold">
                      <p:stCondLst>
                        <p:cond delay="indefinite"/>
                      </p:stCondLst>
                      <p:childTnLst>
                        <p:par>
                          <p:cTn id="68" fill="hold">
                            <p:stCondLst>
                              <p:cond delay="0"/>
                            </p:stCondLst>
                            <p:childTnLst>
                              <p:par>
                                <p:cTn id="69" presetID="26" presetClass="entr" presetSubtype="0" fill="hold" grpId="0" nodeType="clickEffect">
                                  <p:stCondLst>
                                    <p:cond delay="0"/>
                                  </p:stCondLst>
                                  <p:childTnLst>
                                    <p:set>
                                      <p:cBhvr>
                                        <p:cTn id="70" dur="1" fill="hold">
                                          <p:stCondLst>
                                            <p:cond delay="0"/>
                                          </p:stCondLst>
                                        </p:cTn>
                                        <p:tgtEl>
                                          <p:spTgt spid="269320"/>
                                        </p:tgtEl>
                                        <p:attrNameLst>
                                          <p:attrName>style.visibility</p:attrName>
                                        </p:attrNameLst>
                                      </p:cBhvr>
                                      <p:to>
                                        <p:strVal val="visible"/>
                                      </p:to>
                                    </p:set>
                                    <p:animEffect transition="in" filter="wipe(down)">
                                      <p:cBhvr>
                                        <p:cTn id="71" dur="870">
                                          <p:stCondLst>
                                            <p:cond delay="0"/>
                                          </p:stCondLst>
                                        </p:cTn>
                                        <p:tgtEl>
                                          <p:spTgt spid="269320"/>
                                        </p:tgtEl>
                                      </p:cBhvr>
                                    </p:animEffect>
                                    <p:anim calcmode="lin" valueType="num">
                                      <p:cBhvr>
                                        <p:cTn id="72" dur="2733" tmFilter="0,0; 0.14,0.36; 0.43,0.73; 0.71,0.91; 1.0,1.0">
                                          <p:stCondLst>
                                            <p:cond delay="0"/>
                                          </p:stCondLst>
                                        </p:cTn>
                                        <p:tgtEl>
                                          <p:spTgt spid="269320"/>
                                        </p:tgtEl>
                                        <p:attrNameLst>
                                          <p:attrName>ppt_x</p:attrName>
                                        </p:attrNameLst>
                                      </p:cBhvr>
                                      <p:tavLst>
                                        <p:tav tm="0">
                                          <p:val>
                                            <p:strVal val="#ppt_x-0.25"/>
                                          </p:val>
                                        </p:tav>
                                        <p:tav tm="100000">
                                          <p:val>
                                            <p:strVal val="#ppt_x"/>
                                          </p:val>
                                        </p:tav>
                                      </p:tavLst>
                                    </p:anim>
                                    <p:anim calcmode="lin" valueType="num">
                                      <p:cBhvr>
                                        <p:cTn id="73" dur="996" tmFilter="0.0,0.0; 0.25,0.07; 0.50,0.2; 0.75,0.467; 1.0,1.0">
                                          <p:stCondLst>
                                            <p:cond delay="0"/>
                                          </p:stCondLst>
                                        </p:cTn>
                                        <p:tgtEl>
                                          <p:spTgt spid="269320"/>
                                        </p:tgtEl>
                                        <p:attrNameLst>
                                          <p:attrName>ppt_y</p:attrName>
                                        </p:attrNameLst>
                                      </p:cBhvr>
                                      <p:tavLst>
                                        <p:tav tm="0" fmla="#ppt_y-sin(pi*$)/3">
                                          <p:val>
                                            <p:fltVal val="0.5"/>
                                          </p:val>
                                        </p:tav>
                                        <p:tav tm="100000">
                                          <p:val>
                                            <p:fltVal val="1"/>
                                          </p:val>
                                        </p:tav>
                                      </p:tavLst>
                                    </p:anim>
                                    <p:anim calcmode="lin" valueType="num">
                                      <p:cBhvr>
                                        <p:cTn id="74" dur="996" tmFilter="0, 0; 0.125,0.2665; 0.25,0.4; 0.375,0.465; 0.5,0.5;  0.625,0.535; 0.75,0.6; 0.875,0.7335; 1,1">
                                          <p:stCondLst>
                                            <p:cond delay="996"/>
                                          </p:stCondLst>
                                        </p:cTn>
                                        <p:tgtEl>
                                          <p:spTgt spid="269320"/>
                                        </p:tgtEl>
                                        <p:attrNameLst>
                                          <p:attrName>ppt_y</p:attrName>
                                        </p:attrNameLst>
                                      </p:cBhvr>
                                      <p:tavLst>
                                        <p:tav tm="0" fmla="#ppt_y-sin(pi*$)/9">
                                          <p:val>
                                            <p:fltVal val="0"/>
                                          </p:val>
                                        </p:tav>
                                        <p:tav tm="100000">
                                          <p:val>
                                            <p:fltVal val="1"/>
                                          </p:val>
                                        </p:tav>
                                      </p:tavLst>
                                    </p:anim>
                                    <p:anim calcmode="lin" valueType="num">
                                      <p:cBhvr>
                                        <p:cTn id="75" dur="498" tmFilter="0, 0; 0.125,0.2665; 0.25,0.4; 0.375,0.465; 0.5,0.5;  0.625,0.535; 0.75,0.6; 0.875,0.7335; 1,1">
                                          <p:stCondLst>
                                            <p:cond delay="1986"/>
                                          </p:stCondLst>
                                        </p:cTn>
                                        <p:tgtEl>
                                          <p:spTgt spid="269320"/>
                                        </p:tgtEl>
                                        <p:attrNameLst>
                                          <p:attrName>ppt_y</p:attrName>
                                        </p:attrNameLst>
                                      </p:cBhvr>
                                      <p:tavLst>
                                        <p:tav tm="0" fmla="#ppt_y-sin(pi*$)/27">
                                          <p:val>
                                            <p:fltVal val="0"/>
                                          </p:val>
                                        </p:tav>
                                        <p:tav tm="100000">
                                          <p:val>
                                            <p:fltVal val="1"/>
                                          </p:val>
                                        </p:tav>
                                      </p:tavLst>
                                    </p:anim>
                                    <p:anim calcmode="lin" valueType="num">
                                      <p:cBhvr>
                                        <p:cTn id="76" dur="246" tmFilter="0, 0; 0.125,0.2665; 0.25,0.4; 0.375,0.465; 0.5,0.5;  0.625,0.535; 0.75,0.6; 0.875,0.7335; 1,1">
                                          <p:stCondLst>
                                            <p:cond delay="2484"/>
                                          </p:stCondLst>
                                        </p:cTn>
                                        <p:tgtEl>
                                          <p:spTgt spid="269320"/>
                                        </p:tgtEl>
                                        <p:attrNameLst>
                                          <p:attrName>ppt_y</p:attrName>
                                        </p:attrNameLst>
                                      </p:cBhvr>
                                      <p:tavLst>
                                        <p:tav tm="0" fmla="#ppt_y-sin(pi*$)/81">
                                          <p:val>
                                            <p:fltVal val="0"/>
                                          </p:val>
                                        </p:tav>
                                        <p:tav tm="100000">
                                          <p:val>
                                            <p:fltVal val="1"/>
                                          </p:val>
                                        </p:tav>
                                      </p:tavLst>
                                    </p:anim>
                                    <p:animScale>
                                      <p:cBhvr>
                                        <p:cTn id="77" dur="39">
                                          <p:stCondLst>
                                            <p:cond delay="975"/>
                                          </p:stCondLst>
                                        </p:cTn>
                                        <p:tgtEl>
                                          <p:spTgt spid="269320"/>
                                        </p:tgtEl>
                                      </p:cBhvr>
                                      <p:to x="100000" y="60000"/>
                                    </p:animScale>
                                    <p:animScale>
                                      <p:cBhvr>
                                        <p:cTn id="78" dur="249" decel="50000">
                                          <p:stCondLst>
                                            <p:cond delay="1014"/>
                                          </p:stCondLst>
                                        </p:cTn>
                                        <p:tgtEl>
                                          <p:spTgt spid="269320"/>
                                        </p:tgtEl>
                                      </p:cBhvr>
                                      <p:to x="100000" y="100000"/>
                                    </p:animScale>
                                    <p:animScale>
                                      <p:cBhvr>
                                        <p:cTn id="79" dur="39">
                                          <p:stCondLst>
                                            <p:cond delay="1968"/>
                                          </p:stCondLst>
                                        </p:cTn>
                                        <p:tgtEl>
                                          <p:spTgt spid="269320"/>
                                        </p:tgtEl>
                                      </p:cBhvr>
                                      <p:to x="100000" y="80000"/>
                                    </p:animScale>
                                    <p:animScale>
                                      <p:cBhvr>
                                        <p:cTn id="80" dur="249" decel="50000">
                                          <p:stCondLst>
                                            <p:cond delay="2007"/>
                                          </p:stCondLst>
                                        </p:cTn>
                                        <p:tgtEl>
                                          <p:spTgt spid="269320"/>
                                        </p:tgtEl>
                                      </p:cBhvr>
                                      <p:to x="100000" y="100000"/>
                                    </p:animScale>
                                    <p:animScale>
                                      <p:cBhvr>
                                        <p:cTn id="81" dur="39">
                                          <p:stCondLst>
                                            <p:cond delay="2463"/>
                                          </p:stCondLst>
                                        </p:cTn>
                                        <p:tgtEl>
                                          <p:spTgt spid="269320"/>
                                        </p:tgtEl>
                                      </p:cBhvr>
                                      <p:to x="100000" y="90000"/>
                                    </p:animScale>
                                    <p:animScale>
                                      <p:cBhvr>
                                        <p:cTn id="82" dur="249" decel="50000">
                                          <p:stCondLst>
                                            <p:cond delay="2502"/>
                                          </p:stCondLst>
                                        </p:cTn>
                                        <p:tgtEl>
                                          <p:spTgt spid="269320"/>
                                        </p:tgtEl>
                                      </p:cBhvr>
                                      <p:to x="100000" y="100000"/>
                                    </p:animScale>
                                    <p:animScale>
                                      <p:cBhvr>
                                        <p:cTn id="83" dur="39">
                                          <p:stCondLst>
                                            <p:cond delay="2712"/>
                                          </p:stCondLst>
                                        </p:cTn>
                                        <p:tgtEl>
                                          <p:spTgt spid="269320"/>
                                        </p:tgtEl>
                                      </p:cBhvr>
                                      <p:to x="100000" y="95000"/>
                                    </p:animScale>
                                    <p:animScale>
                                      <p:cBhvr>
                                        <p:cTn id="84" dur="249" decel="50000">
                                          <p:stCondLst>
                                            <p:cond delay="2751"/>
                                          </p:stCondLst>
                                        </p:cTn>
                                        <p:tgtEl>
                                          <p:spTgt spid="269320"/>
                                        </p:tgtEl>
                                      </p:cBhvr>
                                      <p:to x="100000" y="100000"/>
                                    </p:animScale>
                                  </p:childTnLst>
                                  <p:subTnLst>
                                    <p:audio>
                                      <p:cMediaNode vol="70000">
                                        <p:cTn display="0" masterRel="sameClick">
                                          <p:stCondLst>
                                            <p:cond evt="begin" delay="0">
                                              <p:tn val="69"/>
                                            </p:cond>
                                          </p:stCondLst>
                                          <p:endCondLst>
                                            <p:cond evt="onStopAudio" delay="0">
                                              <p:tgtEl>
                                                <p:sldTgt/>
                                              </p:tgtEl>
                                            </p:cond>
                                          </p:endCondLst>
                                        </p:cTn>
                                        <p:tgtEl>
                                          <p:sndTgt r:embed="rId7"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5" grpId="0" animBg="1"/>
      <p:bldP spid="269316" grpId="0" animBg="1"/>
      <p:bldP spid="269317" grpId="0" animBg="1"/>
      <p:bldP spid="269318" grpId="0" animBg="1"/>
      <p:bldP spid="269319" grpId="0" animBg="1"/>
      <p:bldP spid="269320" grpId="0" animBg="1"/>
      <p:bldP spid="269323" grpId="0" animBg="1"/>
      <p:bldP spid="26932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رقم الشريحة 5"/>
          <p:cNvSpPr>
            <a:spLocks noGrp="1"/>
          </p:cNvSpPr>
          <p:nvPr>
            <p:ph type="sldNum" sz="quarter" idx="12"/>
          </p:nvPr>
        </p:nvSpPr>
        <p:spPr/>
        <p:txBody>
          <a:bodyPr/>
          <a:lstStyle/>
          <a:p>
            <a:fld id="{65A8C3C2-27BE-47DF-9101-7121890835F6}" type="slidenum">
              <a:rPr lang="ar-SA"/>
              <a:pPr/>
              <a:t>45</a:t>
            </a:fld>
            <a:endParaRPr lang="en-US"/>
          </a:p>
        </p:txBody>
      </p:sp>
      <p:sp>
        <p:nvSpPr>
          <p:cNvPr id="272386" name="Rectangle 2"/>
          <p:cNvSpPr>
            <a:spLocks noChangeArrowheads="1"/>
          </p:cNvSpPr>
          <p:nvPr/>
        </p:nvSpPr>
        <p:spPr bwMode="auto">
          <a:xfrm>
            <a:off x="4152900" y="3246438"/>
            <a:ext cx="839788" cy="366712"/>
          </a:xfrm>
          <a:prstGeom prst="rect">
            <a:avLst/>
          </a:prstGeom>
          <a:noFill/>
          <a:ln w="9525">
            <a:noFill/>
            <a:miter lim="800000"/>
            <a:headEnd/>
            <a:tailEnd/>
          </a:ln>
          <a:effectLst/>
        </p:spPr>
        <p:txBody>
          <a:bodyPr wrap="none">
            <a:spAutoFit/>
          </a:bodyPr>
          <a:lstStyle/>
          <a:p>
            <a:pPr algn="l" eaLnBrk="1" hangingPunct="1"/>
            <a:r>
              <a:rPr lang="ar-SA">
                <a:solidFill>
                  <a:schemeClr val="bg1"/>
                </a:solidFill>
              </a:rPr>
              <a:t>الحنـــابلة</a:t>
            </a:r>
            <a:endParaRPr lang="en-US">
              <a:solidFill>
                <a:schemeClr val="bg1"/>
              </a:solidFill>
            </a:endParaRPr>
          </a:p>
        </p:txBody>
      </p:sp>
      <p:sp>
        <p:nvSpPr>
          <p:cNvPr id="272387" name="Text Box 3"/>
          <p:cNvSpPr txBox="1">
            <a:spLocks noChangeArrowheads="1"/>
          </p:cNvSpPr>
          <p:nvPr/>
        </p:nvSpPr>
        <p:spPr bwMode="auto">
          <a:xfrm>
            <a:off x="1187450" y="1123950"/>
            <a:ext cx="6697663" cy="1081088"/>
          </a:xfrm>
          <a:prstGeom prst="rect">
            <a:avLst/>
          </a:prstGeom>
          <a:solidFill>
            <a:srgbClr val="FFFFFF"/>
          </a:solidFill>
          <a:ln w="9525">
            <a:solidFill>
              <a:srgbClr val="000000"/>
            </a:solidFill>
            <a:prstDash val="dashDot"/>
            <a:miter lim="800000"/>
            <a:headEnd/>
            <a:tailEnd/>
          </a:ln>
          <a:effectLst>
            <a:outerShdw dist="159131" dir="14483372" algn="ctr" rotWithShape="0">
              <a:srgbClr val="808080">
                <a:alpha val="50000"/>
              </a:srgbClr>
            </a:outerShdw>
          </a:effectLst>
        </p:spPr>
        <p:txBody>
          <a:bodyPr/>
          <a:lstStyle/>
          <a:p>
            <a:pPr rtl="1" eaLnBrk="1" hangingPunct="1"/>
            <a:r>
              <a:rPr lang="ar-SA" sz="3600" b="1">
                <a:latin typeface="Times New Roman" pitchFamily="18" charset="0"/>
                <a:cs typeface="PT Simple Bold Ruled" pitchFamily="2" charset="-78"/>
              </a:rPr>
              <a:t>أ. المراد باليوم الآخر وسبب التسمية</a:t>
            </a:r>
            <a:endParaRPr lang="en-US" sz="3600" b="1">
              <a:latin typeface="Times New Roman" pitchFamily="18" charset="0"/>
              <a:cs typeface="PT Simple Bold Ruled" pitchFamily="2" charset="-78"/>
            </a:endParaRPr>
          </a:p>
        </p:txBody>
      </p:sp>
      <p:sp>
        <p:nvSpPr>
          <p:cNvPr id="272388" name="Text Box 4"/>
          <p:cNvSpPr txBox="1">
            <a:spLocks noChangeArrowheads="1"/>
          </p:cNvSpPr>
          <p:nvPr/>
        </p:nvSpPr>
        <p:spPr bwMode="auto">
          <a:xfrm>
            <a:off x="323850" y="2422525"/>
            <a:ext cx="8351838" cy="3311525"/>
          </a:xfrm>
          <a:prstGeom prst="rect">
            <a:avLst/>
          </a:prstGeom>
          <a:solidFill>
            <a:srgbClr val="FFFFFF"/>
          </a:solidFill>
          <a:ln w="9525">
            <a:solidFill>
              <a:schemeClr val="tx1"/>
            </a:solidFill>
            <a:prstDash val="sysDot"/>
            <a:miter lim="800000"/>
            <a:headEnd/>
            <a:tailEnd/>
          </a:ln>
        </p:spPr>
        <p:txBody>
          <a:bodyPr/>
          <a:lstStyle/>
          <a:p>
            <a:pPr algn="r" rtl="1" eaLnBrk="1" hangingPunct="1">
              <a:buFontTx/>
              <a:buChar char="•"/>
            </a:pPr>
            <a:r>
              <a:rPr lang="ar-SA" sz="3200" b="1"/>
              <a:t>  المراد باليوم الآخر: يوم القيامة الذي يبعث فيه الناس للحساب والجزاء.</a:t>
            </a:r>
          </a:p>
          <a:p>
            <a:pPr algn="r" rtl="1" eaLnBrk="1" hangingPunct="1"/>
            <a:endParaRPr lang="en-US" sz="3200" b="1"/>
          </a:p>
          <a:p>
            <a:pPr algn="r" rtl="1" eaLnBrk="1" hangingPunct="1">
              <a:buFontTx/>
              <a:buChar char="•"/>
            </a:pPr>
            <a:r>
              <a:rPr lang="ar-SA" sz="3200" b="1">
                <a:latin typeface="Times New Roman" pitchFamily="18" charset="0"/>
                <a:cs typeface="Times New Roman" pitchFamily="18" charset="0"/>
              </a:rPr>
              <a:t>  سبب التسمية: لأنه دار المستقر؛ فلا يوم بعده، حيث يستقر أهل الجنة – جعلنا الله منهم- في الجنة، ويستقر أهل النار في النار.</a:t>
            </a:r>
          </a:p>
          <a:p>
            <a:pPr algn="r" rtl="1" eaLnBrk="1" hangingPunct="1"/>
            <a:r>
              <a:rPr lang="ar-SA" sz="3200">
                <a:latin typeface="Times New Roman" pitchFamily="18" charset="0"/>
                <a:cs typeface="Times New Roman" pitchFamily="18" charset="0"/>
              </a:rPr>
              <a:t>   </a:t>
            </a:r>
            <a:endParaRPr lang="en-US" sz="3200">
              <a:latin typeface="Times New Roman" pitchFamily="18" charset="0"/>
              <a:cs typeface="Times New Roman" pitchFamily="18" charset="0"/>
            </a:endParaRPr>
          </a:p>
          <a:p>
            <a:pPr algn="r" rtl="1" eaLnBrk="1" hangingPunct="1"/>
            <a:endParaRPr lang="ar-SA" sz="240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72387"/>
                                        </p:tgtEl>
                                        <p:attrNameLst>
                                          <p:attrName>style.visibility</p:attrName>
                                        </p:attrNameLst>
                                      </p:cBhvr>
                                      <p:to>
                                        <p:strVal val="visible"/>
                                      </p:to>
                                    </p:set>
                                    <p:anim calcmode="lin" valueType="num">
                                      <p:cBhvr>
                                        <p:cTn id="7" dur="2000" fill="hold"/>
                                        <p:tgtEl>
                                          <p:spTgt spid="272387"/>
                                        </p:tgtEl>
                                        <p:attrNameLst>
                                          <p:attrName>ppt_w</p:attrName>
                                        </p:attrNameLst>
                                      </p:cBhvr>
                                      <p:tavLst>
                                        <p:tav tm="0">
                                          <p:val>
                                            <p:strVal val="#ppt_w*0.70"/>
                                          </p:val>
                                        </p:tav>
                                        <p:tav tm="100000">
                                          <p:val>
                                            <p:strVal val="#ppt_w"/>
                                          </p:val>
                                        </p:tav>
                                      </p:tavLst>
                                    </p:anim>
                                    <p:anim calcmode="lin" valueType="num">
                                      <p:cBhvr>
                                        <p:cTn id="8" dur="2000" fill="hold"/>
                                        <p:tgtEl>
                                          <p:spTgt spid="272387"/>
                                        </p:tgtEl>
                                        <p:attrNameLst>
                                          <p:attrName>ppt_h</p:attrName>
                                        </p:attrNameLst>
                                      </p:cBhvr>
                                      <p:tavLst>
                                        <p:tav tm="0">
                                          <p:val>
                                            <p:strVal val="#ppt_h"/>
                                          </p:val>
                                        </p:tav>
                                        <p:tav tm="100000">
                                          <p:val>
                                            <p:strVal val="#ppt_h"/>
                                          </p:val>
                                        </p:tav>
                                      </p:tavLst>
                                    </p:anim>
                                    <p:animEffect transition="in" filter="fade">
                                      <p:cBhvr>
                                        <p:cTn id="9" dur="2000"/>
                                        <p:tgtEl>
                                          <p:spTgt spid="272387"/>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272388">
                                            <p:bg/>
                                          </p:spTgt>
                                        </p:tgtEl>
                                        <p:attrNameLst>
                                          <p:attrName>style.visibility</p:attrName>
                                        </p:attrNameLst>
                                      </p:cBhvr>
                                      <p:to>
                                        <p:strVal val="visible"/>
                                      </p:to>
                                    </p:set>
                                    <p:animEffect transition="in" filter="wheel(4)">
                                      <p:cBhvr>
                                        <p:cTn id="14" dur="2000"/>
                                        <p:tgtEl>
                                          <p:spTgt spid="272388">
                                            <p:bg/>
                                          </p:spTgt>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iterate type="lt">
                                    <p:tmPct val="5000"/>
                                  </p:iterate>
                                  <p:childTnLst>
                                    <p:set>
                                      <p:cBhvr>
                                        <p:cTn id="18" dur="1" fill="hold">
                                          <p:stCondLst>
                                            <p:cond delay="0"/>
                                          </p:stCondLst>
                                        </p:cTn>
                                        <p:tgtEl>
                                          <p:spTgt spid="272388">
                                            <p:txEl>
                                              <p:pRg st="0" end="0"/>
                                            </p:txEl>
                                          </p:spTgt>
                                        </p:tgtEl>
                                        <p:attrNameLst>
                                          <p:attrName>style.visibility</p:attrName>
                                        </p:attrNameLst>
                                      </p:cBhvr>
                                      <p:to>
                                        <p:strVal val="visible"/>
                                      </p:to>
                                    </p:set>
                                    <p:anim calcmode="lin" valueType="num">
                                      <p:cBhvr>
                                        <p:cTn id="19" dur="1000" fill="hold"/>
                                        <p:tgtEl>
                                          <p:spTgt spid="272388">
                                            <p:txEl>
                                              <p:pRg st="0" end="0"/>
                                            </p:txEl>
                                          </p:spTgt>
                                        </p:tgtEl>
                                        <p:attrNameLst>
                                          <p:attrName>ppt_w</p:attrName>
                                        </p:attrNameLst>
                                      </p:cBhvr>
                                      <p:tavLst>
                                        <p:tav tm="0">
                                          <p:val>
                                            <p:fltVal val="0"/>
                                          </p:val>
                                        </p:tav>
                                        <p:tav tm="100000">
                                          <p:val>
                                            <p:strVal val="#ppt_w"/>
                                          </p:val>
                                        </p:tav>
                                      </p:tavLst>
                                    </p:anim>
                                    <p:anim calcmode="lin" valueType="num">
                                      <p:cBhvr>
                                        <p:cTn id="20" dur="1000" fill="hold"/>
                                        <p:tgtEl>
                                          <p:spTgt spid="272388">
                                            <p:txEl>
                                              <p:pRg st="0" end="0"/>
                                            </p:txEl>
                                          </p:spTgt>
                                        </p:tgtEl>
                                        <p:attrNameLst>
                                          <p:attrName>ppt_h</p:attrName>
                                        </p:attrNameLst>
                                      </p:cBhvr>
                                      <p:tavLst>
                                        <p:tav tm="0">
                                          <p:val>
                                            <p:fltVal val="0"/>
                                          </p:val>
                                        </p:tav>
                                        <p:tav tm="100000">
                                          <p:val>
                                            <p:strVal val="#ppt_h"/>
                                          </p:val>
                                        </p:tav>
                                      </p:tavLst>
                                    </p:anim>
                                    <p:anim calcmode="lin" valueType="num">
                                      <p:cBhvr>
                                        <p:cTn id="21" dur="1000" fill="hold"/>
                                        <p:tgtEl>
                                          <p:spTgt spid="272388">
                                            <p:txEl>
                                              <p:pRg st="0" end="0"/>
                                            </p:txEl>
                                          </p:spTgt>
                                        </p:tgtEl>
                                        <p:attrNameLst>
                                          <p:attrName>style.rotation</p:attrName>
                                        </p:attrNameLst>
                                      </p:cBhvr>
                                      <p:tavLst>
                                        <p:tav tm="0">
                                          <p:val>
                                            <p:fltVal val="90"/>
                                          </p:val>
                                        </p:tav>
                                        <p:tav tm="100000">
                                          <p:val>
                                            <p:fltVal val="0"/>
                                          </p:val>
                                        </p:tav>
                                      </p:tavLst>
                                    </p:anim>
                                    <p:animEffect transition="in" filter="fade">
                                      <p:cBhvr>
                                        <p:cTn id="22" dur="1000"/>
                                        <p:tgtEl>
                                          <p:spTgt spid="27238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1" presetClass="entr" presetSubtype="0" fill="hold" nodeType="clickEffect">
                                  <p:stCondLst>
                                    <p:cond delay="0"/>
                                  </p:stCondLst>
                                  <p:iterate type="lt">
                                    <p:tmPct val="10000"/>
                                  </p:iterate>
                                  <p:childTnLst>
                                    <p:set>
                                      <p:cBhvr>
                                        <p:cTn id="26" dur="1" fill="hold">
                                          <p:stCondLst>
                                            <p:cond delay="0"/>
                                          </p:stCondLst>
                                        </p:cTn>
                                        <p:tgtEl>
                                          <p:spTgt spid="272388">
                                            <p:txEl>
                                              <p:pRg st="2" end="2"/>
                                            </p:txEl>
                                          </p:spTgt>
                                        </p:tgtEl>
                                        <p:attrNameLst>
                                          <p:attrName>style.visibility</p:attrName>
                                        </p:attrNameLst>
                                      </p:cBhvr>
                                      <p:to>
                                        <p:strVal val="visible"/>
                                      </p:to>
                                    </p:set>
                                    <p:anim calcmode="lin" valueType="num">
                                      <p:cBhvr>
                                        <p:cTn id="27" dur="1000" fill="hold"/>
                                        <p:tgtEl>
                                          <p:spTgt spid="272388">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8" dur="1000" fill="hold"/>
                                        <p:tgtEl>
                                          <p:spTgt spid="272388">
                                            <p:txEl>
                                              <p:pRg st="2" end="2"/>
                                            </p:txEl>
                                          </p:spTgt>
                                        </p:tgtEl>
                                        <p:attrNameLst>
                                          <p:attrName>ppt_y</p:attrName>
                                        </p:attrNameLst>
                                      </p:cBhvr>
                                      <p:tavLst>
                                        <p:tav tm="0">
                                          <p:val>
                                            <p:strVal val="#ppt_y"/>
                                          </p:val>
                                        </p:tav>
                                        <p:tav tm="100000">
                                          <p:val>
                                            <p:strVal val="#ppt_y"/>
                                          </p:val>
                                        </p:tav>
                                      </p:tavLst>
                                    </p:anim>
                                    <p:anim calcmode="lin" valueType="num">
                                      <p:cBhvr>
                                        <p:cTn id="29" dur="1000" fill="hold"/>
                                        <p:tgtEl>
                                          <p:spTgt spid="272388">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0" dur="1000" fill="hold"/>
                                        <p:tgtEl>
                                          <p:spTgt spid="272388">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1" dur="1000" tmFilter="0,0; .5, 1; 1, 1"/>
                                        <p:tgtEl>
                                          <p:spTgt spid="272388">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6" presetClass="entr" presetSubtype="0" fill="hold" nodeType="clickEffect">
                                  <p:stCondLst>
                                    <p:cond delay="0"/>
                                  </p:stCondLst>
                                  <p:iterate type="lt">
                                    <p:tmPct val="10000"/>
                                  </p:iterate>
                                  <p:childTnLst>
                                    <p:set>
                                      <p:cBhvr>
                                        <p:cTn id="35" dur="1" fill="hold">
                                          <p:stCondLst>
                                            <p:cond delay="0"/>
                                          </p:stCondLst>
                                        </p:cTn>
                                        <p:tgtEl>
                                          <p:spTgt spid="272388">
                                            <p:txEl>
                                              <p:pRg st="3" end="3"/>
                                            </p:txEl>
                                          </p:spTgt>
                                        </p:tgtEl>
                                        <p:attrNameLst>
                                          <p:attrName>style.visibility</p:attrName>
                                        </p:attrNameLst>
                                      </p:cBhvr>
                                      <p:to>
                                        <p:strVal val="visible"/>
                                      </p:to>
                                    </p:set>
                                    <p:anim by="(-#ppt_w*2)" calcmode="lin" valueType="num">
                                      <p:cBhvr rctx="PPT">
                                        <p:cTn id="36" dur="500" autoRev="1" fill="hold">
                                          <p:stCondLst>
                                            <p:cond delay="0"/>
                                          </p:stCondLst>
                                        </p:cTn>
                                        <p:tgtEl>
                                          <p:spTgt spid="272388">
                                            <p:txEl>
                                              <p:pRg st="3" end="3"/>
                                            </p:txEl>
                                          </p:spTgt>
                                        </p:tgtEl>
                                        <p:attrNameLst>
                                          <p:attrName>ppt_w</p:attrName>
                                        </p:attrNameLst>
                                      </p:cBhvr>
                                    </p:anim>
                                    <p:anim by="(#ppt_w*0.50)" calcmode="lin" valueType="num">
                                      <p:cBhvr>
                                        <p:cTn id="37" dur="500" decel="50000" autoRev="1" fill="hold">
                                          <p:stCondLst>
                                            <p:cond delay="0"/>
                                          </p:stCondLst>
                                        </p:cTn>
                                        <p:tgtEl>
                                          <p:spTgt spid="272388">
                                            <p:txEl>
                                              <p:pRg st="3" end="3"/>
                                            </p:txEl>
                                          </p:spTgt>
                                        </p:tgtEl>
                                        <p:attrNameLst>
                                          <p:attrName>ppt_x</p:attrName>
                                        </p:attrNameLst>
                                      </p:cBhvr>
                                    </p:anim>
                                    <p:anim from="(-#ppt_h/2)" to="(#ppt_y)" calcmode="lin" valueType="num">
                                      <p:cBhvr>
                                        <p:cTn id="38" dur="1000" fill="hold">
                                          <p:stCondLst>
                                            <p:cond delay="0"/>
                                          </p:stCondLst>
                                        </p:cTn>
                                        <p:tgtEl>
                                          <p:spTgt spid="272388">
                                            <p:txEl>
                                              <p:pRg st="3" end="3"/>
                                            </p:txEl>
                                          </p:spTgt>
                                        </p:tgtEl>
                                        <p:attrNameLst>
                                          <p:attrName>ppt_y</p:attrName>
                                        </p:attrNameLst>
                                      </p:cBhvr>
                                    </p:anim>
                                    <p:animRot by="21600000">
                                      <p:cBhvr>
                                        <p:cTn id="39" dur="1000" fill="hold">
                                          <p:stCondLst>
                                            <p:cond delay="0"/>
                                          </p:stCondLst>
                                        </p:cTn>
                                        <p:tgtEl>
                                          <p:spTgt spid="272388">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8" grpId="0" uiExpand="1" build="allAtOnce"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عنصر نائب لرقم الشريحة 3"/>
          <p:cNvSpPr>
            <a:spLocks noGrp="1"/>
          </p:cNvSpPr>
          <p:nvPr>
            <p:ph type="sldNum" sz="quarter" idx="12"/>
          </p:nvPr>
        </p:nvSpPr>
        <p:spPr/>
        <p:txBody>
          <a:bodyPr/>
          <a:lstStyle/>
          <a:p>
            <a:fld id="{9B2413A3-9A27-4030-9CB8-7A38A21793BF}" type="slidenum">
              <a:rPr lang="ar-SA"/>
              <a:pPr/>
              <a:t>46</a:t>
            </a:fld>
            <a:endParaRPr lang="en-US"/>
          </a:p>
        </p:txBody>
      </p:sp>
      <p:sp>
        <p:nvSpPr>
          <p:cNvPr id="273410" name="Rectangle 2"/>
          <p:cNvSpPr>
            <a:spLocks noChangeArrowheads="1"/>
          </p:cNvSpPr>
          <p:nvPr/>
        </p:nvSpPr>
        <p:spPr bwMode="auto">
          <a:xfrm>
            <a:off x="3563938" y="2924175"/>
            <a:ext cx="2160587" cy="1225550"/>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folHlink"/>
            </a:outerShdw>
          </a:effectLst>
        </p:spPr>
        <p:txBody>
          <a:bodyPr wrap="none" lIns="0" tIns="0" rIns="0" bIns="0" anchor="ctr"/>
          <a:lstStyle/>
          <a:p>
            <a:r>
              <a:rPr lang="ar-SA" sz="2400" b="1"/>
              <a:t>ب. ما يتضمنه </a:t>
            </a:r>
          </a:p>
          <a:p>
            <a:r>
              <a:rPr lang="ar-SA" sz="2400" b="1"/>
              <a:t>الإيمان باليوم الآخر:</a:t>
            </a:r>
            <a:endParaRPr lang="en-US" sz="2400"/>
          </a:p>
        </p:txBody>
      </p:sp>
      <p:sp>
        <p:nvSpPr>
          <p:cNvPr id="273411" name="Rectangle 3"/>
          <p:cNvSpPr>
            <a:spLocks noChangeArrowheads="1"/>
          </p:cNvSpPr>
          <p:nvPr/>
        </p:nvSpPr>
        <p:spPr bwMode="auto">
          <a:xfrm>
            <a:off x="2987675" y="1125538"/>
            <a:ext cx="3097213" cy="1130300"/>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r>
              <a:rPr lang="ar-SA" sz="2000" b="1"/>
              <a:t>ومما يلحق به:</a:t>
            </a:r>
          </a:p>
          <a:p>
            <a:r>
              <a:rPr lang="ar-SA" sz="2000" b="1"/>
              <a:t>الإيمان بفتنة القبر وعذابه ونعيمه</a:t>
            </a:r>
            <a:endParaRPr lang="en-US" sz="2000"/>
          </a:p>
        </p:txBody>
      </p:sp>
      <p:sp>
        <p:nvSpPr>
          <p:cNvPr id="273412" name="Rectangle 4"/>
          <p:cNvSpPr>
            <a:spLocks noChangeArrowheads="1"/>
          </p:cNvSpPr>
          <p:nvPr/>
        </p:nvSpPr>
        <p:spPr bwMode="auto">
          <a:xfrm>
            <a:off x="6227763" y="2997200"/>
            <a:ext cx="2016125" cy="1057275"/>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r>
              <a:rPr lang="ar-SA" sz="2400" b="1"/>
              <a:t>1. الإيمان بالبعث.</a:t>
            </a:r>
            <a:endParaRPr lang="en-US" sz="2400" b="1"/>
          </a:p>
        </p:txBody>
      </p:sp>
      <p:sp>
        <p:nvSpPr>
          <p:cNvPr id="273413" name="Rectangle 5"/>
          <p:cNvSpPr>
            <a:spLocks noChangeArrowheads="1"/>
          </p:cNvSpPr>
          <p:nvPr/>
        </p:nvSpPr>
        <p:spPr bwMode="auto">
          <a:xfrm>
            <a:off x="3419475" y="5013325"/>
            <a:ext cx="2520950" cy="1058863"/>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r>
              <a:rPr lang="ar-SA" sz="2400" b="1"/>
              <a:t>2. الإيمان بالحساب</a:t>
            </a:r>
          </a:p>
          <a:p>
            <a:endParaRPr lang="en-US" sz="2400"/>
          </a:p>
        </p:txBody>
      </p:sp>
      <p:sp>
        <p:nvSpPr>
          <p:cNvPr id="273414" name="Rectangle 6"/>
          <p:cNvSpPr>
            <a:spLocks noChangeArrowheads="1"/>
          </p:cNvSpPr>
          <p:nvPr/>
        </p:nvSpPr>
        <p:spPr bwMode="auto">
          <a:xfrm>
            <a:off x="827088" y="2995613"/>
            <a:ext cx="2016125" cy="1081087"/>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r>
              <a:rPr lang="ar-SA" sz="2400" b="1"/>
              <a:t>3. الإيمان</a:t>
            </a:r>
            <a:r>
              <a:rPr lang="ar-SA" sz="2400"/>
              <a:t> </a:t>
            </a:r>
            <a:r>
              <a:rPr lang="ar-SA" sz="2400" b="1"/>
              <a:t>بالجنة </a:t>
            </a:r>
          </a:p>
          <a:p>
            <a:r>
              <a:rPr lang="ar-SA" sz="2400" b="1"/>
              <a:t>و النار.</a:t>
            </a:r>
          </a:p>
          <a:p>
            <a:endParaRPr lang="en-US" sz="2400"/>
          </a:p>
        </p:txBody>
      </p:sp>
      <p:sp>
        <p:nvSpPr>
          <p:cNvPr id="273415" name="Line 7"/>
          <p:cNvSpPr>
            <a:spLocks noChangeShapeType="1"/>
          </p:cNvSpPr>
          <p:nvPr/>
        </p:nvSpPr>
        <p:spPr bwMode="auto">
          <a:xfrm flipH="1" flipV="1">
            <a:off x="2916238" y="3500438"/>
            <a:ext cx="647700" cy="0"/>
          </a:xfrm>
          <a:prstGeom prst="line">
            <a:avLst/>
          </a:prstGeom>
          <a:noFill/>
          <a:ln w="9525">
            <a:solidFill>
              <a:schemeClr val="tx1"/>
            </a:solidFill>
            <a:round/>
            <a:headEnd/>
            <a:tailEnd type="triangle" w="med" len="med"/>
          </a:ln>
          <a:effectLst/>
        </p:spPr>
        <p:txBody>
          <a:bodyPr wrap="none" lIns="90000" tIns="46800" rIns="90000" bIns="46800" anchor="ctr"/>
          <a:lstStyle/>
          <a:p>
            <a:endParaRPr lang="ar-SA"/>
          </a:p>
        </p:txBody>
      </p:sp>
      <p:sp>
        <p:nvSpPr>
          <p:cNvPr id="273416" name="Line 8"/>
          <p:cNvSpPr>
            <a:spLocks noChangeShapeType="1"/>
          </p:cNvSpPr>
          <p:nvPr/>
        </p:nvSpPr>
        <p:spPr bwMode="auto">
          <a:xfrm>
            <a:off x="5724525" y="3500438"/>
            <a:ext cx="503238" cy="0"/>
          </a:xfrm>
          <a:prstGeom prst="line">
            <a:avLst/>
          </a:prstGeom>
          <a:noFill/>
          <a:ln w="9525">
            <a:solidFill>
              <a:schemeClr val="tx1"/>
            </a:solidFill>
            <a:round/>
            <a:headEnd/>
            <a:tailEnd type="triangle" w="med" len="med"/>
          </a:ln>
          <a:effectLst/>
        </p:spPr>
        <p:txBody>
          <a:bodyPr wrap="none" lIns="90000" tIns="46800" rIns="90000" bIns="46800" anchor="ctr"/>
          <a:lstStyle/>
          <a:p>
            <a:endParaRPr lang="ar-SA"/>
          </a:p>
        </p:txBody>
      </p:sp>
      <p:sp>
        <p:nvSpPr>
          <p:cNvPr id="273417" name="Line 9"/>
          <p:cNvSpPr>
            <a:spLocks noChangeShapeType="1"/>
          </p:cNvSpPr>
          <p:nvPr/>
        </p:nvSpPr>
        <p:spPr bwMode="auto">
          <a:xfrm flipH="1">
            <a:off x="4643438" y="4149725"/>
            <a:ext cx="0" cy="863600"/>
          </a:xfrm>
          <a:prstGeom prst="line">
            <a:avLst/>
          </a:prstGeom>
          <a:noFill/>
          <a:ln w="9525">
            <a:solidFill>
              <a:schemeClr val="tx1"/>
            </a:solidFill>
            <a:round/>
            <a:headEnd/>
            <a:tailEnd type="triangle" w="med" len="med"/>
          </a:ln>
          <a:effectLst/>
        </p:spPr>
        <p:txBody>
          <a:bodyPr wrap="none" lIns="90000" tIns="46800" rIns="90000" bIns="46800" anchor="ctr"/>
          <a:lstStyle/>
          <a:p>
            <a:endParaRPr lang="ar-SA"/>
          </a:p>
        </p:txBody>
      </p:sp>
      <p:sp>
        <p:nvSpPr>
          <p:cNvPr id="273418" name="Line 10"/>
          <p:cNvSpPr>
            <a:spLocks noChangeShapeType="1"/>
          </p:cNvSpPr>
          <p:nvPr/>
        </p:nvSpPr>
        <p:spPr bwMode="auto">
          <a:xfrm flipV="1">
            <a:off x="4643438" y="2276475"/>
            <a:ext cx="0" cy="647700"/>
          </a:xfrm>
          <a:prstGeom prst="line">
            <a:avLst/>
          </a:prstGeom>
          <a:noFill/>
          <a:ln w="9525">
            <a:solidFill>
              <a:schemeClr val="tx1"/>
            </a:solidFill>
            <a:round/>
            <a:headEnd/>
            <a:tailEnd type="triangle" w="med" len="med"/>
          </a:ln>
          <a:effectLst/>
        </p:spPr>
        <p:txBody>
          <a:bodyPr wrap="none" lIns="90000" tIns="46800" rIns="90000" bIns="46800" anchor="ctr"/>
          <a:lstStyle/>
          <a:p>
            <a:endParaRPr lang="ar-SA"/>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73410"/>
                                        </p:tgtEl>
                                        <p:attrNameLst>
                                          <p:attrName>style.visibility</p:attrName>
                                        </p:attrNameLst>
                                      </p:cBhvr>
                                      <p:to>
                                        <p:strVal val="visible"/>
                                      </p:to>
                                    </p:set>
                                    <p:animEffect transition="in" filter="barn(inHorizontal)">
                                      <p:cBhvr>
                                        <p:cTn id="7" dur="500"/>
                                        <p:tgtEl>
                                          <p:spTgt spid="2734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73416"/>
                                        </p:tgtEl>
                                        <p:attrNameLst>
                                          <p:attrName>style.visibility</p:attrName>
                                        </p:attrNameLst>
                                      </p:cBhvr>
                                      <p:to>
                                        <p:strVal val="visible"/>
                                      </p:to>
                                    </p:set>
                                    <p:animEffect transition="in" filter="box(in)">
                                      <p:cBhvr>
                                        <p:cTn id="12" dur="500"/>
                                        <p:tgtEl>
                                          <p:spTgt spid="27341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273412"/>
                                        </p:tgtEl>
                                        <p:attrNameLst>
                                          <p:attrName>style.visibility</p:attrName>
                                        </p:attrNameLst>
                                      </p:cBhvr>
                                      <p:to>
                                        <p:strVal val="visible"/>
                                      </p:to>
                                    </p:set>
                                    <p:animEffect transition="in" filter="barn(inHorizontal)">
                                      <p:cBhvr>
                                        <p:cTn id="17" dur="500"/>
                                        <p:tgtEl>
                                          <p:spTgt spid="27341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73417"/>
                                        </p:tgtEl>
                                        <p:attrNameLst>
                                          <p:attrName>style.visibility</p:attrName>
                                        </p:attrNameLst>
                                      </p:cBhvr>
                                      <p:to>
                                        <p:strVal val="visible"/>
                                      </p:to>
                                    </p:set>
                                    <p:animEffect transition="in" filter="box(in)">
                                      <p:cBhvr>
                                        <p:cTn id="22" dur="500"/>
                                        <p:tgtEl>
                                          <p:spTgt spid="27341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273413"/>
                                        </p:tgtEl>
                                        <p:attrNameLst>
                                          <p:attrName>style.visibility</p:attrName>
                                        </p:attrNameLst>
                                      </p:cBhvr>
                                      <p:to>
                                        <p:strVal val="visible"/>
                                      </p:to>
                                    </p:set>
                                    <p:animEffect transition="in" filter="barn(inHorizontal)">
                                      <p:cBhvr>
                                        <p:cTn id="27" dur="500"/>
                                        <p:tgtEl>
                                          <p:spTgt spid="273413"/>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73415"/>
                                        </p:tgtEl>
                                        <p:attrNameLst>
                                          <p:attrName>style.visibility</p:attrName>
                                        </p:attrNameLst>
                                      </p:cBhvr>
                                      <p:to>
                                        <p:strVal val="visible"/>
                                      </p:to>
                                    </p:set>
                                    <p:animEffect transition="in" filter="box(in)">
                                      <p:cBhvr>
                                        <p:cTn id="32" dur="500"/>
                                        <p:tgtEl>
                                          <p:spTgt spid="273415"/>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273414"/>
                                        </p:tgtEl>
                                        <p:attrNameLst>
                                          <p:attrName>style.visibility</p:attrName>
                                        </p:attrNameLst>
                                      </p:cBhvr>
                                      <p:to>
                                        <p:strVal val="visible"/>
                                      </p:to>
                                    </p:set>
                                    <p:animEffect transition="in" filter="barn(inHorizontal)">
                                      <p:cBhvr>
                                        <p:cTn id="37" dur="500"/>
                                        <p:tgtEl>
                                          <p:spTgt spid="273414"/>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73418"/>
                                        </p:tgtEl>
                                        <p:attrNameLst>
                                          <p:attrName>style.visibility</p:attrName>
                                        </p:attrNameLst>
                                      </p:cBhvr>
                                      <p:to>
                                        <p:strVal val="visible"/>
                                      </p:to>
                                    </p:set>
                                    <p:animEffect transition="in" filter="box(in)">
                                      <p:cBhvr>
                                        <p:cTn id="42" dur="500"/>
                                        <p:tgtEl>
                                          <p:spTgt spid="273418"/>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6" fill="hold" grpId="0" nodeType="clickEffect">
                                  <p:stCondLst>
                                    <p:cond delay="0"/>
                                  </p:stCondLst>
                                  <p:childTnLst>
                                    <p:set>
                                      <p:cBhvr>
                                        <p:cTn id="46" dur="1" fill="hold">
                                          <p:stCondLst>
                                            <p:cond delay="0"/>
                                          </p:stCondLst>
                                        </p:cTn>
                                        <p:tgtEl>
                                          <p:spTgt spid="273411"/>
                                        </p:tgtEl>
                                        <p:attrNameLst>
                                          <p:attrName>style.visibility</p:attrName>
                                        </p:attrNameLst>
                                      </p:cBhvr>
                                      <p:to>
                                        <p:strVal val="visible"/>
                                      </p:to>
                                    </p:set>
                                    <p:animEffect transition="in" filter="barn(inHorizontal)">
                                      <p:cBhvr>
                                        <p:cTn id="47" dur="500"/>
                                        <p:tgtEl>
                                          <p:spTgt spid="273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0" grpId="0" animBg="1"/>
      <p:bldP spid="273411" grpId="0" animBg="1"/>
      <p:bldP spid="273412" grpId="0" animBg="1"/>
      <p:bldP spid="273413" grpId="0" animBg="1"/>
      <p:bldP spid="273414" grpId="0" animBg="1"/>
      <p:bldP spid="273415" grpId="0" animBg="1"/>
      <p:bldP spid="273416" grpId="0" animBg="1"/>
      <p:bldP spid="273417" grpId="0" animBg="1"/>
      <p:bldP spid="273418"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رقم الشريحة 5"/>
          <p:cNvSpPr>
            <a:spLocks noGrp="1"/>
          </p:cNvSpPr>
          <p:nvPr>
            <p:ph type="sldNum" sz="quarter" idx="12"/>
          </p:nvPr>
        </p:nvSpPr>
        <p:spPr/>
        <p:txBody>
          <a:bodyPr/>
          <a:lstStyle/>
          <a:p>
            <a:fld id="{57C164E6-B26F-439F-A286-F1C0FE18361C}" type="slidenum">
              <a:rPr lang="ar-SA"/>
              <a:pPr/>
              <a:t>47</a:t>
            </a:fld>
            <a:endParaRPr lang="en-US"/>
          </a:p>
        </p:txBody>
      </p:sp>
      <p:sp>
        <p:nvSpPr>
          <p:cNvPr id="274435" name="Rectangle 3" descr="رخام أبيض"/>
          <p:cNvSpPr>
            <a:spLocks noGrp="1" noChangeArrowheads="1"/>
          </p:cNvSpPr>
          <p:nvPr>
            <p:ph type="body" idx="1"/>
          </p:nvPr>
        </p:nvSpPr>
        <p:spPr>
          <a:xfrm>
            <a:off x="323850" y="981075"/>
            <a:ext cx="8496300" cy="5327650"/>
          </a:xfrm>
          <a:blipFill dpi="0" rotWithShape="1">
            <a:blip r:embed="rId2" cstate="print"/>
            <a:srcRect/>
            <a:tile tx="0" ty="0" sx="100000" sy="100000" flip="none" algn="tl"/>
          </a:blipFill>
        </p:spPr>
        <p:txBody>
          <a:bodyPr/>
          <a:lstStyle/>
          <a:p>
            <a:r>
              <a:rPr lang="ar-SA" sz="2600" b="1">
                <a:cs typeface="Traditional Arabic" pitchFamily="18" charset="-78"/>
              </a:rPr>
              <a:t>1- أنه يأتي في المرتبة الثانية بعد الإيمان بالله تعالى؛ لهذا جاء الربط بينهما في نصوص كثيرة، منها: قوله تعالى: (يَا أَيُّهَا الَّذِينَ آَمَنُوا أَطِيعُوا اللَّهَ وَأَطِيعُوا الرَّسُولَ وَأُولِي الأمْرِ مِنْكُمْ فَإِنْ تَنَازَعْتُمْ فِي شَيْءٍ فَرُدُّوهُ إِلَى اللَّهِ وَالرَّسُولِ إِنْ كُنْتُمْ تُؤْمِنُونَ بِاللَّهِ وَالْيَوْمِ الْآَخِرِ). وقوله صلى الله عليه وسلم: (من كان يؤمن بالله واليوم الآخر فلا يؤذ جاره...). رواه البخاري.</a:t>
            </a:r>
          </a:p>
          <a:p>
            <a:r>
              <a:rPr lang="ar-SA" sz="2600" b="1">
                <a:cs typeface="Traditional Arabic" pitchFamily="18" charset="-78"/>
              </a:rPr>
              <a:t>2- أن اليوم الآخر أمر غيبي، يحتاج إلى تجلية وتصوير لكل ما يتصل به من بعث وحساب وجزاء...، كما أن المنكرين له كثيرون، سواء كان ذلك قبل البعثة أم إبانها ، لهذا كثرت النصوص الشرعية التي تثبت اليوم الآخر، وترد على المنكرين.</a:t>
            </a:r>
          </a:p>
          <a:p>
            <a:r>
              <a:rPr lang="ar-SA" sz="2600" b="1">
                <a:cs typeface="Traditional Arabic" pitchFamily="18" charset="-78"/>
              </a:rPr>
              <a:t>3- أن الإيمان بالآخرة يعد مفرق الطرق بين من يشعر بأن الحياة الدنيا هي كل ما له في الوجود، ومن يشعر أنها دار ممر، والحياة الحقيقية هي الدار الآخرة.</a:t>
            </a:r>
          </a:p>
          <a:p>
            <a:r>
              <a:rPr lang="ar-SA" sz="2600" b="1">
                <a:cs typeface="Traditional Arabic" pitchFamily="18" charset="-78"/>
              </a:rPr>
              <a:t>وللجوانب السابقة  ندرك لماذا سمي اليوم الآخر بأسماء كثيرة، (يوم الخلود، يوم الفصل، يوم البعث، يوم الخروج، يوم الحسرة..)، بل ندرك لماذا سميت سور كثيرة في القرآن الكريم باسم من أسمائه (كسورة الواقعة، والتغابن، والقيامة، والقارعة، والزلزلة..).</a:t>
            </a:r>
            <a:endParaRPr lang="en-US" sz="2600" b="1">
              <a:cs typeface="Traditional Arabic" pitchFamily="18" charset="-78"/>
            </a:endParaRPr>
          </a:p>
        </p:txBody>
      </p:sp>
      <p:sp>
        <p:nvSpPr>
          <p:cNvPr id="274437" name="AutoShape 5"/>
          <p:cNvSpPr>
            <a:spLocks noChangeArrowheads="1"/>
          </p:cNvSpPr>
          <p:nvPr/>
        </p:nvSpPr>
        <p:spPr bwMode="auto">
          <a:xfrm>
            <a:off x="2555875" y="188913"/>
            <a:ext cx="4464050" cy="576262"/>
          </a:xfrm>
          <a:prstGeom prst="roundRect">
            <a:avLst>
              <a:gd name="adj" fmla="val 16667"/>
            </a:avLst>
          </a:prstGeom>
          <a:gradFill rotWithShape="1">
            <a:gsLst>
              <a:gs pos="0">
                <a:schemeClr val="accent1"/>
              </a:gs>
              <a:gs pos="50000">
                <a:srgbClr val="FFFFFF"/>
              </a:gs>
              <a:gs pos="100000">
                <a:schemeClr val="accent1"/>
              </a:gs>
            </a:gsLst>
            <a:lin ang="5400000" scaled="1"/>
          </a:gradFill>
          <a:ln w="9525" algn="ctr">
            <a:noFill/>
            <a:round/>
            <a:headEnd/>
            <a:tailEnd/>
          </a:ln>
          <a:effectLst>
            <a:outerShdw dist="107763" dir="2700000" algn="ctr" rotWithShape="0">
              <a:srgbClr val="808080">
                <a:alpha val="50000"/>
              </a:srgbClr>
            </a:outerShdw>
          </a:effectLst>
        </p:spPr>
        <p:txBody>
          <a:bodyPr wrap="none" lIns="90000" tIns="46800" rIns="90000" bIns="46800" anchor="ctr"/>
          <a:lstStyle/>
          <a:p>
            <a:endParaRPr lang="ar-SA"/>
          </a:p>
        </p:txBody>
      </p:sp>
      <p:sp>
        <p:nvSpPr>
          <p:cNvPr id="274440" name="Rectangle 8"/>
          <p:cNvSpPr>
            <a:spLocks noChangeArrowheads="1"/>
          </p:cNvSpPr>
          <p:nvPr/>
        </p:nvSpPr>
        <p:spPr bwMode="auto">
          <a:xfrm>
            <a:off x="2484438" y="404813"/>
            <a:ext cx="5184775" cy="504825"/>
          </a:xfrm>
          <a:prstGeom prst="rect">
            <a:avLst/>
          </a:prstGeom>
          <a:noFill/>
          <a:ln w="9525">
            <a:noFill/>
            <a:miter lim="800000"/>
            <a:headEnd/>
            <a:tailEnd/>
          </a:ln>
          <a:effectLst/>
        </p:spPr>
        <p:txBody>
          <a:bodyPr anchor="ctr"/>
          <a:lstStyle/>
          <a:p>
            <a:pPr rtl="1" eaLnBrk="1" hangingPunct="1"/>
            <a:r>
              <a:rPr lang="ar-SA" sz="2600">
                <a:solidFill>
                  <a:schemeClr val="tx2"/>
                </a:solidFill>
                <a:latin typeface="Times New Roman" pitchFamily="18" charset="0"/>
                <a:cs typeface="PT Simple Bold Ruled" pitchFamily="2" charset="-78"/>
              </a:rPr>
              <a:t>جـ - أهمية اليوم الآخر</a:t>
            </a:r>
            <a:br>
              <a:rPr lang="ar-SA" sz="2600">
                <a:solidFill>
                  <a:schemeClr val="tx2"/>
                </a:solidFill>
                <a:latin typeface="Times New Roman" pitchFamily="18" charset="0"/>
                <a:cs typeface="PT Simple Bold Ruled" pitchFamily="2" charset="-78"/>
              </a:rPr>
            </a:br>
            <a:endParaRPr lang="en-US" sz="2600">
              <a:solidFill>
                <a:schemeClr val="tx2"/>
              </a:solidFill>
              <a:latin typeface="Times New Roman" pitchFamily="18" charset="0"/>
              <a:cs typeface="PT Simple Bold Ruled"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74437"/>
                                        </p:tgtEl>
                                        <p:attrNameLst>
                                          <p:attrName>style.visibility</p:attrName>
                                        </p:attrNameLst>
                                      </p:cBhvr>
                                      <p:to>
                                        <p:strVal val="visible"/>
                                      </p:to>
                                    </p:set>
                                    <p:animEffect transition="in" filter="wipe(down)">
                                      <p:cBhvr>
                                        <p:cTn id="7" dur="580">
                                          <p:stCondLst>
                                            <p:cond delay="0"/>
                                          </p:stCondLst>
                                        </p:cTn>
                                        <p:tgtEl>
                                          <p:spTgt spid="274437"/>
                                        </p:tgtEl>
                                      </p:cBhvr>
                                    </p:animEffect>
                                    <p:anim calcmode="lin" valueType="num">
                                      <p:cBhvr>
                                        <p:cTn id="8" dur="1822" tmFilter="0,0; 0.14,0.36; 0.43,0.73; 0.71,0.91; 1.0,1.0">
                                          <p:stCondLst>
                                            <p:cond delay="0"/>
                                          </p:stCondLst>
                                        </p:cTn>
                                        <p:tgtEl>
                                          <p:spTgt spid="27443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7443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7443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7443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74437"/>
                                        </p:tgtEl>
                                        <p:attrNameLst>
                                          <p:attrName>ppt_y</p:attrName>
                                        </p:attrNameLst>
                                      </p:cBhvr>
                                      <p:tavLst>
                                        <p:tav tm="0" fmla="#ppt_y-sin(pi*$)/81">
                                          <p:val>
                                            <p:fltVal val="0"/>
                                          </p:val>
                                        </p:tav>
                                        <p:tav tm="100000">
                                          <p:val>
                                            <p:fltVal val="1"/>
                                          </p:val>
                                        </p:tav>
                                      </p:tavLst>
                                    </p:anim>
                                    <p:animScale>
                                      <p:cBhvr>
                                        <p:cTn id="13" dur="26">
                                          <p:stCondLst>
                                            <p:cond delay="650"/>
                                          </p:stCondLst>
                                        </p:cTn>
                                        <p:tgtEl>
                                          <p:spTgt spid="274437"/>
                                        </p:tgtEl>
                                      </p:cBhvr>
                                      <p:to x="100000" y="60000"/>
                                    </p:animScale>
                                    <p:animScale>
                                      <p:cBhvr>
                                        <p:cTn id="14" dur="166" decel="50000">
                                          <p:stCondLst>
                                            <p:cond delay="676"/>
                                          </p:stCondLst>
                                        </p:cTn>
                                        <p:tgtEl>
                                          <p:spTgt spid="274437"/>
                                        </p:tgtEl>
                                      </p:cBhvr>
                                      <p:to x="100000" y="100000"/>
                                    </p:animScale>
                                    <p:animScale>
                                      <p:cBhvr>
                                        <p:cTn id="15" dur="26">
                                          <p:stCondLst>
                                            <p:cond delay="1312"/>
                                          </p:stCondLst>
                                        </p:cTn>
                                        <p:tgtEl>
                                          <p:spTgt spid="274437"/>
                                        </p:tgtEl>
                                      </p:cBhvr>
                                      <p:to x="100000" y="80000"/>
                                    </p:animScale>
                                    <p:animScale>
                                      <p:cBhvr>
                                        <p:cTn id="16" dur="166" decel="50000">
                                          <p:stCondLst>
                                            <p:cond delay="1338"/>
                                          </p:stCondLst>
                                        </p:cTn>
                                        <p:tgtEl>
                                          <p:spTgt spid="274437"/>
                                        </p:tgtEl>
                                      </p:cBhvr>
                                      <p:to x="100000" y="100000"/>
                                    </p:animScale>
                                    <p:animScale>
                                      <p:cBhvr>
                                        <p:cTn id="17" dur="26">
                                          <p:stCondLst>
                                            <p:cond delay="1642"/>
                                          </p:stCondLst>
                                        </p:cTn>
                                        <p:tgtEl>
                                          <p:spTgt spid="274437"/>
                                        </p:tgtEl>
                                      </p:cBhvr>
                                      <p:to x="100000" y="90000"/>
                                    </p:animScale>
                                    <p:animScale>
                                      <p:cBhvr>
                                        <p:cTn id="18" dur="166" decel="50000">
                                          <p:stCondLst>
                                            <p:cond delay="1668"/>
                                          </p:stCondLst>
                                        </p:cTn>
                                        <p:tgtEl>
                                          <p:spTgt spid="274437"/>
                                        </p:tgtEl>
                                      </p:cBhvr>
                                      <p:to x="100000" y="100000"/>
                                    </p:animScale>
                                    <p:animScale>
                                      <p:cBhvr>
                                        <p:cTn id="19" dur="26">
                                          <p:stCondLst>
                                            <p:cond delay="1808"/>
                                          </p:stCondLst>
                                        </p:cTn>
                                        <p:tgtEl>
                                          <p:spTgt spid="274437"/>
                                        </p:tgtEl>
                                      </p:cBhvr>
                                      <p:to x="100000" y="95000"/>
                                    </p:animScale>
                                    <p:animScale>
                                      <p:cBhvr>
                                        <p:cTn id="20" dur="166" decel="50000">
                                          <p:stCondLst>
                                            <p:cond delay="1834"/>
                                          </p:stCondLst>
                                        </p:cTn>
                                        <p:tgtEl>
                                          <p:spTgt spid="27443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74440"/>
                                        </p:tgtEl>
                                        <p:attrNameLst>
                                          <p:attrName>style.visibility</p:attrName>
                                        </p:attrNameLst>
                                      </p:cBhvr>
                                      <p:to>
                                        <p:strVal val="visible"/>
                                      </p:to>
                                    </p:set>
                                    <p:anim calcmode="lin" valueType="num">
                                      <p:cBhvr additive="base">
                                        <p:cTn id="25" dur="500" fill="hold"/>
                                        <p:tgtEl>
                                          <p:spTgt spid="274440"/>
                                        </p:tgtEl>
                                        <p:attrNameLst>
                                          <p:attrName>ppt_x</p:attrName>
                                        </p:attrNameLst>
                                      </p:cBhvr>
                                      <p:tavLst>
                                        <p:tav tm="0">
                                          <p:val>
                                            <p:strVal val="#ppt_x"/>
                                          </p:val>
                                        </p:tav>
                                        <p:tav tm="100000">
                                          <p:val>
                                            <p:strVal val="#ppt_x"/>
                                          </p:val>
                                        </p:tav>
                                      </p:tavLst>
                                    </p:anim>
                                    <p:anim calcmode="lin" valueType="num">
                                      <p:cBhvr additive="base">
                                        <p:cTn id="26" dur="500" fill="hold"/>
                                        <p:tgtEl>
                                          <p:spTgt spid="27444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274435">
                                            <p:bg/>
                                          </p:spTgt>
                                        </p:tgtEl>
                                        <p:attrNameLst>
                                          <p:attrName>style.visibility</p:attrName>
                                        </p:attrNameLst>
                                      </p:cBhvr>
                                      <p:to>
                                        <p:strVal val="visible"/>
                                      </p:to>
                                    </p:set>
                                    <p:animEffect transition="in" filter="circle(in)">
                                      <p:cBhvr>
                                        <p:cTn id="31" dur="2000"/>
                                        <p:tgtEl>
                                          <p:spTgt spid="274435">
                                            <p:bg/>
                                          </p:spTgt>
                                        </p:tgtEl>
                                      </p:cBhvr>
                                    </p:animEffect>
                                  </p:childTnLst>
                                </p:cTn>
                              </p:par>
                            </p:childTnLst>
                          </p:cTn>
                        </p:par>
                      </p:childTnLst>
                    </p:cTn>
                  </p:par>
                  <p:par>
                    <p:cTn id="32" fill="hold">
                      <p:stCondLst>
                        <p:cond delay="indefinite"/>
                      </p:stCondLst>
                      <p:childTnLst>
                        <p:par>
                          <p:cTn id="33" fill="hold">
                            <p:stCondLst>
                              <p:cond delay="0"/>
                            </p:stCondLst>
                            <p:childTnLst>
                              <p:par>
                                <p:cTn id="34" presetID="45" presetClass="entr" presetSubtype="0" fill="hold" nodeType="clickEffect">
                                  <p:stCondLst>
                                    <p:cond delay="0"/>
                                  </p:stCondLst>
                                  <p:iterate type="wd">
                                    <p:tmPct val="10000"/>
                                  </p:iterate>
                                  <p:childTnLst>
                                    <p:set>
                                      <p:cBhvr>
                                        <p:cTn id="35" dur="1" fill="hold">
                                          <p:stCondLst>
                                            <p:cond delay="0"/>
                                          </p:stCondLst>
                                        </p:cTn>
                                        <p:tgtEl>
                                          <p:spTgt spid="274435">
                                            <p:txEl>
                                              <p:pRg st="0" end="0"/>
                                            </p:txEl>
                                          </p:spTgt>
                                        </p:tgtEl>
                                        <p:attrNameLst>
                                          <p:attrName>style.visibility</p:attrName>
                                        </p:attrNameLst>
                                      </p:cBhvr>
                                      <p:to>
                                        <p:strVal val="visible"/>
                                      </p:to>
                                    </p:set>
                                    <p:animEffect transition="in" filter="fade">
                                      <p:cBhvr>
                                        <p:cTn id="36" dur="2000"/>
                                        <p:tgtEl>
                                          <p:spTgt spid="274435">
                                            <p:txEl>
                                              <p:pRg st="0" end="0"/>
                                            </p:txEl>
                                          </p:spTgt>
                                        </p:tgtEl>
                                      </p:cBhvr>
                                    </p:animEffect>
                                    <p:anim calcmode="lin" valueType="num">
                                      <p:cBhvr>
                                        <p:cTn id="37" dur="2000" fill="hold"/>
                                        <p:tgtEl>
                                          <p:spTgt spid="274435">
                                            <p:txEl>
                                              <p:pRg st="0" end="0"/>
                                            </p:txEl>
                                          </p:spTgt>
                                        </p:tgtEl>
                                        <p:attrNameLst>
                                          <p:attrName>ppt_w</p:attrName>
                                        </p:attrNameLst>
                                      </p:cBhvr>
                                      <p:tavLst>
                                        <p:tav tm="0" fmla="#ppt_w*sin(2.5*pi*$)">
                                          <p:val>
                                            <p:fltVal val="0"/>
                                          </p:val>
                                        </p:tav>
                                        <p:tav tm="100000">
                                          <p:val>
                                            <p:fltVal val="1"/>
                                          </p:val>
                                        </p:tav>
                                      </p:tavLst>
                                    </p:anim>
                                    <p:anim calcmode="lin" valueType="num">
                                      <p:cBhvr>
                                        <p:cTn id="38" dur="2000" fill="hold"/>
                                        <p:tgtEl>
                                          <p:spTgt spid="27443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nodeType="clickEffect">
                                  <p:stCondLst>
                                    <p:cond delay="0"/>
                                  </p:stCondLst>
                                  <p:iterate type="wd">
                                    <p:tmPct val="5000"/>
                                  </p:iterate>
                                  <p:childTnLst>
                                    <p:set>
                                      <p:cBhvr>
                                        <p:cTn id="42" dur="1" fill="hold">
                                          <p:stCondLst>
                                            <p:cond delay="0"/>
                                          </p:stCondLst>
                                        </p:cTn>
                                        <p:tgtEl>
                                          <p:spTgt spid="274435">
                                            <p:txEl>
                                              <p:pRg st="1" end="1"/>
                                            </p:txEl>
                                          </p:spTgt>
                                        </p:tgtEl>
                                        <p:attrNameLst>
                                          <p:attrName>style.visibility</p:attrName>
                                        </p:attrNameLst>
                                      </p:cBhvr>
                                      <p:to>
                                        <p:strVal val="visible"/>
                                      </p:to>
                                    </p:set>
                                    <p:anim calcmode="lin" valueType="num">
                                      <p:cBhvr>
                                        <p:cTn id="43" dur="3000" fill="hold"/>
                                        <p:tgtEl>
                                          <p:spTgt spid="274435">
                                            <p:txEl>
                                              <p:pRg st="1" end="1"/>
                                            </p:txEl>
                                          </p:spTgt>
                                        </p:tgtEl>
                                        <p:attrNameLst>
                                          <p:attrName>ppt_w</p:attrName>
                                        </p:attrNameLst>
                                      </p:cBhvr>
                                      <p:tavLst>
                                        <p:tav tm="0">
                                          <p:val>
                                            <p:fltVal val="0"/>
                                          </p:val>
                                        </p:tav>
                                        <p:tav tm="100000">
                                          <p:val>
                                            <p:strVal val="#ppt_w"/>
                                          </p:val>
                                        </p:tav>
                                      </p:tavLst>
                                    </p:anim>
                                    <p:anim calcmode="lin" valueType="num">
                                      <p:cBhvr>
                                        <p:cTn id="44" dur="3000" fill="hold"/>
                                        <p:tgtEl>
                                          <p:spTgt spid="274435">
                                            <p:txEl>
                                              <p:pRg st="1" end="1"/>
                                            </p:txEl>
                                          </p:spTgt>
                                        </p:tgtEl>
                                        <p:attrNameLst>
                                          <p:attrName>ppt_h</p:attrName>
                                        </p:attrNameLst>
                                      </p:cBhvr>
                                      <p:tavLst>
                                        <p:tav tm="0">
                                          <p:val>
                                            <p:fltVal val="0"/>
                                          </p:val>
                                        </p:tav>
                                        <p:tav tm="100000">
                                          <p:val>
                                            <p:strVal val="#ppt_h"/>
                                          </p:val>
                                        </p:tav>
                                      </p:tavLst>
                                    </p:anim>
                                    <p:anim calcmode="lin" valueType="num">
                                      <p:cBhvr>
                                        <p:cTn id="45" dur="3000" fill="hold"/>
                                        <p:tgtEl>
                                          <p:spTgt spid="274435">
                                            <p:txEl>
                                              <p:pRg st="1" end="1"/>
                                            </p:txEl>
                                          </p:spTgt>
                                        </p:tgtEl>
                                        <p:attrNameLst>
                                          <p:attrName>style.rotation</p:attrName>
                                        </p:attrNameLst>
                                      </p:cBhvr>
                                      <p:tavLst>
                                        <p:tav tm="0">
                                          <p:val>
                                            <p:fltVal val="90"/>
                                          </p:val>
                                        </p:tav>
                                        <p:tav tm="100000">
                                          <p:val>
                                            <p:fltVal val="0"/>
                                          </p:val>
                                        </p:tav>
                                      </p:tavLst>
                                    </p:anim>
                                    <p:animEffect transition="in" filter="fade">
                                      <p:cBhvr>
                                        <p:cTn id="46" dur="3000"/>
                                        <p:tgtEl>
                                          <p:spTgt spid="274435">
                                            <p:txEl>
                                              <p:pRg st="1" end="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6" presetClass="entr" presetSubtype="0" fill="hold" nodeType="clickEffect">
                                  <p:stCondLst>
                                    <p:cond delay="0"/>
                                  </p:stCondLst>
                                  <p:iterate type="lt">
                                    <p:tmPct val="10000"/>
                                  </p:iterate>
                                  <p:childTnLst>
                                    <p:set>
                                      <p:cBhvr>
                                        <p:cTn id="50" dur="1" fill="hold">
                                          <p:stCondLst>
                                            <p:cond delay="0"/>
                                          </p:stCondLst>
                                        </p:cTn>
                                        <p:tgtEl>
                                          <p:spTgt spid="274435">
                                            <p:txEl>
                                              <p:pRg st="2" end="2"/>
                                            </p:txEl>
                                          </p:spTgt>
                                        </p:tgtEl>
                                        <p:attrNameLst>
                                          <p:attrName>style.visibility</p:attrName>
                                        </p:attrNameLst>
                                      </p:cBhvr>
                                      <p:to>
                                        <p:strVal val="visible"/>
                                      </p:to>
                                    </p:set>
                                    <p:anim by="(-#ppt_w*2)" calcmode="lin" valueType="num">
                                      <p:cBhvr rctx="PPT">
                                        <p:cTn id="51" dur="500" autoRev="1" fill="hold">
                                          <p:stCondLst>
                                            <p:cond delay="0"/>
                                          </p:stCondLst>
                                        </p:cTn>
                                        <p:tgtEl>
                                          <p:spTgt spid="274435">
                                            <p:txEl>
                                              <p:pRg st="2" end="2"/>
                                            </p:txEl>
                                          </p:spTgt>
                                        </p:tgtEl>
                                        <p:attrNameLst>
                                          <p:attrName>ppt_w</p:attrName>
                                        </p:attrNameLst>
                                      </p:cBhvr>
                                    </p:anim>
                                    <p:anim by="(#ppt_w*0.50)" calcmode="lin" valueType="num">
                                      <p:cBhvr>
                                        <p:cTn id="52" dur="500" decel="50000" autoRev="1" fill="hold">
                                          <p:stCondLst>
                                            <p:cond delay="0"/>
                                          </p:stCondLst>
                                        </p:cTn>
                                        <p:tgtEl>
                                          <p:spTgt spid="274435">
                                            <p:txEl>
                                              <p:pRg st="2" end="2"/>
                                            </p:txEl>
                                          </p:spTgt>
                                        </p:tgtEl>
                                        <p:attrNameLst>
                                          <p:attrName>ppt_x</p:attrName>
                                        </p:attrNameLst>
                                      </p:cBhvr>
                                    </p:anim>
                                    <p:anim from="(-#ppt_h/2)" to="(#ppt_y)" calcmode="lin" valueType="num">
                                      <p:cBhvr>
                                        <p:cTn id="53" dur="1000" fill="hold">
                                          <p:stCondLst>
                                            <p:cond delay="0"/>
                                          </p:stCondLst>
                                        </p:cTn>
                                        <p:tgtEl>
                                          <p:spTgt spid="274435">
                                            <p:txEl>
                                              <p:pRg st="2" end="2"/>
                                            </p:txEl>
                                          </p:spTgt>
                                        </p:tgtEl>
                                        <p:attrNameLst>
                                          <p:attrName>ppt_y</p:attrName>
                                        </p:attrNameLst>
                                      </p:cBhvr>
                                    </p:anim>
                                    <p:animRot by="21600000">
                                      <p:cBhvr>
                                        <p:cTn id="54" dur="1000" fill="hold">
                                          <p:stCondLst>
                                            <p:cond delay="0"/>
                                          </p:stCondLst>
                                        </p:cTn>
                                        <p:tgtEl>
                                          <p:spTgt spid="274435">
                                            <p:txEl>
                                              <p:pRg st="2" end="2"/>
                                            </p:txEl>
                                          </p:spTgt>
                                        </p:tgtEl>
                                        <p:attrNameLst>
                                          <p:attrName>r</p:attrName>
                                        </p:attrNameLst>
                                      </p:cBhvr>
                                    </p:animRot>
                                  </p:childTnLst>
                                </p:cTn>
                              </p:par>
                            </p:childTnLst>
                          </p:cTn>
                        </p:par>
                      </p:childTnLst>
                    </p:cTn>
                  </p:par>
                  <p:par>
                    <p:cTn id="55" fill="hold">
                      <p:stCondLst>
                        <p:cond delay="indefinite"/>
                      </p:stCondLst>
                      <p:childTnLst>
                        <p:par>
                          <p:cTn id="56" fill="hold">
                            <p:stCondLst>
                              <p:cond delay="0"/>
                            </p:stCondLst>
                            <p:childTnLst>
                              <p:par>
                                <p:cTn id="57" presetID="40" presetClass="entr" presetSubtype="0" fill="hold" nodeType="clickEffect">
                                  <p:stCondLst>
                                    <p:cond delay="0"/>
                                  </p:stCondLst>
                                  <p:iterate type="lt">
                                    <p:tmPct val="10000"/>
                                  </p:iterate>
                                  <p:childTnLst>
                                    <p:set>
                                      <p:cBhvr>
                                        <p:cTn id="58" dur="1" fill="hold">
                                          <p:stCondLst>
                                            <p:cond delay="0"/>
                                          </p:stCondLst>
                                        </p:cTn>
                                        <p:tgtEl>
                                          <p:spTgt spid="274435">
                                            <p:txEl>
                                              <p:pRg st="3" end="3"/>
                                            </p:txEl>
                                          </p:spTgt>
                                        </p:tgtEl>
                                        <p:attrNameLst>
                                          <p:attrName>style.visibility</p:attrName>
                                        </p:attrNameLst>
                                      </p:cBhvr>
                                      <p:to>
                                        <p:strVal val="visible"/>
                                      </p:to>
                                    </p:set>
                                    <p:animEffect transition="in" filter="fade">
                                      <p:cBhvr>
                                        <p:cTn id="59" dur="1000"/>
                                        <p:tgtEl>
                                          <p:spTgt spid="274435">
                                            <p:txEl>
                                              <p:pRg st="3" end="3"/>
                                            </p:txEl>
                                          </p:spTgt>
                                        </p:tgtEl>
                                      </p:cBhvr>
                                    </p:animEffect>
                                    <p:anim calcmode="lin" valueType="num">
                                      <p:cBhvr>
                                        <p:cTn id="60" dur="1000" fill="hold"/>
                                        <p:tgtEl>
                                          <p:spTgt spid="274435">
                                            <p:txEl>
                                              <p:pRg st="3" end="3"/>
                                            </p:txEl>
                                          </p:spTgt>
                                        </p:tgtEl>
                                        <p:attrNameLst>
                                          <p:attrName>ppt_x</p:attrName>
                                        </p:attrNameLst>
                                      </p:cBhvr>
                                      <p:tavLst>
                                        <p:tav tm="0">
                                          <p:val>
                                            <p:strVal val="#ppt_x-.1"/>
                                          </p:val>
                                        </p:tav>
                                        <p:tav tm="100000">
                                          <p:val>
                                            <p:strVal val="#ppt_x"/>
                                          </p:val>
                                        </p:tav>
                                      </p:tavLst>
                                    </p:anim>
                                    <p:anim calcmode="lin" valueType="num">
                                      <p:cBhvr>
                                        <p:cTn id="61" dur="1000" fill="hold"/>
                                        <p:tgtEl>
                                          <p:spTgt spid="2744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5" grpId="0" build="p" animBg="1"/>
      <p:bldP spid="274437" grpId="0" animBg="1"/>
      <p:bldP spid="274440"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رقم الشريحة 3"/>
          <p:cNvSpPr>
            <a:spLocks noGrp="1"/>
          </p:cNvSpPr>
          <p:nvPr>
            <p:ph type="sldNum" sz="quarter" idx="12"/>
          </p:nvPr>
        </p:nvSpPr>
        <p:spPr/>
        <p:txBody>
          <a:bodyPr/>
          <a:lstStyle/>
          <a:p>
            <a:fld id="{81973122-E11C-4198-AEB1-8763C0236340}" type="slidenum">
              <a:rPr lang="ar-SA"/>
              <a:pPr/>
              <a:t>48</a:t>
            </a:fld>
            <a:endParaRPr lang="en-US"/>
          </a:p>
        </p:txBody>
      </p:sp>
      <p:sp>
        <p:nvSpPr>
          <p:cNvPr id="278530" name="Rectangle 2"/>
          <p:cNvSpPr>
            <a:spLocks noChangeArrowheads="1"/>
          </p:cNvSpPr>
          <p:nvPr/>
        </p:nvSpPr>
        <p:spPr bwMode="auto">
          <a:xfrm rot="-355182">
            <a:off x="1009650" y="2798763"/>
            <a:ext cx="5800725" cy="701675"/>
          </a:xfrm>
          <a:prstGeom prst="rect">
            <a:avLst/>
          </a:prstGeom>
          <a:solidFill>
            <a:srgbClr val="CCFFFF"/>
          </a:solidFill>
          <a:ln w="9525" algn="ctr">
            <a:noFill/>
            <a:miter lim="800000"/>
            <a:headEnd/>
            <a:tailEnd/>
          </a:ln>
          <a:effectLst/>
        </p:spPr>
        <p:txBody>
          <a:bodyPr anchor="ctr">
            <a:spAutoFit/>
          </a:bodyPr>
          <a:lstStyle/>
          <a:p>
            <a:pPr algn="r" rtl="1" eaLnBrk="1" hangingPunct="1"/>
            <a:r>
              <a:rPr lang="ar-SA" sz="2000">
                <a:latin typeface="Times New Roman" pitchFamily="18" charset="0"/>
              </a:rPr>
              <a:t>1. لنفي الباطل والعبث عن خلق السماوات والأرض والإنسان، قال تعالى: </a:t>
            </a:r>
            <a:r>
              <a:rPr lang="ar-SA" sz="2000">
                <a:latin typeface="Times New Roman" pitchFamily="18" charset="0"/>
                <a:sym typeface="Wingdings" pitchFamily="2" charset="2"/>
              </a:rPr>
              <a:t>(أَفَحَسِبْتُمْ أَنَّمَا خَلَقْنَاكُمْ عَبَثًا وَأَنَّكُمْ إِلَيْنَا لا تُرْجَعُونَ).</a:t>
            </a:r>
            <a:r>
              <a:rPr lang="ar-SA" sz="2000">
                <a:latin typeface="Times New Roman" pitchFamily="18" charset="0"/>
              </a:rPr>
              <a:t> </a:t>
            </a:r>
            <a:endParaRPr lang="en-US" sz="2000">
              <a:latin typeface="Times New Roman" pitchFamily="18" charset="0"/>
            </a:endParaRPr>
          </a:p>
        </p:txBody>
      </p:sp>
      <p:sp>
        <p:nvSpPr>
          <p:cNvPr id="278531" name="Rectangle 3"/>
          <p:cNvSpPr>
            <a:spLocks noChangeArrowheads="1"/>
          </p:cNvSpPr>
          <p:nvPr/>
        </p:nvSpPr>
        <p:spPr bwMode="auto">
          <a:xfrm rot="-212015">
            <a:off x="1050925" y="3646488"/>
            <a:ext cx="5826125" cy="1006475"/>
          </a:xfrm>
          <a:prstGeom prst="rect">
            <a:avLst/>
          </a:prstGeom>
          <a:solidFill>
            <a:srgbClr val="00FFFF"/>
          </a:solidFill>
          <a:ln w="9525" algn="ctr">
            <a:noFill/>
            <a:miter lim="800000"/>
            <a:headEnd/>
            <a:tailEnd/>
          </a:ln>
          <a:effectLst/>
        </p:spPr>
        <p:txBody>
          <a:bodyPr anchor="ctr">
            <a:spAutoFit/>
          </a:bodyPr>
          <a:lstStyle/>
          <a:p>
            <a:pPr algn="r" rtl="1" eaLnBrk="1" hangingPunct="1"/>
            <a:r>
              <a:rPr lang="ar-SA" sz="2000">
                <a:latin typeface="Times New Roman" pitchFamily="18" charset="0"/>
              </a:rPr>
              <a:t>2. للعدل بين الخلائق، وإعطاء كل ذي حق حقه، قال تعالى: (أَمْ حَسِبَ الَّذِينَ اجْتَرَحُوا السَّيِّئَاتِ أَنْ نَجْعَلَهُمْ كَالَّذِينَ آَمَنُوا وَعَمِلُوا الصَّالِحَاتِ سَوَاءً مَحْيَاهُمْ وَمَمَاتُهُمْ سَاءَ مَا يَحْكُمُونَ).</a:t>
            </a:r>
            <a:r>
              <a:rPr lang="ar-SA" sz="2000" b="1">
                <a:latin typeface="Times New Roman" pitchFamily="18" charset="0"/>
              </a:rPr>
              <a:t> </a:t>
            </a:r>
            <a:endParaRPr lang="en-US" sz="2000" b="1">
              <a:latin typeface="Times New Roman" pitchFamily="18" charset="0"/>
            </a:endParaRPr>
          </a:p>
        </p:txBody>
      </p:sp>
      <p:sp>
        <p:nvSpPr>
          <p:cNvPr id="278532" name="Rectangle 4"/>
          <p:cNvSpPr>
            <a:spLocks noChangeArrowheads="1"/>
          </p:cNvSpPr>
          <p:nvPr/>
        </p:nvSpPr>
        <p:spPr bwMode="auto">
          <a:xfrm>
            <a:off x="1042988" y="4868863"/>
            <a:ext cx="5834062" cy="1066800"/>
          </a:xfrm>
          <a:prstGeom prst="rect">
            <a:avLst/>
          </a:prstGeom>
          <a:solidFill>
            <a:srgbClr val="33CCCC"/>
          </a:solidFill>
          <a:ln w="9525" algn="ctr">
            <a:noFill/>
            <a:miter lim="800000"/>
            <a:headEnd/>
            <a:tailEnd/>
          </a:ln>
          <a:effectLst/>
        </p:spPr>
        <p:txBody>
          <a:bodyPr anchor="ctr">
            <a:spAutoFit/>
          </a:bodyPr>
          <a:lstStyle/>
          <a:p>
            <a:pPr algn="r" rtl="1" eaLnBrk="1" hangingPunct="1"/>
            <a:r>
              <a:rPr lang="ar-SA" sz="2000">
                <a:latin typeface="Times New Roman" pitchFamily="18" charset="0"/>
              </a:rPr>
              <a:t>3. لأن الإيمان باليوم الآخر يعد خير رقيب للإنسان، ودافع له لفعل الخيرات، وترك المنكرات؛ لأنه يعلم أنه سيحاسب على أعماله</a:t>
            </a:r>
            <a:r>
              <a:rPr lang="ar-SA" sz="2000"/>
              <a:t>، قال تعالى: </a:t>
            </a:r>
            <a:r>
              <a:rPr lang="ar-SA" sz="2000">
                <a:sym typeface="Wingdings" pitchFamily="2" charset="2"/>
              </a:rPr>
              <a:t>(فَمَنْ يَعْمَلْ مِثْقَالَ ذَرَّةٍ خَيْرًا يَرَهُ وَمَنْ يَعْمَلْ مِثْقَالَ ذَرَّةٍ شَرًّا يَرَهُ)</a:t>
            </a:r>
            <a:r>
              <a:rPr lang="ar-SA" sz="2400">
                <a:latin typeface="Times New Roman" pitchFamily="18" charset="0"/>
              </a:rPr>
              <a:t>.</a:t>
            </a:r>
            <a:r>
              <a:rPr lang="en-US" sz="2400" b="1">
                <a:latin typeface="Times New Roman" pitchFamily="18" charset="0"/>
              </a:rPr>
              <a:t> </a:t>
            </a:r>
          </a:p>
        </p:txBody>
      </p:sp>
      <p:sp>
        <p:nvSpPr>
          <p:cNvPr id="278534" name="WordArt 6"/>
          <p:cNvSpPr>
            <a:spLocks noChangeArrowheads="1" noChangeShapeType="1" noTextEdit="1"/>
          </p:cNvSpPr>
          <p:nvPr/>
        </p:nvSpPr>
        <p:spPr bwMode="auto">
          <a:xfrm rot="290640">
            <a:off x="2555875" y="1323975"/>
            <a:ext cx="3571875" cy="1312863"/>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rtl="1"/>
            <a:r>
              <a:rPr lang="ar-SA" sz="2800" kern="10">
                <a:ln w="9525">
                  <a:round/>
                  <a:headEnd/>
                  <a:tailEnd/>
                </a:ln>
                <a:gradFill rotWithShape="0">
                  <a:gsLst>
                    <a:gs pos="0">
                      <a:srgbClr val="FFE701"/>
                    </a:gs>
                    <a:gs pos="100000">
                      <a:srgbClr val="FE3E02"/>
                    </a:gs>
                  </a:gsLst>
                  <a:lin ang="5109360" scaled="1"/>
                </a:gradFill>
                <a:latin typeface="Impact"/>
              </a:rPr>
              <a:t>د. الحكمة من  وجود  اليوم   الآ خر</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78534"/>
                                        </p:tgtEl>
                                        <p:attrNameLst>
                                          <p:attrName>style.visibility</p:attrName>
                                        </p:attrNameLst>
                                      </p:cBhvr>
                                      <p:to>
                                        <p:strVal val="visible"/>
                                      </p:to>
                                    </p:set>
                                    <p:anim calcmode="lin" valueType="num">
                                      <p:cBhvr>
                                        <p:cTn id="7" dur="500" fill="hold"/>
                                        <p:tgtEl>
                                          <p:spTgt spid="278534"/>
                                        </p:tgtEl>
                                        <p:attrNameLst>
                                          <p:attrName>ppt_w</p:attrName>
                                        </p:attrNameLst>
                                      </p:cBhvr>
                                      <p:tavLst>
                                        <p:tav tm="0">
                                          <p:val>
                                            <p:fltVal val="0"/>
                                          </p:val>
                                        </p:tav>
                                        <p:tav tm="100000">
                                          <p:val>
                                            <p:strVal val="#ppt_w"/>
                                          </p:val>
                                        </p:tav>
                                      </p:tavLst>
                                    </p:anim>
                                    <p:anim calcmode="lin" valueType="num">
                                      <p:cBhvr>
                                        <p:cTn id="8" dur="500" fill="hold"/>
                                        <p:tgtEl>
                                          <p:spTgt spid="278534"/>
                                        </p:tgtEl>
                                        <p:attrNameLst>
                                          <p:attrName>ppt_h</p:attrName>
                                        </p:attrNameLst>
                                      </p:cBhvr>
                                      <p:tavLst>
                                        <p:tav tm="0">
                                          <p:val>
                                            <p:fltVal val="0"/>
                                          </p:val>
                                        </p:tav>
                                        <p:tav tm="100000">
                                          <p:val>
                                            <p:strVal val="#ppt_h"/>
                                          </p:val>
                                        </p:tav>
                                      </p:tavLst>
                                    </p:anim>
                                    <p:animEffect transition="in" filter="fade">
                                      <p:cBhvr>
                                        <p:cTn id="9" dur="500"/>
                                        <p:tgtEl>
                                          <p:spTgt spid="27853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2" fill="hold" grpId="0" nodeType="clickEffect">
                                  <p:stCondLst>
                                    <p:cond delay="0"/>
                                  </p:stCondLst>
                                  <p:childTnLst>
                                    <p:set>
                                      <p:cBhvr>
                                        <p:cTn id="13" dur="1" fill="hold">
                                          <p:stCondLst>
                                            <p:cond delay="0"/>
                                          </p:stCondLst>
                                        </p:cTn>
                                        <p:tgtEl>
                                          <p:spTgt spid="278530">
                                            <p:bg/>
                                          </p:spTgt>
                                        </p:tgtEl>
                                        <p:attrNameLst>
                                          <p:attrName>style.visibility</p:attrName>
                                        </p:attrNameLst>
                                      </p:cBhvr>
                                      <p:to>
                                        <p:strVal val="visible"/>
                                      </p:to>
                                    </p:set>
                                    <p:anim calcmode="lin" valueType="num">
                                      <p:cBhvr additive="base">
                                        <p:cTn id="14" dur="1000" fill="hold"/>
                                        <p:tgtEl>
                                          <p:spTgt spid="278530">
                                            <p:bg/>
                                          </p:spTgt>
                                        </p:tgtEl>
                                        <p:attrNameLst>
                                          <p:attrName>ppt_x</p:attrName>
                                        </p:attrNameLst>
                                      </p:cBhvr>
                                      <p:tavLst>
                                        <p:tav tm="0">
                                          <p:val>
                                            <p:strVal val="1+#ppt_w/2"/>
                                          </p:val>
                                        </p:tav>
                                        <p:tav tm="100000">
                                          <p:val>
                                            <p:strVal val="#ppt_x"/>
                                          </p:val>
                                        </p:tav>
                                      </p:tavLst>
                                    </p:anim>
                                    <p:anim calcmode="lin" valueType="num">
                                      <p:cBhvr additive="base">
                                        <p:cTn id="15" dur="1000" fill="hold"/>
                                        <p:tgtEl>
                                          <p:spTgt spid="278530">
                                            <p:bg/>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2" name="whoosh.wav"/>
                                        </p:tgtEl>
                                      </p:cMediaNode>
                                    </p:audio>
                                  </p:subTnLst>
                                </p:cTn>
                              </p:par>
                            </p:childTnLst>
                          </p:cTn>
                        </p:par>
                      </p:childTnLst>
                    </p:cTn>
                  </p:par>
                  <p:par>
                    <p:cTn id="16" fill="hold">
                      <p:stCondLst>
                        <p:cond delay="indefinite"/>
                      </p:stCondLst>
                      <p:childTnLst>
                        <p:par>
                          <p:cTn id="17" fill="hold">
                            <p:stCondLst>
                              <p:cond delay="0"/>
                            </p:stCondLst>
                            <p:childTnLst>
                              <p:par>
                                <p:cTn id="18" presetID="56" presetClass="entr" presetSubtype="0" fill="hold" nodeType="clickEffect">
                                  <p:stCondLst>
                                    <p:cond delay="0"/>
                                  </p:stCondLst>
                                  <p:iterate type="lt">
                                    <p:tmPct val="10000"/>
                                  </p:iterate>
                                  <p:childTnLst>
                                    <p:set>
                                      <p:cBhvr>
                                        <p:cTn id="19" dur="1" fill="hold">
                                          <p:stCondLst>
                                            <p:cond delay="0"/>
                                          </p:stCondLst>
                                        </p:cTn>
                                        <p:tgtEl>
                                          <p:spTgt spid="278530">
                                            <p:txEl>
                                              <p:pRg st="0" end="0"/>
                                            </p:txEl>
                                          </p:spTgt>
                                        </p:tgtEl>
                                        <p:attrNameLst>
                                          <p:attrName>style.visibility</p:attrName>
                                        </p:attrNameLst>
                                      </p:cBhvr>
                                      <p:to>
                                        <p:strVal val="visible"/>
                                      </p:to>
                                    </p:set>
                                    <p:anim by="(-#ppt_w*2)" calcmode="lin" valueType="num">
                                      <p:cBhvr rctx="PPT">
                                        <p:cTn id="20" dur="500" autoRev="1" fill="hold">
                                          <p:stCondLst>
                                            <p:cond delay="0"/>
                                          </p:stCondLst>
                                        </p:cTn>
                                        <p:tgtEl>
                                          <p:spTgt spid="278530">
                                            <p:txEl>
                                              <p:pRg st="0" end="0"/>
                                            </p:txEl>
                                          </p:spTgt>
                                        </p:tgtEl>
                                        <p:attrNameLst>
                                          <p:attrName>ppt_w</p:attrName>
                                        </p:attrNameLst>
                                      </p:cBhvr>
                                    </p:anim>
                                    <p:anim by="(#ppt_w*0.50)" calcmode="lin" valueType="num">
                                      <p:cBhvr>
                                        <p:cTn id="21" dur="500" decel="50000" autoRev="1" fill="hold">
                                          <p:stCondLst>
                                            <p:cond delay="0"/>
                                          </p:stCondLst>
                                        </p:cTn>
                                        <p:tgtEl>
                                          <p:spTgt spid="278530">
                                            <p:txEl>
                                              <p:pRg st="0" end="0"/>
                                            </p:txEl>
                                          </p:spTgt>
                                        </p:tgtEl>
                                        <p:attrNameLst>
                                          <p:attrName>ppt_x</p:attrName>
                                        </p:attrNameLst>
                                      </p:cBhvr>
                                    </p:anim>
                                    <p:anim from="(-#ppt_h/2)" to="(#ppt_y)" calcmode="lin" valueType="num">
                                      <p:cBhvr>
                                        <p:cTn id="22" dur="1000" fill="hold">
                                          <p:stCondLst>
                                            <p:cond delay="0"/>
                                          </p:stCondLst>
                                        </p:cTn>
                                        <p:tgtEl>
                                          <p:spTgt spid="278530">
                                            <p:txEl>
                                              <p:pRg st="0" end="0"/>
                                            </p:txEl>
                                          </p:spTgt>
                                        </p:tgtEl>
                                        <p:attrNameLst>
                                          <p:attrName>ppt_y</p:attrName>
                                        </p:attrNameLst>
                                      </p:cBhvr>
                                    </p:anim>
                                    <p:animRot by="21600000">
                                      <p:cBhvr>
                                        <p:cTn id="23" dur="1000" fill="hold">
                                          <p:stCondLst>
                                            <p:cond delay="0"/>
                                          </p:stCondLst>
                                        </p:cTn>
                                        <p:tgtEl>
                                          <p:spTgt spid="278530">
                                            <p:txEl>
                                              <p:pRg st="0" end="0"/>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278531">
                                            <p:bg/>
                                          </p:spTgt>
                                        </p:tgtEl>
                                        <p:attrNameLst>
                                          <p:attrName>style.visibility</p:attrName>
                                        </p:attrNameLst>
                                      </p:cBhvr>
                                      <p:to>
                                        <p:strVal val="visible"/>
                                      </p:to>
                                    </p:set>
                                    <p:anim calcmode="lin" valueType="num">
                                      <p:cBhvr additive="base">
                                        <p:cTn id="28" dur="1000" fill="hold"/>
                                        <p:tgtEl>
                                          <p:spTgt spid="278531">
                                            <p:bg/>
                                          </p:spTgt>
                                        </p:tgtEl>
                                        <p:attrNameLst>
                                          <p:attrName>ppt_x</p:attrName>
                                        </p:attrNameLst>
                                      </p:cBhvr>
                                      <p:tavLst>
                                        <p:tav tm="0">
                                          <p:val>
                                            <p:strVal val="1+#ppt_w/2"/>
                                          </p:val>
                                        </p:tav>
                                        <p:tav tm="100000">
                                          <p:val>
                                            <p:strVal val="#ppt_x"/>
                                          </p:val>
                                        </p:tav>
                                      </p:tavLst>
                                    </p:anim>
                                    <p:anim calcmode="lin" valueType="num">
                                      <p:cBhvr additive="base">
                                        <p:cTn id="29" dur="1000" fill="hold"/>
                                        <p:tgtEl>
                                          <p:spTgt spid="278531">
                                            <p:bg/>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2" name="whoosh.wav"/>
                                        </p:tgtEl>
                                      </p:cMediaNode>
                                    </p:audio>
                                  </p:subTnLst>
                                </p:cTn>
                              </p:par>
                            </p:childTnLst>
                          </p:cTn>
                        </p:par>
                      </p:childTnLst>
                    </p:cTn>
                  </p:par>
                  <p:par>
                    <p:cTn id="30" fill="hold">
                      <p:stCondLst>
                        <p:cond delay="indefinite"/>
                      </p:stCondLst>
                      <p:childTnLst>
                        <p:par>
                          <p:cTn id="31" fill="hold">
                            <p:stCondLst>
                              <p:cond delay="0"/>
                            </p:stCondLst>
                            <p:childTnLst>
                              <p:par>
                                <p:cTn id="32" presetID="56" presetClass="entr" presetSubtype="0" fill="hold" nodeType="clickEffect">
                                  <p:stCondLst>
                                    <p:cond delay="0"/>
                                  </p:stCondLst>
                                  <p:iterate type="lt">
                                    <p:tmPct val="10000"/>
                                  </p:iterate>
                                  <p:childTnLst>
                                    <p:set>
                                      <p:cBhvr>
                                        <p:cTn id="33" dur="1" fill="hold">
                                          <p:stCondLst>
                                            <p:cond delay="0"/>
                                          </p:stCondLst>
                                        </p:cTn>
                                        <p:tgtEl>
                                          <p:spTgt spid="278531">
                                            <p:txEl>
                                              <p:pRg st="0" end="0"/>
                                            </p:txEl>
                                          </p:spTgt>
                                        </p:tgtEl>
                                        <p:attrNameLst>
                                          <p:attrName>style.visibility</p:attrName>
                                        </p:attrNameLst>
                                      </p:cBhvr>
                                      <p:to>
                                        <p:strVal val="visible"/>
                                      </p:to>
                                    </p:set>
                                    <p:anim by="(-#ppt_w*2)" calcmode="lin" valueType="num">
                                      <p:cBhvr rctx="PPT">
                                        <p:cTn id="34" dur="500" autoRev="1" fill="hold">
                                          <p:stCondLst>
                                            <p:cond delay="0"/>
                                          </p:stCondLst>
                                        </p:cTn>
                                        <p:tgtEl>
                                          <p:spTgt spid="278531">
                                            <p:txEl>
                                              <p:pRg st="0" end="0"/>
                                            </p:txEl>
                                          </p:spTgt>
                                        </p:tgtEl>
                                        <p:attrNameLst>
                                          <p:attrName>ppt_w</p:attrName>
                                        </p:attrNameLst>
                                      </p:cBhvr>
                                    </p:anim>
                                    <p:anim by="(#ppt_w*0.50)" calcmode="lin" valueType="num">
                                      <p:cBhvr>
                                        <p:cTn id="35" dur="500" decel="50000" autoRev="1" fill="hold">
                                          <p:stCondLst>
                                            <p:cond delay="0"/>
                                          </p:stCondLst>
                                        </p:cTn>
                                        <p:tgtEl>
                                          <p:spTgt spid="278531">
                                            <p:txEl>
                                              <p:pRg st="0" end="0"/>
                                            </p:txEl>
                                          </p:spTgt>
                                        </p:tgtEl>
                                        <p:attrNameLst>
                                          <p:attrName>ppt_x</p:attrName>
                                        </p:attrNameLst>
                                      </p:cBhvr>
                                    </p:anim>
                                    <p:anim from="(-#ppt_h/2)" to="(#ppt_y)" calcmode="lin" valueType="num">
                                      <p:cBhvr>
                                        <p:cTn id="36" dur="1000" fill="hold">
                                          <p:stCondLst>
                                            <p:cond delay="0"/>
                                          </p:stCondLst>
                                        </p:cTn>
                                        <p:tgtEl>
                                          <p:spTgt spid="278531">
                                            <p:txEl>
                                              <p:pRg st="0" end="0"/>
                                            </p:txEl>
                                          </p:spTgt>
                                        </p:tgtEl>
                                        <p:attrNameLst>
                                          <p:attrName>ppt_y</p:attrName>
                                        </p:attrNameLst>
                                      </p:cBhvr>
                                    </p:anim>
                                    <p:animRot by="21600000">
                                      <p:cBhvr>
                                        <p:cTn id="37" dur="1000" fill="hold">
                                          <p:stCondLst>
                                            <p:cond delay="0"/>
                                          </p:stCondLst>
                                        </p:cTn>
                                        <p:tgtEl>
                                          <p:spTgt spid="278531">
                                            <p:txEl>
                                              <p:pRg st="0" end="0"/>
                                            </p:txEl>
                                          </p:spTgt>
                                        </p:tgtEl>
                                        <p:attrNameLst>
                                          <p:attrName>r</p:attrName>
                                        </p:attrNameLst>
                                      </p:cBhvr>
                                    </p:animRot>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278532">
                                            <p:bg/>
                                          </p:spTgt>
                                        </p:tgtEl>
                                        <p:attrNameLst>
                                          <p:attrName>style.visibility</p:attrName>
                                        </p:attrNameLst>
                                      </p:cBhvr>
                                      <p:to>
                                        <p:strVal val="visible"/>
                                      </p:to>
                                    </p:set>
                                    <p:anim calcmode="lin" valueType="num">
                                      <p:cBhvr additive="base">
                                        <p:cTn id="42" dur="1000" fill="hold"/>
                                        <p:tgtEl>
                                          <p:spTgt spid="278532">
                                            <p:bg/>
                                          </p:spTgt>
                                        </p:tgtEl>
                                        <p:attrNameLst>
                                          <p:attrName>ppt_x</p:attrName>
                                        </p:attrNameLst>
                                      </p:cBhvr>
                                      <p:tavLst>
                                        <p:tav tm="0">
                                          <p:val>
                                            <p:strVal val="1+#ppt_w/2"/>
                                          </p:val>
                                        </p:tav>
                                        <p:tav tm="100000">
                                          <p:val>
                                            <p:strVal val="#ppt_x"/>
                                          </p:val>
                                        </p:tav>
                                      </p:tavLst>
                                    </p:anim>
                                    <p:anim calcmode="lin" valueType="num">
                                      <p:cBhvr additive="base">
                                        <p:cTn id="43" dur="1000" fill="hold"/>
                                        <p:tgtEl>
                                          <p:spTgt spid="278532">
                                            <p:bg/>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2" name="whoosh.wav"/>
                                        </p:tgtEl>
                                      </p:cMediaNode>
                                    </p:audio>
                                  </p:subTnLst>
                                </p:cTn>
                              </p:par>
                            </p:childTnLst>
                          </p:cTn>
                        </p:par>
                      </p:childTnLst>
                    </p:cTn>
                  </p:par>
                  <p:par>
                    <p:cTn id="44" fill="hold">
                      <p:stCondLst>
                        <p:cond delay="indefinite"/>
                      </p:stCondLst>
                      <p:childTnLst>
                        <p:par>
                          <p:cTn id="45" fill="hold">
                            <p:stCondLst>
                              <p:cond delay="0"/>
                            </p:stCondLst>
                            <p:childTnLst>
                              <p:par>
                                <p:cTn id="46" presetID="40" presetClass="entr" presetSubtype="0" fill="hold" nodeType="clickEffect">
                                  <p:stCondLst>
                                    <p:cond delay="0"/>
                                  </p:stCondLst>
                                  <p:iterate type="lt">
                                    <p:tmPct val="10000"/>
                                  </p:iterate>
                                  <p:childTnLst>
                                    <p:set>
                                      <p:cBhvr>
                                        <p:cTn id="47" dur="1" fill="hold">
                                          <p:stCondLst>
                                            <p:cond delay="0"/>
                                          </p:stCondLst>
                                        </p:cTn>
                                        <p:tgtEl>
                                          <p:spTgt spid="278532">
                                            <p:txEl>
                                              <p:pRg st="0" end="0"/>
                                            </p:txEl>
                                          </p:spTgt>
                                        </p:tgtEl>
                                        <p:attrNameLst>
                                          <p:attrName>style.visibility</p:attrName>
                                        </p:attrNameLst>
                                      </p:cBhvr>
                                      <p:to>
                                        <p:strVal val="visible"/>
                                      </p:to>
                                    </p:set>
                                    <p:animEffect transition="in" filter="fade">
                                      <p:cBhvr>
                                        <p:cTn id="48" dur="1000"/>
                                        <p:tgtEl>
                                          <p:spTgt spid="278532">
                                            <p:txEl>
                                              <p:pRg st="0" end="0"/>
                                            </p:txEl>
                                          </p:spTgt>
                                        </p:tgtEl>
                                      </p:cBhvr>
                                    </p:animEffect>
                                    <p:anim calcmode="lin" valueType="num">
                                      <p:cBhvr>
                                        <p:cTn id="49" dur="1000" fill="hold"/>
                                        <p:tgtEl>
                                          <p:spTgt spid="278532">
                                            <p:txEl>
                                              <p:pRg st="0" end="0"/>
                                            </p:txEl>
                                          </p:spTgt>
                                        </p:tgtEl>
                                        <p:attrNameLst>
                                          <p:attrName>ppt_x</p:attrName>
                                        </p:attrNameLst>
                                      </p:cBhvr>
                                      <p:tavLst>
                                        <p:tav tm="0">
                                          <p:val>
                                            <p:strVal val="#ppt_x-.1"/>
                                          </p:val>
                                        </p:tav>
                                        <p:tav tm="100000">
                                          <p:val>
                                            <p:strVal val="#ppt_x"/>
                                          </p:val>
                                        </p:tav>
                                      </p:tavLst>
                                    </p:anim>
                                    <p:anim calcmode="lin" valueType="num">
                                      <p:cBhvr>
                                        <p:cTn id="50" dur="1000" fill="hold"/>
                                        <p:tgtEl>
                                          <p:spTgt spid="27853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0" grpId="0" uiExpand="1" build="allAtOnce" animBg="1"/>
      <p:bldP spid="278531" grpId="0" uiExpand="1" build="allAtOnce" animBg="1"/>
      <p:bldP spid="278532" grpId="0" uiExpand="1" build="allAtOnce" animBg="1"/>
      <p:bldP spid="27853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رقم الشريحة 5"/>
          <p:cNvSpPr>
            <a:spLocks noGrp="1"/>
          </p:cNvSpPr>
          <p:nvPr>
            <p:ph type="sldNum" sz="quarter" idx="12"/>
          </p:nvPr>
        </p:nvSpPr>
        <p:spPr/>
        <p:txBody>
          <a:bodyPr/>
          <a:lstStyle/>
          <a:p>
            <a:fld id="{226F8F65-B53C-42A6-8DFC-081BA138D6D2}" type="slidenum">
              <a:rPr lang="ar-SA"/>
              <a:pPr/>
              <a:t>49</a:t>
            </a:fld>
            <a:endParaRPr lang="en-US"/>
          </a:p>
        </p:txBody>
      </p:sp>
      <p:sp>
        <p:nvSpPr>
          <p:cNvPr id="279554" name="AutoShape 2"/>
          <p:cNvSpPr>
            <a:spLocks noChangeArrowheads="1"/>
          </p:cNvSpPr>
          <p:nvPr/>
        </p:nvSpPr>
        <p:spPr bwMode="auto">
          <a:xfrm>
            <a:off x="2124075" y="404813"/>
            <a:ext cx="4679950" cy="1223962"/>
          </a:xfrm>
          <a:prstGeom prst="bevel">
            <a:avLst>
              <a:gd name="adj" fmla="val 12500"/>
            </a:avLst>
          </a:pr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a:effectLst/>
        </p:spPr>
        <p:txBody>
          <a:bodyPr wrap="none" anchor="ctr"/>
          <a:lstStyle/>
          <a:p>
            <a:pPr rtl="1" eaLnBrk="1" hangingPunct="1"/>
            <a:r>
              <a:rPr lang="ar-SA" sz="3600"/>
              <a:t>هـ - حتمية موت الخلائق</a:t>
            </a:r>
            <a:endParaRPr lang="en-US" sz="3600"/>
          </a:p>
          <a:p>
            <a:pPr rtl="1" eaLnBrk="1" hangingPunct="1"/>
            <a:endParaRPr lang="en-US" sz="3600"/>
          </a:p>
        </p:txBody>
      </p:sp>
      <p:sp>
        <p:nvSpPr>
          <p:cNvPr id="279555" name="Rectangle 3"/>
          <p:cNvSpPr>
            <a:spLocks noChangeArrowheads="1"/>
          </p:cNvSpPr>
          <p:nvPr/>
        </p:nvSpPr>
        <p:spPr bwMode="auto">
          <a:xfrm>
            <a:off x="250825" y="2465388"/>
            <a:ext cx="8642350" cy="3025775"/>
          </a:xfrm>
          <a:prstGeom prst="rect">
            <a:avLst/>
          </a:prstGeom>
          <a:solidFill>
            <a:srgbClr val="CCFFCC"/>
          </a:solidFill>
          <a:ln w="9525">
            <a:solidFill>
              <a:srgbClr val="00CCFF"/>
            </a:solidFill>
            <a:miter lim="800000"/>
            <a:headEnd/>
            <a:tailEnd/>
          </a:ln>
          <a:effectLst/>
        </p:spPr>
        <p:txBody>
          <a:bodyPr anchor="ctr">
            <a:spAutoFit/>
          </a:bodyPr>
          <a:lstStyle/>
          <a:p>
            <a:pPr marL="441325" indent="-441325" algn="just" rtl="1" eaLnBrk="1" hangingPunct="1"/>
            <a:r>
              <a:rPr lang="ar-SA" sz="3200"/>
              <a:t>لقد وردت آيات كثيرة تبين حتمية الموت لجميع المخلوقات، منها الآيات الآتية:</a:t>
            </a:r>
          </a:p>
          <a:p>
            <a:pPr marL="441325" indent="-441325" algn="just" rtl="1" eaLnBrk="1" hangingPunct="1">
              <a:buFontTx/>
              <a:buChar char="•"/>
            </a:pPr>
            <a:r>
              <a:rPr lang="ar-SA" sz="3200"/>
              <a:t>(كُلُّ مَنْ عَلَيْهَا فَانٍ وَيَبْقَى وَجْهُ رَبِّكَ ذو الْجَلالِ وَالإكْرَامِ).</a:t>
            </a:r>
          </a:p>
          <a:p>
            <a:pPr marL="441325" indent="-441325" algn="just" rtl="1" eaLnBrk="1" hangingPunct="1">
              <a:buFontTx/>
              <a:buChar char="•"/>
            </a:pPr>
            <a:r>
              <a:rPr lang="ar-SA" sz="3200"/>
              <a:t>(كُلُّ نَفْسٍ ذَائِقَةُ الْمَوْت).</a:t>
            </a:r>
          </a:p>
          <a:p>
            <a:pPr marL="441325" indent="-441325" algn="just" rtl="1" eaLnBrk="1" hangingPunct="1">
              <a:buFontTx/>
              <a:buChar char="•"/>
            </a:pPr>
            <a:r>
              <a:rPr lang="ar-SA" sz="3200"/>
              <a:t>(كُلُّ شَيْءٍ هَالِكٌ إِلا وَجْهَهُ).</a:t>
            </a:r>
          </a:p>
          <a:p>
            <a:pPr marL="441325" indent="-441325" algn="just" rtl="1" eaLnBrk="1" hangingPunct="1"/>
            <a:r>
              <a:rPr lang="ar-SA" sz="3200"/>
              <a:t>	ويلحظ التدرج في درجة دلالة هذه الآيات على العموم.</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wd">
                                    <p:tmPct val="10000"/>
                                  </p:iterate>
                                  <p:childTnLst>
                                    <p:set>
                                      <p:cBhvr>
                                        <p:cTn id="6" dur="1" fill="hold">
                                          <p:stCondLst>
                                            <p:cond delay="0"/>
                                          </p:stCondLst>
                                        </p:cTn>
                                        <p:tgtEl>
                                          <p:spTgt spid="279554"/>
                                        </p:tgtEl>
                                        <p:attrNameLst>
                                          <p:attrName>style.visibility</p:attrName>
                                        </p:attrNameLst>
                                      </p:cBhvr>
                                      <p:to>
                                        <p:strVal val="visible"/>
                                      </p:to>
                                    </p:set>
                                    <p:anim by="(-#ppt_w*2)" calcmode="lin" valueType="num">
                                      <p:cBhvr rctx="PPT">
                                        <p:cTn id="7" dur="1000" autoRev="1" fill="hold">
                                          <p:stCondLst>
                                            <p:cond delay="0"/>
                                          </p:stCondLst>
                                        </p:cTn>
                                        <p:tgtEl>
                                          <p:spTgt spid="279554"/>
                                        </p:tgtEl>
                                        <p:attrNameLst>
                                          <p:attrName>ppt_w</p:attrName>
                                        </p:attrNameLst>
                                      </p:cBhvr>
                                    </p:anim>
                                    <p:anim by="(#ppt_w*0.50)" calcmode="lin" valueType="num">
                                      <p:cBhvr>
                                        <p:cTn id="8" dur="1000" decel="50000" autoRev="1" fill="hold">
                                          <p:stCondLst>
                                            <p:cond delay="0"/>
                                          </p:stCondLst>
                                        </p:cTn>
                                        <p:tgtEl>
                                          <p:spTgt spid="279554"/>
                                        </p:tgtEl>
                                        <p:attrNameLst>
                                          <p:attrName>ppt_x</p:attrName>
                                        </p:attrNameLst>
                                      </p:cBhvr>
                                    </p:anim>
                                    <p:anim from="(-#ppt_h/2)" to="(#ppt_y)" calcmode="lin" valueType="num">
                                      <p:cBhvr>
                                        <p:cTn id="9" dur="2000" fill="hold">
                                          <p:stCondLst>
                                            <p:cond delay="0"/>
                                          </p:stCondLst>
                                        </p:cTn>
                                        <p:tgtEl>
                                          <p:spTgt spid="279554"/>
                                        </p:tgtEl>
                                        <p:attrNameLst>
                                          <p:attrName>ppt_y</p:attrName>
                                        </p:attrNameLst>
                                      </p:cBhvr>
                                    </p:anim>
                                    <p:animRot by="21600000">
                                      <p:cBhvr>
                                        <p:cTn id="10" dur="2000" fill="hold">
                                          <p:stCondLst>
                                            <p:cond delay="0"/>
                                          </p:stCondLst>
                                        </p:cTn>
                                        <p:tgtEl>
                                          <p:spTgt spid="279554"/>
                                        </p:tgtEl>
                                        <p:attrNameLst>
                                          <p:attrName>r</p:attrName>
                                        </p:attrNameLst>
                                      </p:cBhvr>
                                    </p:animRot>
                                  </p:childTnLst>
                                  <p:subTnLst>
                                    <p:audio>
                                      <p:cMediaNode>
                                        <p:cTn display="0" masterRel="sameClick">
                                          <p:stCondLst>
                                            <p:cond evt="begin" delay="0">
                                              <p:tn val="5"/>
                                            </p:cond>
                                          </p:stCondLst>
                                          <p:endCondLst>
                                            <p:cond evt="onStopAudio" delay="0">
                                              <p:tgtEl>
                                                <p:sldTgt/>
                                              </p:tgtEl>
                                            </p:cond>
                                          </p:endCondLst>
                                        </p:cTn>
                                        <p:tgtEl>
                                          <p:sndTgt r:embed="rId2" name="explode.wav"/>
                                        </p:tgtEl>
                                      </p:cMediaNode>
                                    </p:audio>
                                  </p:sub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279555">
                                            <p:bg/>
                                          </p:spTgt>
                                        </p:tgtEl>
                                        <p:attrNameLst>
                                          <p:attrName>style.visibility</p:attrName>
                                        </p:attrNameLst>
                                      </p:cBhvr>
                                      <p:to>
                                        <p:strVal val="visible"/>
                                      </p:to>
                                    </p:set>
                                    <p:anim calcmode="lin" valueType="num">
                                      <p:cBhvr>
                                        <p:cTn id="15" dur="2000" fill="hold"/>
                                        <p:tgtEl>
                                          <p:spTgt spid="279555">
                                            <p:bg/>
                                          </p:spTgt>
                                        </p:tgtEl>
                                        <p:attrNameLst>
                                          <p:attrName>ppt_x</p:attrName>
                                        </p:attrNameLst>
                                      </p:cBhvr>
                                      <p:tavLst>
                                        <p:tav tm="0">
                                          <p:val>
                                            <p:strVal val="#ppt_x"/>
                                          </p:val>
                                        </p:tav>
                                        <p:tav tm="50000">
                                          <p:val>
                                            <p:strVal val="#ppt_x+.1"/>
                                          </p:val>
                                        </p:tav>
                                        <p:tav tm="100000">
                                          <p:val>
                                            <p:strVal val="#ppt_x"/>
                                          </p:val>
                                        </p:tav>
                                      </p:tavLst>
                                    </p:anim>
                                    <p:anim calcmode="lin" valueType="num">
                                      <p:cBhvr>
                                        <p:cTn id="16" dur="2000" fill="hold"/>
                                        <p:tgtEl>
                                          <p:spTgt spid="279555">
                                            <p:bg/>
                                          </p:spTgt>
                                        </p:tgtEl>
                                        <p:attrNameLst>
                                          <p:attrName>ppt_y</p:attrName>
                                        </p:attrNameLst>
                                      </p:cBhvr>
                                      <p:tavLst>
                                        <p:tav tm="0">
                                          <p:val>
                                            <p:strVal val="#ppt_y"/>
                                          </p:val>
                                        </p:tav>
                                        <p:tav tm="100000">
                                          <p:val>
                                            <p:strVal val="#ppt_y"/>
                                          </p:val>
                                        </p:tav>
                                      </p:tavLst>
                                    </p:anim>
                                    <p:anim calcmode="lin" valueType="num">
                                      <p:cBhvr>
                                        <p:cTn id="17" dur="2000" fill="hold"/>
                                        <p:tgtEl>
                                          <p:spTgt spid="279555">
                                            <p:bg/>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2000" fill="hold"/>
                                        <p:tgtEl>
                                          <p:spTgt spid="279555">
                                            <p:bg/>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2000" tmFilter="0,0; .5, 1; 1, 1"/>
                                        <p:tgtEl>
                                          <p:spTgt spid="279555">
                                            <p:bg/>
                                          </p:spTgt>
                                        </p:tgtEl>
                                      </p:cBhvr>
                                    </p:animEffect>
                                  </p:childTnLst>
                                  <p:subTnLst>
                                    <p:audio>
                                      <p:cMediaNode>
                                        <p:cTn display="0" masterRel="sameClick">
                                          <p:stCondLst>
                                            <p:cond evt="begin" delay="0">
                                              <p:tn val="13"/>
                                            </p:cond>
                                          </p:stCondLst>
                                          <p:endCondLst>
                                            <p:cond evt="onStopAudio" delay="0">
                                              <p:tgtEl>
                                                <p:sldTgt/>
                                              </p:tgtEl>
                                            </p:cond>
                                          </p:endCondLst>
                                        </p:cTn>
                                        <p:tgtEl>
                                          <p:sndTgt r:embed="rId3" name="laser.wav"/>
                                        </p:tgtEl>
                                      </p:cMediaNode>
                                    </p:audio>
                                  </p:subTnLst>
                                </p:cTn>
                              </p:par>
                            </p:childTnLst>
                          </p:cTn>
                        </p:par>
                      </p:childTnLst>
                    </p:cTn>
                  </p:par>
                  <p:par>
                    <p:cTn id="20" fill="hold">
                      <p:stCondLst>
                        <p:cond delay="indefinite"/>
                      </p:stCondLst>
                      <p:childTnLst>
                        <p:par>
                          <p:cTn id="21" fill="hold">
                            <p:stCondLst>
                              <p:cond delay="0"/>
                            </p:stCondLst>
                            <p:childTnLst>
                              <p:par>
                                <p:cTn id="22" presetID="31" presetClass="entr" presetSubtype="0" fill="hold" nodeType="clickEffect">
                                  <p:stCondLst>
                                    <p:cond delay="0"/>
                                  </p:stCondLst>
                                  <p:iterate type="lt">
                                    <p:tmPct val="5000"/>
                                  </p:iterate>
                                  <p:childTnLst>
                                    <p:set>
                                      <p:cBhvr>
                                        <p:cTn id="23" dur="1" fill="hold">
                                          <p:stCondLst>
                                            <p:cond delay="0"/>
                                          </p:stCondLst>
                                        </p:cTn>
                                        <p:tgtEl>
                                          <p:spTgt spid="279555">
                                            <p:txEl>
                                              <p:pRg st="0" end="0"/>
                                            </p:txEl>
                                          </p:spTgt>
                                        </p:tgtEl>
                                        <p:attrNameLst>
                                          <p:attrName>style.visibility</p:attrName>
                                        </p:attrNameLst>
                                      </p:cBhvr>
                                      <p:to>
                                        <p:strVal val="visible"/>
                                      </p:to>
                                    </p:set>
                                    <p:anim calcmode="lin" valueType="num">
                                      <p:cBhvr>
                                        <p:cTn id="24" dur="1000" fill="hold"/>
                                        <p:tgtEl>
                                          <p:spTgt spid="279555">
                                            <p:txEl>
                                              <p:pRg st="0" end="0"/>
                                            </p:txEl>
                                          </p:spTgt>
                                        </p:tgtEl>
                                        <p:attrNameLst>
                                          <p:attrName>ppt_w</p:attrName>
                                        </p:attrNameLst>
                                      </p:cBhvr>
                                      <p:tavLst>
                                        <p:tav tm="0">
                                          <p:val>
                                            <p:fltVal val="0"/>
                                          </p:val>
                                        </p:tav>
                                        <p:tav tm="100000">
                                          <p:val>
                                            <p:strVal val="#ppt_w"/>
                                          </p:val>
                                        </p:tav>
                                      </p:tavLst>
                                    </p:anim>
                                    <p:anim calcmode="lin" valueType="num">
                                      <p:cBhvr>
                                        <p:cTn id="25" dur="1000" fill="hold"/>
                                        <p:tgtEl>
                                          <p:spTgt spid="279555">
                                            <p:txEl>
                                              <p:pRg st="0" end="0"/>
                                            </p:txEl>
                                          </p:spTgt>
                                        </p:tgtEl>
                                        <p:attrNameLst>
                                          <p:attrName>ppt_h</p:attrName>
                                        </p:attrNameLst>
                                      </p:cBhvr>
                                      <p:tavLst>
                                        <p:tav tm="0">
                                          <p:val>
                                            <p:fltVal val="0"/>
                                          </p:val>
                                        </p:tav>
                                        <p:tav tm="100000">
                                          <p:val>
                                            <p:strVal val="#ppt_h"/>
                                          </p:val>
                                        </p:tav>
                                      </p:tavLst>
                                    </p:anim>
                                    <p:anim calcmode="lin" valueType="num">
                                      <p:cBhvr>
                                        <p:cTn id="26" dur="1000" fill="hold"/>
                                        <p:tgtEl>
                                          <p:spTgt spid="279555">
                                            <p:txEl>
                                              <p:pRg st="0" end="0"/>
                                            </p:txEl>
                                          </p:spTgt>
                                        </p:tgtEl>
                                        <p:attrNameLst>
                                          <p:attrName>style.rotation</p:attrName>
                                        </p:attrNameLst>
                                      </p:cBhvr>
                                      <p:tavLst>
                                        <p:tav tm="0">
                                          <p:val>
                                            <p:fltVal val="90"/>
                                          </p:val>
                                        </p:tav>
                                        <p:tav tm="100000">
                                          <p:val>
                                            <p:fltVal val="0"/>
                                          </p:val>
                                        </p:tav>
                                      </p:tavLst>
                                    </p:anim>
                                    <p:animEffect transition="in" filter="fade">
                                      <p:cBhvr>
                                        <p:cTn id="27" dur="1000"/>
                                        <p:tgtEl>
                                          <p:spTgt spid="27955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0" presetClass="entr" presetSubtype="0" fill="hold" nodeType="clickEffect">
                                  <p:stCondLst>
                                    <p:cond delay="0"/>
                                  </p:stCondLst>
                                  <p:iterate type="lt">
                                    <p:tmPct val="10000"/>
                                  </p:iterate>
                                  <p:childTnLst>
                                    <p:set>
                                      <p:cBhvr>
                                        <p:cTn id="31" dur="1" fill="hold">
                                          <p:stCondLst>
                                            <p:cond delay="0"/>
                                          </p:stCondLst>
                                        </p:cTn>
                                        <p:tgtEl>
                                          <p:spTgt spid="279555">
                                            <p:txEl>
                                              <p:pRg st="1" end="1"/>
                                            </p:txEl>
                                          </p:spTgt>
                                        </p:tgtEl>
                                        <p:attrNameLst>
                                          <p:attrName>style.visibility</p:attrName>
                                        </p:attrNameLst>
                                      </p:cBhvr>
                                      <p:to>
                                        <p:strVal val="visible"/>
                                      </p:to>
                                    </p:set>
                                    <p:animEffect transition="in" filter="fade">
                                      <p:cBhvr>
                                        <p:cTn id="32" dur="1000"/>
                                        <p:tgtEl>
                                          <p:spTgt spid="279555">
                                            <p:txEl>
                                              <p:pRg st="1" end="1"/>
                                            </p:txEl>
                                          </p:spTgt>
                                        </p:tgtEl>
                                      </p:cBhvr>
                                    </p:animEffect>
                                    <p:anim calcmode="lin" valueType="num">
                                      <p:cBhvr>
                                        <p:cTn id="33" dur="1000" fill="hold"/>
                                        <p:tgtEl>
                                          <p:spTgt spid="279555">
                                            <p:txEl>
                                              <p:pRg st="1" end="1"/>
                                            </p:txEl>
                                          </p:spTgt>
                                        </p:tgtEl>
                                        <p:attrNameLst>
                                          <p:attrName>ppt_x</p:attrName>
                                        </p:attrNameLst>
                                      </p:cBhvr>
                                      <p:tavLst>
                                        <p:tav tm="0">
                                          <p:val>
                                            <p:strVal val="#ppt_x-.1"/>
                                          </p:val>
                                        </p:tav>
                                        <p:tav tm="100000">
                                          <p:val>
                                            <p:strVal val="#ppt_x"/>
                                          </p:val>
                                        </p:tav>
                                      </p:tavLst>
                                    </p:anim>
                                    <p:anim calcmode="lin" valueType="num">
                                      <p:cBhvr>
                                        <p:cTn id="34" dur="1000" fill="hold"/>
                                        <p:tgtEl>
                                          <p:spTgt spid="2795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0" presetClass="entr" presetSubtype="0" fill="hold" nodeType="clickEffect">
                                  <p:stCondLst>
                                    <p:cond delay="0"/>
                                  </p:stCondLst>
                                  <p:iterate type="lt">
                                    <p:tmPct val="10000"/>
                                  </p:iterate>
                                  <p:childTnLst>
                                    <p:set>
                                      <p:cBhvr>
                                        <p:cTn id="38" dur="1" fill="hold">
                                          <p:stCondLst>
                                            <p:cond delay="0"/>
                                          </p:stCondLst>
                                        </p:cTn>
                                        <p:tgtEl>
                                          <p:spTgt spid="279555">
                                            <p:txEl>
                                              <p:pRg st="2" end="2"/>
                                            </p:txEl>
                                          </p:spTgt>
                                        </p:tgtEl>
                                        <p:attrNameLst>
                                          <p:attrName>style.visibility</p:attrName>
                                        </p:attrNameLst>
                                      </p:cBhvr>
                                      <p:to>
                                        <p:strVal val="visible"/>
                                      </p:to>
                                    </p:set>
                                    <p:animEffect transition="in" filter="fade">
                                      <p:cBhvr>
                                        <p:cTn id="39" dur="1000"/>
                                        <p:tgtEl>
                                          <p:spTgt spid="279555">
                                            <p:txEl>
                                              <p:pRg st="2" end="2"/>
                                            </p:txEl>
                                          </p:spTgt>
                                        </p:tgtEl>
                                      </p:cBhvr>
                                    </p:animEffect>
                                    <p:anim calcmode="lin" valueType="num">
                                      <p:cBhvr>
                                        <p:cTn id="40" dur="1000" fill="hold"/>
                                        <p:tgtEl>
                                          <p:spTgt spid="279555">
                                            <p:txEl>
                                              <p:pRg st="2" end="2"/>
                                            </p:txEl>
                                          </p:spTgt>
                                        </p:tgtEl>
                                        <p:attrNameLst>
                                          <p:attrName>ppt_x</p:attrName>
                                        </p:attrNameLst>
                                      </p:cBhvr>
                                      <p:tavLst>
                                        <p:tav tm="0">
                                          <p:val>
                                            <p:strVal val="#ppt_x-.1"/>
                                          </p:val>
                                        </p:tav>
                                        <p:tav tm="100000">
                                          <p:val>
                                            <p:strVal val="#ppt_x"/>
                                          </p:val>
                                        </p:tav>
                                      </p:tavLst>
                                    </p:anim>
                                    <p:anim calcmode="lin" valueType="num">
                                      <p:cBhvr>
                                        <p:cTn id="41" dur="1000" fill="hold"/>
                                        <p:tgtEl>
                                          <p:spTgt spid="2795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0" presetClass="entr" presetSubtype="0" fill="hold" nodeType="clickEffect">
                                  <p:stCondLst>
                                    <p:cond delay="0"/>
                                  </p:stCondLst>
                                  <p:iterate type="lt">
                                    <p:tmPct val="10000"/>
                                  </p:iterate>
                                  <p:childTnLst>
                                    <p:set>
                                      <p:cBhvr>
                                        <p:cTn id="45" dur="1" fill="hold">
                                          <p:stCondLst>
                                            <p:cond delay="0"/>
                                          </p:stCondLst>
                                        </p:cTn>
                                        <p:tgtEl>
                                          <p:spTgt spid="279555">
                                            <p:txEl>
                                              <p:pRg st="3" end="3"/>
                                            </p:txEl>
                                          </p:spTgt>
                                        </p:tgtEl>
                                        <p:attrNameLst>
                                          <p:attrName>style.visibility</p:attrName>
                                        </p:attrNameLst>
                                      </p:cBhvr>
                                      <p:to>
                                        <p:strVal val="visible"/>
                                      </p:to>
                                    </p:set>
                                    <p:animEffect transition="in" filter="fade">
                                      <p:cBhvr>
                                        <p:cTn id="46" dur="1000"/>
                                        <p:tgtEl>
                                          <p:spTgt spid="279555">
                                            <p:txEl>
                                              <p:pRg st="3" end="3"/>
                                            </p:txEl>
                                          </p:spTgt>
                                        </p:tgtEl>
                                      </p:cBhvr>
                                    </p:animEffect>
                                    <p:anim calcmode="lin" valueType="num">
                                      <p:cBhvr>
                                        <p:cTn id="47" dur="1000" fill="hold"/>
                                        <p:tgtEl>
                                          <p:spTgt spid="279555">
                                            <p:txEl>
                                              <p:pRg st="3" end="3"/>
                                            </p:txEl>
                                          </p:spTgt>
                                        </p:tgtEl>
                                        <p:attrNameLst>
                                          <p:attrName>ppt_x</p:attrName>
                                        </p:attrNameLst>
                                      </p:cBhvr>
                                      <p:tavLst>
                                        <p:tav tm="0">
                                          <p:val>
                                            <p:strVal val="#ppt_x-.1"/>
                                          </p:val>
                                        </p:tav>
                                        <p:tav tm="100000">
                                          <p:val>
                                            <p:strVal val="#ppt_x"/>
                                          </p:val>
                                        </p:tav>
                                      </p:tavLst>
                                    </p:anim>
                                    <p:anim calcmode="lin" valueType="num">
                                      <p:cBhvr>
                                        <p:cTn id="48" dur="1000" fill="hold"/>
                                        <p:tgtEl>
                                          <p:spTgt spid="2795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50" presetClass="entr" presetSubtype="0" decel="100000" fill="hold" nodeType="clickEffect">
                                  <p:stCondLst>
                                    <p:cond delay="0"/>
                                  </p:stCondLst>
                                  <p:iterate type="lt">
                                    <p:tmPct val="0"/>
                                  </p:iterate>
                                  <p:childTnLst>
                                    <p:set>
                                      <p:cBhvr>
                                        <p:cTn id="52" dur="1" fill="hold">
                                          <p:stCondLst>
                                            <p:cond delay="0"/>
                                          </p:stCondLst>
                                        </p:cTn>
                                        <p:tgtEl>
                                          <p:spTgt spid="279555">
                                            <p:txEl>
                                              <p:pRg st="4" end="4"/>
                                            </p:txEl>
                                          </p:spTgt>
                                        </p:tgtEl>
                                        <p:attrNameLst>
                                          <p:attrName>style.visibility</p:attrName>
                                        </p:attrNameLst>
                                      </p:cBhvr>
                                      <p:to>
                                        <p:strVal val="visible"/>
                                      </p:to>
                                    </p:set>
                                    <p:anim calcmode="lin" valueType="num">
                                      <p:cBhvr>
                                        <p:cTn id="53" dur="1000" fill="hold"/>
                                        <p:tgtEl>
                                          <p:spTgt spid="279555">
                                            <p:txEl>
                                              <p:pRg st="4" end="4"/>
                                            </p:txEl>
                                          </p:spTgt>
                                        </p:tgtEl>
                                        <p:attrNameLst>
                                          <p:attrName>ppt_w</p:attrName>
                                        </p:attrNameLst>
                                      </p:cBhvr>
                                      <p:tavLst>
                                        <p:tav tm="0">
                                          <p:val>
                                            <p:strVal val="#ppt_w+.3"/>
                                          </p:val>
                                        </p:tav>
                                        <p:tav tm="100000">
                                          <p:val>
                                            <p:strVal val="#ppt_w"/>
                                          </p:val>
                                        </p:tav>
                                      </p:tavLst>
                                    </p:anim>
                                    <p:anim calcmode="lin" valueType="num">
                                      <p:cBhvr>
                                        <p:cTn id="54" dur="1000" fill="hold"/>
                                        <p:tgtEl>
                                          <p:spTgt spid="279555">
                                            <p:txEl>
                                              <p:pRg st="4" end="4"/>
                                            </p:txEl>
                                          </p:spTgt>
                                        </p:tgtEl>
                                        <p:attrNameLst>
                                          <p:attrName>ppt_h</p:attrName>
                                        </p:attrNameLst>
                                      </p:cBhvr>
                                      <p:tavLst>
                                        <p:tav tm="0">
                                          <p:val>
                                            <p:strVal val="#ppt_h"/>
                                          </p:val>
                                        </p:tav>
                                        <p:tav tm="100000">
                                          <p:val>
                                            <p:strVal val="#ppt_h"/>
                                          </p:val>
                                        </p:tav>
                                      </p:tavLst>
                                    </p:anim>
                                    <p:animEffect transition="in" filter="fade">
                                      <p:cBhvr>
                                        <p:cTn id="55" dur="1000"/>
                                        <p:tgtEl>
                                          <p:spTgt spid="2795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554" grpId="0" animBg="1"/>
      <p:bldP spid="279555" grpId="0" uiExpand="1"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صر نائب لرقم الشريحة 5"/>
          <p:cNvSpPr>
            <a:spLocks noGrp="1"/>
          </p:cNvSpPr>
          <p:nvPr>
            <p:ph type="sldNum" sz="quarter" idx="12"/>
          </p:nvPr>
        </p:nvSpPr>
        <p:spPr/>
        <p:txBody>
          <a:bodyPr/>
          <a:lstStyle/>
          <a:p>
            <a:fld id="{26D9108D-1ACA-4BDC-87E9-B376A09441C5}" type="slidenum">
              <a:rPr lang="ar-SA"/>
              <a:pPr/>
              <a:t>5</a:t>
            </a:fld>
            <a:endParaRPr lang="en-US"/>
          </a:p>
        </p:txBody>
      </p:sp>
      <p:sp>
        <p:nvSpPr>
          <p:cNvPr id="5146" name="Text Box 26"/>
          <p:cNvSpPr txBox="1">
            <a:spLocks noChangeArrowheads="1"/>
          </p:cNvSpPr>
          <p:nvPr/>
        </p:nvSpPr>
        <p:spPr bwMode="auto">
          <a:xfrm>
            <a:off x="2916238" y="3068638"/>
            <a:ext cx="3743325" cy="588962"/>
          </a:xfrm>
          <a:prstGeom prst="rect">
            <a:avLst/>
          </a:prstGeom>
          <a:solidFill>
            <a:srgbClr val="FFFF99"/>
          </a:solidFill>
          <a:ln w="9525">
            <a:solidFill>
              <a:srgbClr val="663300"/>
            </a:solidFill>
            <a:miter lim="800000"/>
            <a:headEnd/>
            <a:tailEnd/>
          </a:ln>
          <a:effectLst/>
        </p:spPr>
        <p:txBody>
          <a:bodyPr>
            <a:spAutoFit/>
          </a:bodyPr>
          <a:lstStyle/>
          <a:p>
            <a:pPr rtl="1">
              <a:spcBef>
                <a:spcPct val="50000"/>
              </a:spcBef>
            </a:pPr>
            <a:r>
              <a:rPr lang="ar-SA" sz="3200"/>
              <a:t>أ. دلائل وجود الله</a:t>
            </a:r>
            <a:endParaRPr lang="en-US" sz="3200"/>
          </a:p>
        </p:txBody>
      </p:sp>
      <p:sp>
        <p:nvSpPr>
          <p:cNvPr id="5147" name="Text Box 27"/>
          <p:cNvSpPr txBox="1">
            <a:spLocks noChangeArrowheads="1"/>
          </p:cNvSpPr>
          <p:nvPr/>
        </p:nvSpPr>
        <p:spPr bwMode="auto">
          <a:xfrm>
            <a:off x="3203575" y="3789363"/>
            <a:ext cx="3743325" cy="466725"/>
          </a:xfrm>
          <a:prstGeom prst="rect">
            <a:avLst/>
          </a:prstGeom>
          <a:solidFill>
            <a:schemeClr val="accent1"/>
          </a:solidFill>
          <a:ln w="9525">
            <a:solidFill>
              <a:srgbClr val="663300"/>
            </a:solidFill>
            <a:miter lim="800000"/>
            <a:headEnd/>
            <a:tailEnd/>
          </a:ln>
          <a:effectLst/>
        </p:spPr>
        <p:txBody>
          <a:bodyPr>
            <a:spAutoFit/>
          </a:bodyPr>
          <a:lstStyle/>
          <a:p>
            <a:pPr rtl="1">
              <a:spcBef>
                <a:spcPct val="50000"/>
              </a:spcBef>
            </a:pPr>
            <a:r>
              <a:rPr lang="ar-SA" sz="2400"/>
              <a:t>ب. منهج القرآن في إثبات وجود الله</a:t>
            </a:r>
            <a:endParaRPr lang="en-US" sz="2400"/>
          </a:p>
        </p:txBody>
      </p:sp>
      <p:sp>
        <p:nvSpPr>
          <p:cNvPr id="5148" name="Text Box 28"/>
          <p:cNvSpPr txBox="1">
            <a:spLocks noChangeArrowheads="1"/>
          </p:cNvSpPr>
          <p:nvPr/>
        </p:nvSpPr>
        <p:spPr bwMode="auto">
          <a:xfrm>
            <a:off x="3635375" y="4365625"/>
            <a:ext cx="3743325" cy="831850"/>
          </a:xfrm>
          <a:prstGeom prst="rect">
            <a:avLst/>
          </a:prstGeom>
          <a:solidFill>
            <a:srgbClr val="FFFF99"/>
          </a:solidFill>
          <a:ln w="9525">
            <a:solidFill>
              <a:schemeClr val="bg2"/>
            </a:solidFill>
            <a:miter lim="800000"/>
            <a:headEnd/>
            <a:tailEnd/>
          </a:ln>
          <a:effectLst/>
        </p:spPr>
        <p:txBody>
          <a:bodyPr>
            <a:spAutoFit/>
          </a:bodyPr>
          <a:lstStyle/>
          <a:p>
            <a:pPr rtl="1">
              <a:spcBef>
                <a:spcPct val="50000"/>
              </a:spcBef>
            </a:pPr>
            <a:r>
              <a:rPr lang="ar-SA" sz="2400"/>
              <a:t>جـ. صور من حياة السلف في إثبات وجود الله</a:t>
            </a:r>
            <a:endParaRPr lang="en-US" sz="2400"/>
          </a:p>
        </p:txBody>
      </p:sp>
      <p:sp>
        <p:nvSpPr>
          <p:cNvPr id="5152" name="Rectangle 32"/>
          <p:cNvSpPr>
            <a:spLocks noChangeArrowheads="1"/>
          </p:cNvSpPr>
          <p:nvPr/>
        </p:nvSpPr>
        <p:spPr bwMode="auto">
          <a:xfrm>
            <a:off x="2555875" y="692150"/>
            <a:ext cx="3743325" cy="1057275"/>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r>
              <a:rPr lang="en-US" sz="2800" b="1"/>
              <a:t>.</a:t>
            </a:r>
            <a:r>
              <a:rPr lang="ar-SA" sz="2800" b="1"/>
              <a:t>1. الإيمان بوجود الله</a:t>
            </a:r>
          </a:p>
        </p:txBody>
      </p:sp>
      <p:sp>
        <p:nvSpPr>
          <p:cNvPr id="5155" name="AutoShape 35"/>
          <p:cNvSpPr>
            <a:spLocks noChangeArrowheads="1"/>
          </p:cNvSpPr>
          <p:nvPr/>
        </p:nvSpPr>
        <p:spPr bwMode="auto">
          <a:xfrm>
            <a:off x="2987675" y="2060575"/>
            <a:ext cx="2879725" cy="431800"/>
          </a:xfrm>
          <a:prstGeom prst="roundRect">
            <a:avLst>
              <a:gd name="adj" fmla="val 16667"/>
            </a:avLst>
          </a:prstGeom>
          <a:solidFill>
            <a:srgbClr val="FFFF99"/>
          </a:solidFill>
          <a:ln w="9525" algn="ctr">
            <a:round/>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FFFF99"/>
            </a:extrusionClr>
          </a:sp3d>
        </p:spPr>
        <p:txBody>
          <a:bodyPr wrap="none" lIns="90000" tIns="46800" rIns="90000" bIns="46800" anchor="ctr">
            <a:flatTx/>
          </a:bodyPr>
          <a:lstStyle/>
          <a:p>
            <a:endParaRPr lang="ar-SA"/>
          </a:p>
        </p:txBody>
      </p:sp>
      <p:sp>
        <p:nvSpPr>
          <p:cNvPr id="5156" name="Text Box 36"/>
          <p:cNvSpPr txBox="1">
            <a:spLocks noChangeArrowheads="1"/>
          </p:cNvSpPr>
          <p:nvPr/>
        </p:nvSpPr>
        <p:spPr bwMode="auto">
          <a:xfrm rot="-770862">
            <a:off x="3378200" y="2149475"/>
            <a:ext cx="2160588" cy="366713"/>
          </a:xfrm>
          <a:prstGeom prst="rect">
            <a:avLst/>
          </a:prstGeom>
          <a:noFill/>
          <a:ln w="9525" algn="ctr">
            <a:noFill/>
            <a:miter lim="800000"/>
            <a:headEnd/>
            <a:tailEnd/>
          </a:ln>
          <a:effectLst/>
        </p:spPr>
        <p:txBody>
          <a:bodyPr lIns="90000" tIns="46800" rIns="90000" bIns="46800">
            <a:spAutoFit/>
          </a:bodyPr>
          <a:lstStyle/>
          <a:p>
            <a:pPr>
              <a:spcBef>
                <a:spcPct val="50000"/>
              </a:spcBef>
            </a:pPr>
            <a:r>
              <a:rPr lang="ar-SA"/>
              <a:t>والحديث عن ذلك يتضمن:</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152"/>
                                        </p:tgtEl>
                                        <p:attrNameLst>
                                          <p:attrName>style.visibility</p:attrName>
                                        </p:attrNameLst>
                                      </p:cBhvr>
                                      <p:to>
                                        <p:strVal val="visible"/>
                                      </p:to>
                                    </p:set>
                                    <p:animEffect transition="in" filter="barn(inHorizontal)">
                                      <p:cBhvr>
                                        <p:cTn id="7" dur="500"/>
                                        <p:tgtEl>
                                          <p:spTgt spid="515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155"/>
                                        </p:tgtEl>
                                        <p:attrNameLst>
                                          <p:attrName>style.visibility</p:attrName>
                                        </p:attrNameLst>
                                      </p:cBhvr>
                                      <p:to>
                                        <p:strVal val="visible"/>
                                      </p:to>
                                    </p:set>
                                    <p:anim calcmode="lin" valueType="num">
                                      <p:cBhvr additive="base">
                                        <p:cTn id="12" dur="500" fill="hold"/>
                                        <p:tgtEl>
                                          <p:spTgt spid="5155"/>
                                        </p:tgtEl>
                                        <p:attrNameLst>
                                          <p:attrName>ppt_x</p:attrName>
                                        </p:attrNameLst>
                                      </p:cBhvr>
                                      <p:tavLst>
                                        <p:tav tm="0">
                                          <p:val>
                                            <p:strVal val="#ppt_x"/>
                                          </p:val>
                                        </p:tav>
                                        <p:tav tm="100000">
                                          <p:val>
                                            <p:strVal val="#ppt_x"/>
                                          </p:val>
                                        </p:tav>
                                      </p:tavLst>
                                    </p:anim>
                                    <p:anim calcmode="lin" valueType="num">
                                      <p:cBhvr additive="base">
                                        <p:cTn id="13" dur="500" fill="hold"/>
                                        <p:tgtEl>
                                          <p:spTgt spid="515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156"/>
                                        </p:tgtEl>
                                        <p:attrNameLst>
                                          <p:attrName>style.visibility</p:attrName>
                                        </p:attrNameLst>
                                      </p:cBhvr>
                                      <p:to>
                                        <p:strVal val="visible"/>
                                      </p:to>
                                    </p:set>
                                    <p:anim calcmode="lin" valueType="num">
                                      <p:cBhvr additive="base">
                                        <p:cTn id="18" dur="500" fill="hold"/>
                                        <p:tgtEl>
                                          <p:spTgt spid="5156"/>
                                        </p:tgtEl>
                                        <p:attrNameLst>
                                          <p:attrName>ppt_x</p:attrName>
                                        </p:attrNameLst>
                                      </p:cBhvr>
                                      <p:tavLst>
                                        <p:tav tm="0">
                                          <p:val>
                                            <p:strVal val="#ppt_x"/>
                                          </p:val>
                                        </p:tav>
                                        <p:tav tm="100000">
                                          <p:val>
                                            <p:strVal val="#ppt_x"/>
                                          </p:val>
                                        </p:tav>
                                      </p:tavLst>
                                    </p:anim>
                                    <p:anim calcmode="lin" valueType="num">
                                      <p:cBhvr additive="base">
                                        <p:cTn id="19" dur="500" fill="hold"/>
                                        <p:tgtEl>
                                          <p:spTgt spid="515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8" presetClass="entr" presetSubtype="0" accel="50000" fill="hold" grpId="0" nodeType="clickEffect">
                                  <p:stCondLst>
                                    <p:cond delay="0"/>
                                  </p:stCondLst>
                                  <p:iterate type="lt">
                                    <p:tmPct val="10000"/>
                                  </p:iterate>
                                  <p:childTnLst>
                                    <p:set>
                                      <p:cBhvr>
                                        <p:cTn id="23" dur="1" fill="hold">
                                          <p:stCondLst>
                                            <p:cond delay="0"/>
                                          </p:stCondLst>
                                        </p:cTn>
                                        <p:tgtEl>
                                          <p:spTgt spid="5146"/>
                                        </p:tgtEl>
                                        <p:attrNameLst>
                                          <p:attrName>style.visibility</p:attrName>
                                        </p:attrNameLst>
                                      </p:cBhvr>
                                      <p:to>
                                        <p:strVal val="visible"/>
                                      </p:to>
                                    </p:set>
                                    <p:anim calcmode="lin" valueType="num">
                                      <p:cBhvr>
                                        <p:cTn id="24" dur="1000" fill="hold"/>
                                        <p:tgtEl>
                                          <p:spTgt spid="514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5" dur="1000" fill="hold"/>
                                        <p:tgtEl>
                                          <p:spTgt spid="5146"/>
                                        </p:tgtEl>
                                        <p:attrNameLst>
                                          <p:attrName>ppt_x</p:attrName>
                                        </p:attrNameLst>
                                      </p:cBhvr>
                                      <p:tavLst>
                                        <p:tav tm="0">
                                          <p:val>
                                            <p:fltVal val="-1"/>
                                          </p:val>
                                        </p:tav>
                                        <p:tav tm="50000">
                                          <p:val>
                                            <p:fltVal val="0.95"/>
                                          </p:val>
                                        </p:tav>
                                        <p:tav tm="100000">
                                          <p:val>
                                            <p:strVal val="#ppt_x"/>
                                          </p:val>
                                        </p:tav>
                                      </p:tavLst>
                                    </p:anim>
                                    <p:anim calcmode="lin" valueType="num">
                                      <p:cBhvr>
                                        <p:cTn id="26" dur="1000" fill="hold"/>
                                        <p:tgtEl>
                                          <p:spTgt spid="5146"/>
                                        </p:tgtEl>
                                        <p:attrNameLst>
                                          <p:attrName>ppt_y</p:attrName>
                                        </p:attrNameLst>
                                      </p:cBhvr>
                                      <p:tavLst>
                                        <p:tav tm="0">
                                          <p:val>
                                            <p:strVal val="#ppt_y"/>
                                          </p:val>
                                        </p:tav>
                                        <p:tav tm="100000">
                                          <p:val>
                                            <p:strVal val="#ppt_y"/>
                                          </p:val>
                                        </p:tav>
                                      </p:tavLst>
                                    </p:anim>
                                    <p:animEffect transition="in" filter="fade">
                                      <p:cBhvr>
                                        <p:cTn id="27" dur="1000"/>
                                        <p:tgtEl>
                                          <p:spTgt spid="5146"/>
                                        </p:tgtEl>
                                      </p:cBhvr>
                                    </p:animEffect>
                                  </p:childTnLst>
                                  <p:subTnLst>
                                    <p:audio>
                                      <p:cMediaNode>
                                        <p:cTn display="0" masterRel="sameClick">
                                          <p:stCondLst>
                                            <p:cond evt="begin" delay="0">
                                              <p:tn val="22"/>
                                            </p:cond>
                                          </p:stCondLst>
                                          <p:endCondLst>
                                            <p:cond evt="onStopAudio" delay="0">
                                              <p:tgtEl>
                                                <p:sldTgt/>
                                              </p:tgtEl>
                                            </p:cond>
                                          </p:endCondLst>
                                        </p:cTn>
                                        <p:tgtEl>
                                          <p:sndTgt r:embed="rId2" name="type.wav"/>
                                        </p:tgtEl>
                                      </p:cMediaNode>
                                    </p:audio>
                                  </p:subTnLst>
                                </p:cTn>
                              </p:par>
                            </p:childTnLst>
                          </p:cTn>
                        </p:par>
                      </p:childTnLst>
                    </p:cTn>
                  </p:par>
                  <p:par>
                    <p:cTn id="28" fill="hold">
                      <p:stCondLst>
                        <p:cond delay="indefinite"/>
                      </p:stCondLst>
                      <p:childTnLst>
                        <p:par>
                          <p:cTn id="29" fill="hold">
                            <p:stCondLst>
                              <p:cond delay="0"/>
                            </p:stCondLst>
                            <p:childTnLst>
                              <p:par>
                                <p:cTn id="30" presetID="56" presetClass="entr" presetSubtype="0" fill="hold" grpId="0" nodeType="clickEffect">
                                  <p:stCondLst>
                                    <p:cond delay="0"/>
                                  </p:stCondLst>
                                  <p:iterate type="wd">
                                    <p:tmPct val="10000"/>
                                  </p:iterate>
                                  <p:childTnLst>
                                    <p:set>
                                      <p:cBhvr>
                                        <p:cTn id="31" dur="1" fill="hold">
                                          <p:stCondLst>
                                            <p:cond delay="0"/>
                                          </p:stCondLst>
                                        </p:cTn>
                                        <p:tgtEl>
                                          <p:spTgt spid="5147"/>
                                        </p:tgtEl>
                                        <p:attrNameLst>
                                          <p:attrName>style.visibility</p:attrName>
                                        </p:attrNameLst>
                                      </p:cBhvr>
                                      <p:to>
                                        <p:strVal val="visible"/>
                                      </p:to>
                                    </p:set>
                                    <p:anim by="(-#ppt_w*2)" calcmode="lin" valueType="num">
                                      <p:cBhvr rctx="PPT">
                                        <p:cTn id="32" dur="500" autoRev="1" fill="hold">
                                          <p:stCondLst>
                                            <p:cond delay="0"/>
                                          </p:stCondLst>
                                        </p:cTn>
                                        <p:tgtEl>
                                          <p:spTgt spid="5147"/>
                                        </p:tgtEl>
                                        <p:attrNameLst>
                                          <p:attrName>ppt_w</p:attrName>
                                        </p:attrNameLst>
                                      </p:cBhvr>
                                    </p:anim>
                                    <p:anim by="(#ppt_w*0.50)" calcmode="lin" valueType="num">
                                      <p:cBhvr>
                                        <p:cTn id="33" dur="500" decel="50000" autoRev="1" fill="hold">
                                          <p:stCondLst>
                                            <p:cond delay="0"/>
                                          </p:stCondLst>
                                        </p:cTn>
                                        <p:tgtEl>
                                          <p:spTgt spid="5147"/>
                                        </p:tgtEl>
                                        <p:attrNameLst>
                                          <p:attrName>ppt_x</p:attrName>
                                        </p:attrNameLst>
                                      </p:cBhvr>
                                    </p:anim>
                                    <p:anim from="(-#ppt_h/2)" to="(#ppt_y)" calcmode="lin" valueType="num">
                                      <p:cBhvr>
                                        <p:cTn id="34" dur="1000" fill="hold">
                                          <p:stCondLst>
                                            <p:cond delay="0"/>
                                          </p:stCondLst>
                                        </p:cTn>
                                        <p:tgtEl>
                                          <p:spTgt spid="5147"/>
                                        </p:tgtEl>
                                        <p:attrNameLst>
                                          <p:attrName>ppt_y</p:attrName>
                                        </p:attrNameLst>
                                      </p:cBhvr>
                                    </p:anim>
                                    <p:animRot by="21600000">
                                      <p:cBhvr>
                                        <p:cTn id="35" dur="1000" fill="hold">
                                          <p:stCondLst>
                                            <p:cond delay="0"/>
                                          </p:stCondLst>
                                        </p:cTn>
                                        <p:tgtEl>
                                          <p:spTgt spid="5147"/>
                                        </p:tgtEl>
                                        <p:attrNameLst>
                                          <p:attrName>r</p:attrName>
                                        </p:attrNameLst>
                                      </p:cBhvr>
                                    </p:animRot>
                                  </p:childTnLst>
                                  <p:subTnLst>
                                    <p:audio>
                                      <p:cMediaNode>
                                        <p:cTn display="0" masterRel="sameClick">
                                          <p:stCondLst>
                                            <p:cond evt="begin" delay="0">
                                              <p:tn val="30"/>
                                            </p:cond>
                                          </p:stCondLst>
                                          <p:endCondLst>
                                            <p:cond evt="onStopAudio" delay="0">
                                              <p:tgtEl>
                                                <p:sldTgt/>
                                              </p:tgtEl>
                                            </p:cond>
                                          </p:endCondLst>
                                        </p:cTn>
                                        <p:tgtEl>
                                          <p:sndTgt r:embed="rId3" name="chimes.wav"/>
                                        </p:tgtEl>
                                      </p:cMediaNode>
                                    </p:audio>
                                  </p:sub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5148"/>
                                        </p:tgtEl>
                                        <p:attrNameLst>
                                          <p:attrName>style.visibility</p:attrName>
                                        </p:attrNameLst>
                                      </p:cBhvr>
                                      <p:to>
                                        <p:strVal val="visible"/>
                                      </p:to>
                                    </p:set>
                                    <p:animEffect transition="in" filter="checkerboard(across)">
                                      <p:cBhvr>
                                        <p:cTn id="40" dur="500"/>
                                        <p:tgtEl>
                                          <p:spTgt spid="5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6" grpId="0" animBg="1"/>
      <p:bldP spid="5147" grpId="0" animBg="1"/>
      <p:bldP spid="5148" grpId="0" animBg="1"/>
      <p:bldP spid="5152" grpId="0" animBg="1"/>
      <p:bldP spid="5155" grpId="0" animBg="1"/>
      <p:bldP spid="5156"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رقم الشريحة 5"/>
          <p:cNvSpPr>
            <a:spLocks noGrp="1"/>
          </p:cNvSpPr>
          <p:nvPr>
            <p:ph type="sldNum" sz="quarter" idx="12"/>
          </p:nvPr>
        </p:nvSpPr>
        <p:spPr/>
        <p:txBody>
          <a:bodyPr/>
          <a:lstStyle/>
          <a:p>
            <a:fld id="{1C7E2B7B-D451-46D0-97BB-C9D9B63D295A}" type="slidenum">
              <a:rPr lang="ar-SA"/>
              <a:pPr/>
              <a:t>50</a:t>
            </a:fld>
            <a:endParaRPr lang="en-US"/>
          </a:p>
        </p:txBody>
      </p:sp>
      <p:sp>
        <p:nvSpPr>
          <p:cNvPr id="282626" name="Text Box 2"/>
          <p:cNvSpPr txBox="1">
            <a:spLocks noChangeArrowheads="1"/>
          </p:cNvSpPr>
          <p:nvPr/>
        </p:nvSpPr>
        <p:spPr bwMode="auto">
          <a:xfrm>
            <a:off x="1042988" y="1700213"/>
            <a:ext cx="7470775" cy="1441450"/>
          </a:xfrm>
          <a:prstGeom prst="rect">
            <a:avLst/>
          </a:prstGeom>
          <a:solidFill>
            <a:srgbClr val="FFFF99"/>
          </a:solidFill>
          <a:ln w="9525" cap="rnd">
            <a:solidFill>
              <a:schemeClr val="accent1"/>
            </a:solidFill>
            <a:prstDash val="sysDot"/>
            <a:miter lim="800000"/>
            <a:headEnd/>
            <a:tailEnd/>
          </a:ln>
        </p:spPr>
        <p:txBody>
          <a:bodyPr/>
          <a:lstStyle/>
          <a:p>
            <a:pPr rtl="1"/>
            <a:r>
              <a:rPr lang="ar-SA" sz="2800">
                <a:latin typeface="Times New Roman" pitchFamily="18" charset="0"/>
                <a:cs typeface="Times New Roman" pitchFamily="18" charset="0"/>
              </a:rPr>
              <a:t>1- دلالة النصوص على ذلك، والتي منها قوله تعالى:(زَعَمَ الَّذِينَ كَفَرُوا أَنْ لَنْ يُبْعَثُوا قُلْ بَلَى وَرَبِّي لَتُبْعَثُنَّ ثُمَّ لَتُنَبَّؤُنَّ بِمَا عَمِلْتُمْ وَذَلِكَ عَلَى اللَّهِ يَسِيرٌ). </a:t>
            </a:r>
            <a:endParaRPr lang="en-US" sz="2800">
              <a:latin typeface="Times New Roman" pitchFamily="18" charset="0"/>
              <a:cs typeface="Times New Roman" pitchFamily="18" charset="0"/>
            </a:endParaRPr>
          </a:p>
        </p:txBody>
      </p:sp>
      <p:sp>
        <p:nvSpPr>
          <p:cNvPr id="282627" name="Text Box 3"/>
          <p:cNvSpPr txBox="1">
            <a:spLocks noChangeArrowheads="1"/>
          </p:cNvSpPr>
          <p:nvPr/>
        </p:nvSpPr>
        <p:spPr bwMode="auto">
          <a:xfrm>
            <a:off x="755650" y="3284538"/>
            <a:ext cx="7583488" cy="1296987"/>
          </a:xfrm>
          <a:prstGeom prst="rect">
            <a:avLst/>
          </a:prstGeom>
          <a:solidFill>
            <a:schemeClr val="accent1"/>
          </a:solidFill>
          <a:ln w="9525" cap="rnd">
            <a:solidFill>
              <a:srgbClr val="FFFF00"/>
            </a:solidFill>
            <a:prstDash val="sysDot"/>
            <a:miter lim="800000"/>
            <a:headEnd/>
            <a:tailEnd/>
          </a:ln>
        </p:spPr>
        <p:txBody>
          <a:bodyPr/>
          <a:lstStyle/>
          <a:p>
            <a:pPr rtl="1"/>
            <a:r>
              <a:rPr lang="ar-SA" sz="2200">
                <a:latin typeface="Times New Roman" pitchFamily="18" charset="0"/>
                <a:cs typeface="Times New Roman" pitchFamily="18" charset="0"/>
              </a:rPr>
              <a:t>2- القياس الأولوي؛ إذ من البدهي أن الذي أنشأ الحياة الأولى قادر على أن يعيدها مرة أخرى من باب أولى؛ قال تعالى: (وَضَرَبَ لَنَا مَثَلا وَنَسِيَ خَلْقَهُ قَالَ مَنْ يُحْيِي الْعِظَامَ وَهِيَ رَمِيمٌ قُلْ يُحْيِيهَا الَّذِي أَنْشَأَهَا أَوَّلَ مَرَّةٍ وَهُوَ بِكُلِّ خَلْقٍ عَلِيمٌ).</a:t>
            </a:r>
            <a:endParaRPr lang="en-US" sz="2200">
              <a:latin typeface="Times New Roman" pitchFamily="18" charset="0"/>
              <a:cs typeface="Times New Roman" pitchFamily="18" charset="0"/>
            </a:endParaRPr>
          </a:p>
        </p:txBody>
      </p:sp>
      <p:sp>
        <p:nvSpPr>
          <p:cNvPr id="282628" name="Text Box 4"/>
          <p:cNvSpPr txBox="1">
            <a:spLocks noChangeArrowheads="1"/>
          </p:cNvSpPr>
          <p:nvPr/>
        </p:nvSpPr>
        <p:spPr bwMode="auto">
          <a:xfrm>
            <a:off x="539750" y="4797425"/>
            <a:ext cx="7562850" cy="1727200"/>
          </a:xfrm>
          <a:prstGeom prst="rect">
            <a:avLst/>
          </a:prstGeom>
          <a:solidFill>
            <a:srgbClr val="FFFF99"/>
          </a:solidFill>
          <a:ln w="9525" cap="rnd">
            <a:solidFill>
              <a:schemeClr val="accent1"/>
            </a:solidFill>
            <a:prstDash val="sysDot"/>
            <a:miter lim="800000"/>
            <a:headEnd/>
            <a:tailEnd/>
          </a:ln>
        </p:spPr>
        <p:txBody>
          <a:bodyPr/>
          <a:lstStyle/>
          <a:p>
            <a:pPr algn="r" rtl="1"/>
            <a:r>
              <a:rPr lang="ar-SA" sz="2400">
                <a:latin typeface="Times New Roman" pitchFamily="18" charset="0"/>
                <a:cs typeface="Times New Roman" pitchFamily="18" charset="0"/>
              </a:rPr>
              <a:t>3- القياس على أمر محسوس وهو إحياء الأرض الميتة؛ قال تعالى:</a:t>
            </a:r>
            <a:r>
              <a:rPr lang="ar-SA" sz="2800">
                <a:latin typeface="Times New Roman" pitchFamily="18" charset="0"/>
                <a:cs typeface="Times New Roman" pitchFamily="18" charset="0"/>
              </a:rPr>
              <a:t> (</a:t>
            </a:r>
            <a:r>
              <a:rPr lang="ar-SA" sz="2400">
                <a:latin typeface="Times New Roman" pitchFamily="18" charset="0"/>
                <a:cs typeface="Times New Roman" pitchFamily="18" charset="0"/>
              </a:rPr>
              <a:t>وَتَرَى الأرْضَ هَامِدَةً فَإِذَا أَنْزَلْنَا عَلَيْهَا الْمَاءَ اهْتَزَّتْ وَرَبَتْ وَأَنْبَتَتْ مِنْ كُلِّ زَوْجٍ بَهِيجٍ ذَلِكَ بِأَنَّ اللَّهَ هُوَ الْحَقُّ وَأَنَّهُ يُحْيِي الْمَوْتَى وَأَنَّهُ عَلَى كُلِّ شَيْءٍ قَدِيرٌ وَأَنَّ السَّاعَةَ آَتِيَةٌ لا رَيْبَ فِيهَا وَأَنَّ اللَّهَ يَبْعَثُ مَنْ فِي الْقُبُورِ</a:t>
            </a:r>
            <a:r>
              <a:rPr lang="ar-SA" sz="2400">
                <a:latin typeface="Times New Roman" pitchFamily="18" charset="0"/>
                <a:cs typeface="Times New Roman" pitchFamily="18" charset="0"/>
                <a:sym typeface="AGA Arabesque" pitchFamily="2" charset="2"/>
              </a:rPr>
              <a:t>)</a:t>
            </a:r>
            <a:r>
              <a:rPr lang="en-US" sz="2800">
                <a:latin typeface="Times New Roman" pitchFamily="18" charset="0"/>
                <a:cs typeface="Times New Roman" pitchFamily="18" charset="0"/>
                <a:sym typeface="AGA Arabesque" pitchFamily="2" charset="2"/>
              </a:rPr>
              <a:t>.</a:t>
            </a:r>
          </a:p>
        </p:txBody>
      </p:sp>
      <p:sp>
        <p:nvSpPr>
          <p:cNvPr id="282629" name="AutoShape 5"/>
          <p:cNvSpPr>
            <a:spLocks noChangeArrowheads="1"/>
          </p:cNvSpPr>
          <p:nvPr/>
        </p:nvSpPr>
        <p:spPr bwMode="auto">
          <a:xfrm>
            <a:off x="2627313" y="0"/>
            <a:ext cx="3600450" cy="1728788"/>
          </a:xfrm>
          <a:prstGeom prst="star16">
            <a:avLst>
              <a:gd name="adj" fmla="val 37500"/>
            </a:avLst>
          </a:prstGeom>
          <a:solidFill>
            <a:schemeClr val="accent1"/>
          </a:solidFill>
          <a:ln w="9525">
            <a:solidFill>
              <a:schemeClr val="tx1"/>
            </a:solidFill>
            <a:miter lim="800000"/>
            <a:headEnd/>
            <a:tailEnd/>
          </a:ln>
          <a:effectLst/>
        </p:spPr>
        <p:txBody>
          <a:bodyPr wrap="none" anchor="ctr"/>
          <a:lstStyle/>
          <a:p>
            <a:pPr rtl="1">
              <a:spcBef>
                <a:spcPct val="50000"/>
              </a:spcBef>
            </a:pPr>
            <a:r>
              <a:rPr lang="ar-SA" sz="3200"/>
              <a:t>و- دلائل البعث</a:t>
            </a:r>
            <a:r>
              <a:rPr lang="en-US" sz="3200"/>
              <a:t> </a:t>
            </a:r>
          </a:p>
          <a:p>
            <a:endParaRPr lang="en-US" sz="32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82629"/>
                                        </p:tgtEl>
                                        <p:attrNameLst>
                                          <p:attrName>style.visibility</p:attrName>
                                        </p:attrNameLst>
                                      </p:cBhvr>
                                      <p:to>
                                        <p:strVal val="visible"/>
                                      </p:to>
                                    </p:set>
                                    <p:animEffect transition="in" filter="wipe(down)">
                                      <p:cBhvr>
                                        <p:cTn id="7" dur="580">
                                          <p:stCondLst>
                                            <p:cond delay="0"/>
                                          </p:stCondLst>
                                        </p:cTn>
                                        <p:tgtEl>
                                          <p:spTgt spid="282629"/>
                                        </p:tgtEl>
                                      </p:cBhvr>
                                    </p:animEffect>
                                    <p:anim calcmode="lin" valueType="num">
                                      <p:cBhvr>
                                        <p:cTn id="8" dur="1822" tmFilter="0,0; 0.14,0.36; 0.43,0.73; 0.71,0.91; 1.0,1.0">
                                          <p:stCondLst>
                                            <p:cond delay="0"/>
                                          </p:stCondLst>
                                        </p:cTn>
                                        <p:tgtEl>
                                          <p:spTgt spid="28262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8262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8262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8262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82629"/>
                                        </p:tgtEl>
                                        <p:attrNameLst>
                                          <p:attrName>ppt_y</p:attrName>
                                        </p:attrNameLst>
                                      </p:cBhvr>
                                      <p:tavLst>
                                        <p:tav tm="0" fmla="#ppt_y-sin(pi*$)/81">
                                          <p:val>
                                            <p:fltVal val="0"/>
                                          </p:val>
                                        </p:tav>
                                        <p:tav tm="100000">
                                          <p:val>
                                            <p:fltVal val="1"/>
                                          </p:val>
                                        </p:tav>
                                      </p:tavLst>
                                    </p:anim>
                                    <p:animScale>
                                      <p:cBhvr>
                                        <p:cTn id="13" dur="26">
                                          <p:stCondLst>
                                            <p:cond delay="650"/>
                                          </p:stCondLst>
                                        </p:cTn>
                                        <p:tgtEl>
                                          <p:spTgt spid="282629"/>
                                        </p:tgtEl>
                                      </p:cBhvr>
                                      <p:to x="100000" y="60000"/>
                                    </p:animScale>
                                    <p:animScale>
                                      <p:cBhvr>
                                        <p:cTn id="14" dur="166" decel="50000">
                                          <p:stCondLst>
                                            <p:cond delay="676"/>
                                          </p:stCondLst>
                                        </p:cTn>
                                        <p:tgtEl>
                                          <p:spTgt spid="282629"/>
                                        </p:tgtEl>
                                      </p:cBhvr>
                                      <p:to x="100000" y="100000"/>
                                    </p:animScale>
                                    <p:animScale>
                                      <p:cBhvr>
                                        <p:cTn id="15" dur="26">
                                          <p:stCondLst>
                                            <p:cond delay="1312"/>
                                          </p:stCondLst>
                                        </p:cTn>
                                        <p:tgtEl>
                                          <p:spTgt spid="282629"/>
                                        </p:tgtEl>
                                      </p:cBhvr>
                                      <p:to x="100000" y="80000"/>
                                    </p:animScale>
                                    <p:animScale>
                                      <p:cBhvr>
                                        <p:cTn id="16" dur="166" decel="50000">
                                          <p:stCondLst>
                                            <p:cond delay="1338"/>
                                          </p:stCondLst>
                                        </p:cTn>
                                        <p:tgtEl>
                                          <p:spTgt spid="282629"/>
                                        </p:tgtEl>
                                      </p:cBhvr>
                                      <p:to x="100000" y="100000"/>
                                    </p:animScale>
                                    <p:animScale>
                                      <p:cBhvr>
                                        <p:cTn id="17" dur="26">
                                          <p:stCondLst>
                                            <p:cond delay="1642"/>
                                          </p:stCondLst>
                                        </p:cTn>
                                        <p:tgtEl>
                                          <p:spTgt spid="282629"/>
                                        </p:tgtEl>
                                      </p:cBhvr>
                                      <p:to x="100000" y="90000"/>
                                    </p:animScale>
                                    <p:animScale>
                                      <p:cBhvr>
                                        <p:cTn id="18" dur="166" decel="50000">
                                          <p:stCondLst>
                                            <p:cond delay="1668"/>
                                          </p:stCondLst>
                                        </p:cTn>
                                        <p:tgtEl>
                                          <p:spTgt spid="282629"/>
                                        </p:tgtEl>
                                      </p:cBhvr>
                                      <p:to x="100000" y="100000"/>
                                    </p:animScale>
                                    <p:animScale>
                                      <p:cBhvr>
                                        <p:cTn id="19" dur="26">
                                          <p:stCondLst>
                                            <p:cond delay="1808"/>
                                          </p:stCondLst>
                                        </p:cTn>
                                        <p:tgtEl>
                                          <p:spTgt spid="282629"/>
                                        </p:tgtEl>
                                      </p:cBhvr>
                                      <p:to x="100000" y="95000"/>
                                    </p:animScale>
                                    <p:animScale>
                                      <p:cBhvr>
                                        <p:cTn id="20" dur="166" decel="50000">
                                          <p:stCondLst>
                                            <p:cond delay="1834"/>
                                          </p:stCondLst>
                                        </p:cTn>
                                        <p:tgtEl>
                                          <p:spTgt spid="28262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iterate type="wd">
                                    <p:tmPct val="10000"/>
                                  </p:iterate>
                                  <p:childTnLst>
                                    <p:set>
                                      <p:cBhvr>
                                        <p:cTn id="24" dur="1" fill="hold">
                                          <p:stCondLst>
                                            <p:cond delay="0"/>
                                          </p:stCondLst>
                                        </p:cTn>
                                        <p:tgtEl>
                                          <p:spTgt spid="282626"/>
                                        </p:tgtEl>
                                        <p:attrNameLst>
                                          <p:attrName>style.visibility</p:attrName>
                                        </p:attrNameLst>
                                      </p:cBhvr>
                                      <p:to>
                                        <p:strVal val="visible"/>
                                      </p:to>
                                    </p:set>
                                    <p:animEffect transition="in" filter="slide(fromBottom)">
                                      <p:cBhvr>
                                        <p:cTn id="25" dur="500"/>
                                        <p:tgtEl>
                                          <p:spTgt spid="282626"/>
                                        </p:tgtEl>
                                      </p:cBhvr>
                                    </p:animEffect>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iterate type="wd">
                                    <p:tmPct val="10000"/>
                                  </p:iterate>
                                  <p:childTnLst>
                                    <p:set>
                                      <p:cBhvr>
                                        <p:cTn id="29" dur="1" fill="hold">
                                          <p:stCondLst>
                                            <p:cond delay="0"/>
                                          </p:stCondLst>
                                        </p:cTn>
                                        <p:tgtEl>
                                          <p:spTgt spid="282627"/>
                                        </p:tgtEl>
                                        <p:attrNameLst>
                                          <p:attrName>style.visibility</p:attrName>
                                        </p:attrNameLst>
                                      </p:cBhvr>
                                      <p:to>
                                        <p:strVal val="visible"/>
                                      </p:to>
                                    </p:set>
                                    <p:animEffect transition="in" filter="fade">
                                      <p:cBhvr>
                                        <p:cTn id="30" dur="2000"/>
                                        <p:tgtEl>
                                          <p:spTgt spid="282627"/>
                                        </p:tgtEl>
                                      </p:cBhvr>
                                    </p:animEffect>
                                  </p:childTnLst>
                                  <p:subTnLst>
                                    <p:audio>
                                      <p:cMediaNode>
                                        <p:cTn display="0" masterRel="sameClick">
                                          <p:stCondLst>
                                            <p:cond evt="begin" delay="0">
                                              <p:tn val="28"/>
                                            </p:cond>
                                          </p:stCondLst>
                                          <p:endCondLst>
                                            <p:cond evt="onStopAudio" delay="0">
                                              <p:tgtEl>
                                                <p:sldTgt/>
                                              </p:tgtEl>
                                            </p:cond>
                                          </p:endCondLst>
                                        </p:cTn>
                                        <p:tgtEl>
                                          <p:sndTgt r:embed="rId3" name="arrow.wav"/>
                                        </p:tgtEl>
                                      </p:cMediaNode>
                                    </p:audio>
                                  </p:sub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iterate type="wd">
                                    <p:tmPct val="10000"/>
                                  </p:iterate>
                                  <p:childTnLst>
                                    <p:set>
                                      <p:cBhvr>
                                        <p:cTn id="34" dur="1" fill="hold">
                                          <p:stCondLst>
                                            <p:cond delay="0"/>
                                          </p:stCondLst>
                                        </p:cTn>
                                        <p:tgtEl>
                                          <p:spTgt spid="282628"/>
                                        </p:tgtEl>
                                        <p:attrNameLst>
                                          <p:attrName>style.visibility</p:attrName>
                                        </p:attrNameLst>
                                      </p:cBhvr>
                                      <p:to>
                                        <p:strVal val="visible"/>
                                      </p:to>
                                    </p:set>
                                    <p:anim calcmode="lin" valueType="num">
                                      <p:cBhvr>
                                        <p:cTn id="35" dur="1000" fill="hold"/>
                                        <p:tgtEl>
                                          <p:spTgt spid="282628"/>
                                        </p:tgtEl>
                                        <p:attrNameLst>
                                          <p:attrName>ppt_x</p:attrName>
                                        </p:attrNameLst>
                                      </p:cBhvr>
                                      <p:tavLst>
                                        <p:tav tm="0">
                                          <p:val>
                                            <p:strVal val="#ppt_x-.2"/>
                                          </p:val>
                                        </p:tav>
                                        <p:tav tm="100000">
                                          <p:val>
                                            <p:strVal val="#ppt_x"/>
                                          </p:val>
                                        </p:tav>
                                      </p:tavLst>
                                    </p:anim>
                                    <p:anim calcmode="lin" valueType="num">
                                      <p:cBhvr>
                                        <p:cTn id="36" dur="1000" fill="hold"/>
                                        <p:tgtEl>
                                          <p:spTgt spid="282628"/>
                                        </p:tgtEl>
                                        <p:attrNameLst>
                                          <p:attrName>ppt_y</p:attrName>
                                        </p:attrNameLst>
                                      </p:cBhvr>
                                      <p:tavLst>
                                        <p:tav tm="0">
                                          <p:val>
                                            <p:strVal val="#ppt_y"/>
                                          </p:val>
                                        </p:tav>
                                        <p:tav tm="100000">
                                          <p:val>
                                            <p:strVal val="#ppt_y"/>
                                          </p:val>
                                        </p:tav>
                                      </p:tavLst>
                                    </p:anim>
                                    <p:animEffect transition="in" filter="wipe(right)" prLst="gradientSize: 0.1">
                                      <p:cBhvr>
                                        <p:cTn id="37" dur="1000"/>
                                        <p:tgtEl>
                                          <p:spTgt spid="282628"/>
                                        </p:tgtEl>
                                      </p:cBhvr>
                                    </p:animEffect>
                                  </p:childTnLst>
                                  <p:subTnLst>
                                    <p:audio>
                                      <p:cMediaNode>
                                        <p:cTn display="0" masterRel="sameClick">
                                          <p:stCondLst>
                                            <p:cond evt="begin" delay="0">
                                              <p:tn val="33"/>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6" grpId="0" animBg="1"/>
      <p:bldP spid="282627" grpId="0" animBg="1"/>
      <p:bldP spid="282628" grpId="0" animBg="1"/>
      <p:bldP spid="282629"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عنصر نائب لرقم الشريحة 5"/>
          <p:cNvSpPr>
            <a:spLocks noGrp="1"/>
          </p:cNvSpPr>
          <p:nvPr>
            <p:ph type="sldNum" sz="quarter" idx="12"/>
          </p:nvPr>
        </p:nvSpPr>
        <p:spPr/>
        <p:txBody>
          <a:bodyPr/>
          <a:lstStyle/>
          <a:p>
            <a:fld id="{437D00F7-C3E5-4610-892E-C0BE6C3D5305}" type="slidenum">
              <a:rPr lang="ar-SA"/>
              <a:pPr/>
              <a:t>51</a:t>
            </a:fld>
            <a:endParaRPr lang="en-US"/>
          </a:p>
        </p:txBody>
      </p:sp>
      <p:sp>
        <p:nvSpPr>
          <p:cNvPr id="295938" name="AutoShape 2"/>
          <p:cNvSpPr>
            <a:spLocks noChangeArrowheads="1"/>
          </p:cNvSpPr>
          <p:nvPr/>
        </p:nvSpPr>
        <p:spPr bwMode="auto">
          <a:xfrm>
            <a:off x="3419475" y="1268413"/>
            <a:ext cx="2160588" cy="720725"/>
          </a:xfrm>
          <a:prstGeom prst="bevel">
            <a:avLst>
              <a:gd name="adj" fmla="val 10417"/>
            </a:avLst>
          </a:prstGeom>
          <a:gradFill rotWithShape="1">
            <a:gsLst>
              <a:gs pos="0">
                <a:srgbClr val="CCCC00"/>
              </a:gs>
              <a:gs pos="50000">
                <a:srgbClr val="FFFFCC"/>
              </a:gs>
              <a:gs pos="100000">
                <a:srgbClr val="CCCC00"/>
              </a:gs>
            </a:gsLst>
            <a:lin ang="5400000" scaled="1"/>
          </a:gradFill>
          <a:ln w="9525">
            <a:solidFill>
              <a:srgbClr val="000000"/>
            </a:solidFill>
            <a:miter lim="800000"/>
            <a:headEnd/>
            <a:tailEnd/>
          </a:ln>
        </p:spPr>
        <p:txBody>
          <a:bodyPr/>
          <a:lstStyle/>
          <a:p>
            <a:pPr eaLnBrk="1" hangingPunct="1"/>
            <a:r>
              <a:rPr lang="ar-SA" sz="2400" b="1"/>
              <a:t>1. البعث </a:t>
            </a:r>
            <a:endParaRPr lang="en-US" sz="2400" b="1"/>
          </a:p>
        </p:txBody>
      </p:sp>
      <p:sp>
        <p:nvSpPr>
          <p:cNvPr id="295939" name="AutoShape 3"/>
          <p:cNvSpPr>
            <a:spLocks noChangeArrowheads="1"/>
          </p:cNvSpPr>
          <p:nvPr/>
        </p:nvSpPr>
        <p:spPr bwMode="auto">
          <a:xfrm>
            <a:off x="5795963" y="2133600"/>
            <a:ext cx="1943100" cy="792163"/>
          </a:xfrm>
          <a:prstGeom prst="bevel">
            <a:avLst>
              <a:gd name="adj" fmla="val 10417"/>
            </a:avLst>
          </a:prstGeom>
          <a:gradFill rotWithShape="1">
            <a:gsLst>
              <a:gs pos="0">
                <a:srgbClr val="CCCC00"/>
              </a:gs>
              <a:gs pos="50000">
                <a:srgbClr val="FFFF99"/>
              </a:gs>
              <a:gs pos="100000">
                <a:srgbClr val="CCCC00"/>
              </a:gs>
            </a:gsLst>
            <a:lin ang="5400000" scaled="1"/>
          </a:gradFill>
          <a:ln w="9525">
            <a:solidFill>
              <a:srgbClr val="000000"/>
            </a:solidFill>
            <a:miter lim="800000"/>
            <a:headEnd/>
            <a:tailEnd/>
          </a:ln>
        </p:spPr>
        <p:txBody>
          <a:bodyPr/>
          <a:lstStyle/>
          <a:p>
            <a:pPr eaLnBrk="1" hangingPunct="1"/>
            <a:r>
              <a:rPr lang="ar-SA" sz="2400" b="1"/>
              <a:t>2. الحشر</a:t>
            </a:r>
            <a:endParaRPr lang="en-US" sz="2400" b="1"/>
          </a:p>
        </p:txBody>
      </p:sp>
      <p:sp>
        <p:nvSpPr>
          <p:cNvPr id="295940" name="AutoShape 4"/>
          <p:cNvSpPr>
            <a:spLocks noChangeArrowheads="1"/>
          </p:cNvSpPr>
          <p:nvPr/>
        </p:nvSpPr>
        <p:spPr bwMode="auto">
          <a:xfrm>
            <a:off x="3563938" y="5373688"/>
            <a:ext cx="2160587" cy="719137"/>
          </a:xfrm>
          <a:prstGeom prst="bevel">
            <a:avLst>
              <a:gd name="adj" fmla="val 10417"/>
            </a:avLst>
          </a:prstGeom>
          <a:gradFill rotWithShape="1">
            <a:gsLst>
              <a:gs pos="0">
                <a:srgbClr val="CCCC00"/>
              </a:gs>
              <a:gs pos="50000">
                <a:srgbClr val="FFFF99"/>
              </a:gs>
              <a:gs pos="100000">
                <a:srgbClr val="CCCC00"/>
              </a:gs>
            </a:gsLst>
            <a:lin ang="5400000" scaled="1"/>
          </a:gradFill>
          <a:ln w="9525">
            <a:solidFill>
              <a:srgbClr val="000000"/>
            </a:solidFill>
            <a:miter lim="800000"/>
            <a:headEnd/>
            <a:tailEnd/>
          </a:ln>
        </p:spPr>
        <p:txBody>
          <a:bodyPr/>
          <a:lstStyle/>
          <a:p>
            <a:pPr eaLnBrk="1" hangingPunct="1"/>
            <a:r>
              <a:rPr lang="ar-SA" sz="2400" b="1"/>
              <a:t>5. الحوض </a:t>
            </a:r>
            <a:endParaRPr lang="en-US" sz="2400" b="1"/>
          </a:p>
        </p:txBody>
      </p:sp>
      <p:sp>
        <p:nvSpPr>
          <p:cNvPr id="295942" name="AutoShape 6"/>
          <p:cNvSpPr>
            <a:spLocks noChangeArrowheads="1"/>
          </p:cNvSpPr>
          <p:nvPr/>
        </p:nvSpPr>
        <p:spPr bwMode="auto">
          <a:xfrm>
            <a:off x="3348038" y="2638425"/>
            <a:ext cx="2447925" cy="2159000"/>
          </a:xfrm>
          <a:prstGeom prst="star32">
            <a:avLst>
              <a:gd name="adj" fmla="val 37500"/>
            </a:avLst>
          </a:prstGeom>
          <a:gradFill rotWithShape="1">
            <a:gsLst>
              <a:gs pos="0">
                <a:srgbClr val="FFFF99"/>
              </a:gs>
              <a:gs pos="100000">
                <a:srgbClr val="CCCC00"/>
              </a:gs>
            </a:gsLst>
            <a:path path="shape">
              <a:fillToRect l="50000" t="50000" r="50000" b="50000"/>
            </a:path>
          </a:gradFill>
          <a:ln w="9525">
            <a:solidFill>
              <a:srgbClr val="000000"/>
            </a:solidFill>
            <a:miter lim="800000"/>
            <a:headEnd/>
            <a:tailEnd/>
          </a:ln>
        </p:spPr>
        <p:txBody>
          <a:bodyPr/>
          <a:lstStyle/>
          <a:p>
            <a:pPr eaLnBrk="1" hangingPunct="1"/>
            <a:endParaRPr lang="en-US" sz="2000" b="1">
              <a:solidFill>
                <a:schemeClr val="bg1"/>
              </a:solidFill>
            </a:endParaRPr>
          </a:p>
        </p:txBody>
      </p:sp>
      <p:sp>
        <p:nvSpPr>
          <p:cNvPr id="295943" name="Freeform 7"/>
          <p:cNvSpPr>
            <a:spLocks/>
          </p:cNvSpPr>
          <p:nvPr/>
        </p:nvSpPr>
        <p:spPr bwMode="auto">
          <a:xfrm>
            <a:off x="5580063" y="1557338"/>
            <a:ext cx="2376487" cy="615950"/>
          </a:xfrm>
          <a:custGeom>
            <a:avLst/>
            <a:gdLst/>
            <a:ahLst/>
            <a:cxnLst>
              <a:cxn ang="0">
                <a:pos x="0" y="150"/>
              </a:cxn>
              <a:cxn ang="0">
                <a:pos x="900" y="150"/>
              </a:cxn>
              <a:cxn ang="0">
                <a:pos x="720" y="1050"/>
              </a:cxn>
            </a:cxnLst>
            <a:rect l="0" t="0" r="r" b="b"/>
            <a:pathLst>
              <a:path w="1020" h="1050">
                <a:moveTo>
                  <a:pt x="0" y="150"/>
                </a:moveTo>
                <a:cubicBezTo>
                  <a:pt x="390" y="75"/>
                  <a:pt x="780" y="0"/>
                  <a:pt x="900" y="150"/>
                </a:cubicBezTo>
                <a:cubicBezTo>
                  <a:pt x="1020" y="300"/>
                  <a:pt x="750" y="900"/>
                  <a:pt x="720" y="1050"/>
                </a:cubicBezTo>
              </a:path>
            </a:pathLst>
          </a:custGeom>
          <a:noFill/>
          <a:ln w="38100">
            <a:solidFill>
              <a:schemeClr val="tx1"/>
            </a:solidFill>
            <a:round/>
            <a:headEnd/>
            <a:tailEnd type="stealth" w="lg" len="lg"/>
          </a:ln>
        </p:spPr>
        <p:txBody>
          <a:bodyPr/>
          <a:lstStyle/>
          <a:p>
            <a:endParaRPr lang="ar-SA"/>
          </a:p>
        </p:txBody>
      </p:sp>
      <p:sp>
        <p:nvSpPr>
          <p:cNvPr id="295944" name="Freeform 8"/>
          <p:cNvSpPr>
            <a:spLocks/>
          </p:cNvSpPr>
          <p:nvPr/>
        </p:nvSpPr>
        <p:spPr bwMode="auto">
          <a:xfrm rot="1306993">
            <a:off x="7640638" y="2581275"/>
            <a:ext cx="892175" cy="1022350"/>
          </a:xfrm>
          <a:custGeom>
            <a:avLst/>
            <a:gdLst/>
            <a:ahLst/>
            <a:cxnLst>
              <a:cxn ang="0">
                <a:pos x="0" y="150"/>
              </a:cxn>
              <a:cxn ang="0">
                <a:pos x="900" y="150"/>
              </a:cxn>
              <a:cxn ang="0">
                <a:pos x="720" y="1050"/>
              </a:cxn>
            </a:cxnLst>
            <a:rect l="0" t="0" r="r" b="b"/>
            <a:pathLst>
              <a:path w="1020" h="1050">
                <a:moveTo>
                  <a:pt x="0" y="150"/>
                </a:moveTo>
                <a:cubicBezTo>
                  <a:pt x="390" y="75"/>
                  <a:pt x="780" y="0"/>
                  <a:pt x="900" y="150"/>
                </a:cubicBezTo>
                <a:cubicBezTo>
                  <a:pt x="1020" y="300"/>
                  <a:pt x="750" y="900"/>
                  <a:pt x="720" y="1050"/>
                </a:cubicBezTo>
              </a:path>
            </a:pathLst>
          </a:custGeom>
          <a:noFill/>
          <a:ln w="38100">
            <a:solidFill>
              <a:schemeClr val="tx1"/>
            </a:solidFill>
            <a:round/>
            <a:headEnd/>
            <a:tailEnd type="stealth" w="lg" len="lg"/>
          </a:ln>
        </p:spPr>
        <p:txBody>
          <a:bodyPr/>
          <a:lstStyle/>
          <a:p>
            <a:endParaRPr lang="ar-SA"/>
          </a:p>
        </p:txBody>
      </p:sp>
      <p:sp>
        <p:nvSpPr>
          <p:cNvPr id="295945" name="Freeform 9"/>
          <p:cNvSpPr>
            <a:spLocks/>
          </p:cNvSpPr>
          <p:nvPr/>
        </p:nvSpPr>
        <p:spPr bwMode="auto">
          <a:xfrm rot="11181008">
            <a:off x="2266950" y="5372100"/>
            <a:ext cx="1293813" cy="592138"/>
          </a:xfrm>
          <a:custGeom>
            <a:avLst/>
            <a:gdLst/>
            <a:ahLst/>
            <a:cxnLst>
              <a:cxn ang="0">
                <a:pos x="0" y="150"/>
              </a:cxn>
              <a:cxn ang="0">
                <a:pos x="900" y="150"/>
              </a:cxn>
              <a:cxn ang="0">
                <a:pos x="720" y="1050"/>
              </a:cxn>
            </a:cxnLst>
            <a:rect l="0" t="0" r="r" b="b"/>
            <a:pathLst>
              <a:path w="1020" h="1050">
                <a:moveTo>
                  <a:pt x="0" y="150"/>
                </a:moveTo>
                <a:cubicBezTo>
                  <a:pt x="390" y="75"/>
                  <a:pt x="780" y="0"/>
                  <a:pt x="900" y="150"/>
                </a:cubicBezTo>
                <a:cubicBezTo>
                  <a:pt x="1020" y="300"/>
                  <a:pt x="750" y="900"/>
                  <a:pt x="720" y="1050"/>
                </a:cubicBezTo>
              </a:path>
            </a:pathLst>
          </a:custGeom>
          <a:noFill/>
          <a:ln w="38100">
            <a:solidFill>
              <a:schemeClr val="tx1"/>
            </a:solidFill>
            <a:round/>
            <a:headEnd/>
            <a:tailEnd type="stealth" w="lg" len="lg"/>
          </a:ln>
        </p:spPr>
        <p:txBody>
          <a:bodyPr/>
          <a:lstStyle/>
          <a:p>
            <a:endParaRPr lang="ar-SA"/>
          </a:p>
        </p:txBody>
      </p:sp>
      <p:sp>
        <p:nvSpPr>
          <p:cNvPr id="295946" name="Line 10"/>
          <p:cNvSpPr>
            <a:spLocks noChangeShapeType="1"/>
          </p:cNvSpPr>
          <p:nvPr/>
        </p:nvSpPr>
        <p:spPr bwMode="auto">
          <a:xfrm flipV="1">
            <a:off x="5580063" y="3632200"/>
            <a:ext cx="576262" cy="12700"/>
          </a:xfrm>
          <a:prstGeom prst="line">
            <a:avLst/>
          </a:prstGeom>
          <a:noFill/>
          <a:ln w="38100">
            <a:solidFill>
              <a:schemeClr val="tx1"/>
            </a:solidFill>
            <a:round/>
            <a:headEnd type="triangle" w="med" len="med"/>
            <a:tailEnd type="triangle" w="med" len="med"/>
          </a:ln>
        </p:spPr>
        <p:txBody>
          <a:bodyPr/>
          <a:lstStyle/>
          <a:p>
            <a:endParaRPr lang="ar-SA"/>
          </a:p>
        </p:txBody>
      </p:sp>
      <p:sp>
        <p:nvSpPr>
          <p:cNvPr id="295947" name="Line 11"/>
          <p:cNvSpPr>
            <a:spLocks noChangeShapeType="1"/>
          </p:cNvSpPr>
          <p:nvPr/>
        </p:nvSpPr>
        <p:spPr bwMode="auto">
          <a:xfrm flipV="1">
            <a:off x="2987675" y="3716338"/>
            <a:ext cx="571500" cy="0"/>
          </a:xfrm>
          <a:prstGeom prst="line">
            <a:avLst/>
          </a:prstGeom>
          <a:noFill/>
          <a:ln w="38100">
            <a:solidFill>
              <a:schemeClr val="tx1"/>
            </a:solidFill>
            <a:round/>
            <a:headEnd type="triangle" w="med" len="med"/>
            <a:tailEnd type="triangle" w="med" len="med"/>
          </a:ln>
        </p:spPr>
        <p:txBody>
          <a:bodyPr/>
          <a:lstStyle/>
          <a:p>
            <a:endParaRPr lang="ar-SA"/>
          </a:p>
        </p:txBody>
      </p:sp>
      <p:sp>
        <p:nvSpPr>
          <p:cNvPr id="295948" name="Line 12"/>
          <p:cNvSpPr>
            <a:spLocks noChangeShapeType="1"/>
          </p:cNvSpPr>
          <p:nvPr/>
        </p:nvSpPr>
        <p:spPr bwMode="auto">
          <a:xfrm>
            <a:off x="4572000" y="4837113"/>
            <a:ext cx="0" cy="536575"/>
          </a:xfrm>
          <a:prstGeom prst="line">
            <a:avLst/>
          </a:prstGeom>
          <a:noFill/>
          <a:ln w="38100">
            <a:solidFill>
              <a:schemeClr val="tx1"/>
            </a:solidFill>
            <a:round/>
            <a:headEnd type="triangle" w="med" len="med"/>
            <a:tailEnd type="triangle" w="med" len="med"/>
          </a:ln>
        </p:spPr>
        <p:txBody>
          <a:bodyPr/>
          <a:lstStyle/>
          <a:p>
            <a:endParaRPr lang="ar-SA"/>
          </a:p>
        </p:txBody>
      </p:sp>
      <p:sp>
        <p:nvSpPr>
          <p:cNvPr id="295949" name="Line 13"/>
          <p:cNvSpPr>
            <a:spLocks noChangeShapeType="1"/>
          </p:cNvSpPr>
          <p:nvPr/>
        </p:nvSpPr>
        <p:spPr bwMode="auto">
          <a:xfrm flipV="1">
            <a:off x="4572000" y="1949450"/>
            <a:ext cx="0" cy="687388"/>
          </a:xfrm>
          <a:prstGeom prst="line">
            <a:avLst/>
          </a:prstGeom>
          <a:noFill/>
          <a:ln w="38100">
            <a:solidFill>
              <a:schemeClr val="tx1"/>
            </a:solidFill>
            <a:round/>
            <a:headEnd type="triangle" w="med" len="med"/>
            <a:tailEnd type="triangle" w="med" len="med"/>
          </a:ln>
        </p:spPr>
        <p:txBody>
          <a:bodyPr/>
          <a:lstStyle/>
          <a:p>
            <a:endParaRPr lang="ar-SA"/>
          </a:p>
        </p:txBody>
      </p:sp>
      <p:sp>
        <p:nvSpPr>
          <p:cNvPr id="295952" name="AutoShape 16"/>
          <p:cNvSpPr>
            <a:spLocks noChangeArrowheads="1"/>
          </p:cNvSpPr>
          <p:nvPr/>
        </p:nvSpPr>
        <p:spPr bwMode="auto">
          <a:xfrm>
            <a:off x="6156325" y="3355975"/>
            <a:ext cx="1871663" cy="793750"/>
          </a:xfrm>
          <a:prstGeom prst="bevel">
            <a:avLst>
              <a:gd name="adj" fmla="val 10417"/>
            </a:avLst>
          </a:prstGeom>
          <a:gradFill rotWithShape="1">
            <a:gsLst>
              <a:gs pos="0">
                <a:srgbClr val="CCCC00"/>
              </a:gs>
              <a:gs pos="50000">
                <a:srgbClr val="FFFF99"/>
              </a:gs>
              <a:gs pos="100000">
                <a:srgbClr val="CCCC00"/>
              </a:gs>
            </a:gsLst>
            <a:lin ang="5400000" scaled="1"/>
          </a:gradFill>
          <a:ln w="9525">
            <a:solidFill>
              <a:srgbClr val="000000"/>
            </a:solidFill>
            <a:miter lim="800000"/>
            <a:headEnd/>
            <a:tailEnd/>
          </a:ln>
        </p:spPr>
        <p:txBody>
          <a:bodyPr/>
          <a:lstStyle/>
          <a:p>
            <a:pPr eaLnBrk="1" hangingPunct="1"/>
            <a:r>
              <a:rPr lang="ar-SA" sz="2400" b="1"/>
              <a:t>3. الحساب</a:t>
            </a:r>
            <a:endParaRPr lang="en-US" sz="2400" b="1"/>
          </a:p>
        </p:txBody>
      </p:sp>
      <p:sp>
        <p:nvSpPr>
          <p:cNvPr id="295954" name="AutoShape 18"/>
          <p:cNvSpPr>
            <a:spLocks noChangeArrowheads="1"/>
          </p:cNvSpPr>
          <p:nvPr/>
        </p:nvSpPr>
        <p:spPr bwMode="auto">
          <a:xfrm>
            <a:off x="5940425" y="4506913"/>
            <a:ext cx="1871663" cy="793750"/>
          </a:xfrm>
          <a:prstGeom prst="bevel">
            <a:avLst>
              <a:gd name="adj" fmla="val 10417"/>
            </a:avLst>
          </a:prstGeom>
          <a:gradFill rotWithShape="1">
            <a:gsLst>
              <a:gs pos="0">
                <a:srgbClr val="CCCC00"/>
              </a:gs>
              <a:gs pos="50000">
                <a:srgbClr val="FFFF99"/>
              </a:gs>
              <a:gs pos="100000">
                <a:srgbClr val="CCCC00"/>
              </a:gs>
            </a:gsLst>
            <a:lin ang="5400000" scaled="1"/>
          </a:gradFill>
          <a:ln w="9525">
            <a:solidFill>
              <a:srgbClr val="000000"/>
            </a:solidFill>
            <a:miter lim="800000"/>
            <a:headEnd/>
            <a:tailEnd/>
          </a:ln>
        </p:spPr>
        <p:txBody>
          <a:bodyPr/>
          <a:lstStyle/>
          <a:p>
            <a:pPr eaLnBrk="1" hangingPunct="1"/>
            <a:r>
              <a:rPr lang="ar-SA" sz="2000" b="1"/>
              <a:t>4. صحائف الأعمال</a:t>
            </a:r>
            <a:endParaRPr lang="en-US" sz="2000" b="1"/>
          </a:p>
        </p:txBody>
      </p:sp>
      <p:sp>
        <p:nvSpPr>
          <p:cNvPr id="295955" name="Freeform 19"/>
          <p:cNvSpPr>
            <a:spLocks/>
          </p:cNvSpPr>
          <p:nvPr/>
        </p:nvSpPr>
        <p:spPr bwMode="auto">
          <a:xfrm rot="1967132">
            <a:off x="7740650" y="3859213"/>
            <a:ext cx="665163" cy="1146175"/>
          </a:xfrm>
          <a:custGeom>
            <a:avLst/>
            <a:gdLst/>
            <a:ahLst/>
            <a:cxnLst>
              <a:cxn ang="0">
                <a:pos x="0" y="150"/>
              </a:cxn>
              <a:cxn ang="0">
                <a:pos x="900" y="150"/>
              </a:cxn>
              <a:cxn ang="0">
                <a:pos x="720" y="1050"/>
              </a:cxn>
            </a:cxnLst>
            <a:rect l="0" t="0" r="r" b="b"/>
            <a:pathLst>
              <a:path w="1020" h="1050">
                <a:moveTo>
                  <a:pt x="0" y="150"/>
                </a:moveTo>
                <a:cubicBezTo>
                  <a:pt x="390" y="75"/>
                  <a:pt x="780" y="0"/>
                  <a:pt x="900" y="150"/>
                </a:cubicBezTo>
                <a:cubicBezTo>
                  <a:pt x="1020" y="300"/>
                  <a:pt x="750" y="900"/>
                  <a:pt x="720" y="1050"/>
                </a:cubicBezTo>
              </a:path>
            </a:pathLst>
          </a:custGeom>
          <a:noFill/>
          <a:ln w="38100">
            <a:solidFill>
              <a:schemeClr val="tx1"/>
            </a:solidFill>
            <a:round/>
            <a:headEnd/>
            <a:tailEnd type="stealth" w="lg" len="lg"/>
          </a:ln>
        </p:spPr>
        <p:txBody>
          <a:bodyPr/>
          <a:lstStyle/>
          <a:p>
            <a:endParaRPr lang="ar-SA"/>
          </a:p>
        </p:txBody>
      </p:sp>
      <p:sp>
        <p:nvSpPr>
          <p:cNvPr id="295956" name="Freeform 20"/>
          <p:cNvSpPr>
            <a:spLocks/>
          </p:cNvSpPr>
          <p:nvPr/>
        </p:nvSpPr>
        <p:spPr bwMode="auto">
          <a:xfrm rot="5151163">
            <a:off x="6231732" y="4931568"/>
            <a:ext cx="476250" cy="1484313"/>
          </a:xfrm>
          <a:custGeom>
            <a:avLst/>
            <a:gdLst/>
            <a:ahLst/>
            <a:cxnLst>
              <a:cxn ang="0">
                <a:pos x="0" y="150"/>
              </a:cxn>
              <a:cxn ang="0">
                <a:pos x="900" y="150"/>
              </a:cxn>
              <a:cxn ang="0">
                <a:pos x="720" y="1050"/>
              </a:cxn>
            </a:cxnLst>
            <a:rect l="0" t="0" r="r" b="b"/>
            <a:pathLst>
              <a:path w="1020" h="1050">
                <a:moveTo>
                  <a:pt x="0" y="150"/>
                </a:moveTo>
                <a:cubicBezTo>
                  <a:pt x="390" y="75"/>
                  <a:pt x="780" y="0"/>
                  <a:pt x="900" y="150"/>
                </a:cubicBezTo>
                <a:cubicBezTo>
                  <a:pt x="1020" y="300"/>
                  <a:pt x="750" y="900"/>
                  <a:pt x="720" y="1050"/>
                </a:cubicBezTo>
              </a:path>
            </a:pathLst>
          </a:custGeom>
          <a:noFill/>
          <a:ln w="38100">
            <a:solidFill>
              <a:schemeClr val="tx1"/>
            </a:solidFill>
            <a:round/>
            <a:headEnd/>
            <a:tailEnd type="stealth" w="lg" len="lg"/>
          </a:ln>
        </p:spPr>
        <p:txBody>
          <a:bodyPr/>
          <a:lstStyle/>
          <a:p>
            <a:endParaRPr lang="ar-SA"/>
          </a:p>
        </p:txBody>
      </p:sp>
      <p:sp>
        <p:nvSpPr>
          <p:cNvPr id="295957" name="AutoShape 21"/>
          <p:cNvSpPr>
            <a:spLocks noChangeArrowheads="1"/>
          </p:cNvSpPr>
          <p:nvPr/>
        </p:nvSpPr>
        <p:spPr bwMode="auto">
          <a:xfrm>
            <a:off x="1404938" y="4508500"/>
            <a:ext cx="1871662" cy="793750"/>
          </a:xfrm>
          <a:prstGeom prst="bevel">
            <a:avLst>
              <a:gd name="adj" fmla="val 10417"/>
            </a:avLst>
          </a:prstGeom>
          <a:gradFill rotWithShape="1">
            <a:gsLst>
              <a:gs pos="0">
                <a:srgbClr val="CCCC00"/>
              </a:gs>
              <a:gs pos="50000">
                <a:srgbClr val="FFFF99"/>
              </a:gs>
              <a:gs pos="100000">
                <a:srgbClr val="CCCC00"/>
              </a:gs>
            </a:gsLst>
            <a:lin ang="5400000" scaled="1"/>
          </a:gradFill>
          <a:ln w="9525">
            <a:solidFill>
              <a:srgbClr val="000000"/>
            </a:solidFill>
            <a:miter lim="800000"/>
            <a:headEnd/>
            <a:tailEnd/>
          </a:ln>
        </p:spPr>
        <p:txBody>
          <a:bodyPr/>
          <a:lstStyle/>
          <a:p>
            <a:pPr eaLnBrk="1" hangingPunct="1"/>
            <a:r>
              <a:rPr lang="ar-SA" sz="2400" b="1"/>
              <a:t>6. الصراط</a:t>
            </a:r>
            <a:endParaRPr lang="en-US" sz="2400" b="1"/>
          </a:p>
        </p:txBody>
      </p:sp>
      <p:sp>
        <p:nvSpPr>
          <p:cNvPr id="295958" name="AutoShape 22"/>
          <p:cNvSpPr>
            <a:spLocks noChangeArrowheads="1"/>
          </p:cNvSpPr>
          <p:nvPr/>
        </p:nvSpPr>
        <p:spPr bwMode="auto">
          <a:xfrm>
            <a:off x="1116013" y="3357563"/>
            <a:ext cx="1871662" cy="793750"/>
          </a:xfrm>
          <a:prstGeom prst="bevel">
            <a:avLst>
              <a:gd name="adj" fmla="val 10417"/>
            </a:avLst>
          </a:prstGeom>
          <a:gradFill rotWithShape="1">
            <a:gsLst>
              <a:gs pos="0">
                <a:srgbClr val="CCCC00"/>
              </a:gs>
              <a:gs pos="50000">
                <a:srgbClr val="FFFF99"/>
              </a:gs>
              <a:gs pos="100000">
                <a:srgbClr val="CCCC00"/>
              </a:gs>
            </a:gsLst>
            <a:lin ang="5400000" scaled="1"/>
          </a:gradFill>
          <a:ln w="9525">
            <a:solidFill>
              <a:srgbClr val="000000"/>
            </a:solidFill>
            <a:miter lim="800000"/>
            <a:headEnd/>
            <a:tailEnd/>
          </a:ln>
        </p:spPr>
        <p:txBody>
          <a:bodyPr/>
          <a:lstStyle/>
          <a:p>
            <a:pPr eaLnBrk="1" hangingPunct="1"/>
            <a:r>
              <a:rPr lang="ar-SA" sz="2400" b="1"/>
              <a:t>7. النار</a:t>
            </a:r>
            <a:endParaRPr lang="en-US" sz="2400" b="1"/>
          </a:p>
        </p:txBody>
      </p:sp>
      <p:sp>
        <p:nvSpPr>
          <p:cNvPr id="295959" name="AutoShape 23"/>
          <p:cNvSpPr>
            <a:spLocks noChangeArrowheads="1"/>
          </p:cNvSpPr>
          <p:nvPr/>
        </p:nvSpPr>
        <p:spPr bwMode="auto">
          <a:xfrm>
            <a:off x="1331913" y="2203450"/>
            <a:ext cx="1871662" cy="793750"/>
          </a:xfrm>
          <a:prstGeom prst="bevel">
            <a:avLst>
              <a:gd name="adj" fmla="val 10417"/>
            </a:avLst>
          </a:prstGeom>
          <a:gradFill rotWithShape="1">
            <a:gsLst>
              <a:gs pos="0">
                <a:srgbClr val="CCCC00"/>
              </a:gs>
              <a:gs pos="50000">
                <a:srgbClr val="FFFF99"/>
              </a:gs>
              <a:gs pos="100000">
                <a:srgbClr val="CCCC00"/>
              </a:gs>
            </a:gsLst>
            <a:lin ang="5400000" scaled="1"/>
          </a:gradFill>
          <a:ln w="9525">
            <a:solidFill>
              <a:srgbClr val="000000"/>
            </a:solidFill>
            <a:miter lim="800000"/>
            <a:headEnd/>
            <a:tailEnd/>
          </a:ln>
        </p:spPr>
        <p:txBody>
          <a:bodyPr/>
          <a:lstStyle/>
          <a:p>
            <a:pPr eaLnBrk="1" hangingPunct="1"/>
            <a:r>
              <a:rPr lang="ar-SA" sz="2400" b="1"/>
              <a:t>8. الجنة</a:t>
            </a:r>
            <a:endParaRPr lang="en-US" sz="2400" b="1"/>
          </a:p>
        </p:txBody>
      </p:sp>
      <p:sp>
        <p:nvSpPr>
          <p:cNvPr id="295960" name="Line 24"/>
          <p:cNvSpPr>
            <a:spLocks noChangeShapeType="1"/>
          </p:cNvSpPr>
          <p:nvPr/>
        </p:nvSpPr>
        <p:spPr bwMode="auto">
          <a:xfrm flipV="1">
            <a:off x="5219700" y="2565400"/>
            <a:ext cx="576263" cy="287338"/>
          </a:xfrm>
          <a:prstGeom prst="line">
            <a:avLst/>
          </a:prstGeom>
          <a:noFill/>
          <a:ln w="38100">
            <a:solidFill>
              <a:schemeClr val="tx1"/>
            </a:solidFill>
            <a:round/>
            <a:headEnd type="triangle" w="med" len="med"/>
            <a:tailEnd type="triangle" w="med" len="med"/>
          </a:ln>
        </p:spPr>
        <p:txBody>
          <a:bodyPr/>
          <a:lstStyle/>
          <a:p>
            <a:endParaRPr lang="ar-SA"/>
          </a:p>
        </p:txBody>
      </p:sp>
      <p:sp>
        <p:nvSpPr>
          <p:cNvPr id="295962" name="Line 26"/>
          <p:cNvSpPr>
            <a:spLocks noChangeShapeType="1"/>
          </p:cNvSpPr>
          <p:nvPr/>
        </p:nvSpPr>
        <p:spPr bwMode="auto">
          <a:xfrm>
            <a:off x="5292725" y="4581525"/>
            <a:ext cx="647700" cy="288925"/>
          </a:xfrm>
          <a:prstGeom prst="line">
            <a:avLst/>
          </a:prstGeom>
          <a:noFill/>
          <a:ln w="38100">
            <a:solidFill>
              <a:schemeClr val="tx1"/>
            </a:solidFill>
            <a:round/>
            <a:headEnd type="triangle" w="med" len="med"/>
            <a:tailEnd type="triangle" w="med" len="med"/>
          </a:ln>
        </p:spPr>
        <p:txBody>
          <a:bodyPr/>
          <a:lstStyle/>
          <a:p>
            <a:endParaRPr lang="ar-SA"/>
          </a:p>
        </p:txBody>
      </p:sp>
      <p:sp>
        <p:nvSpPr>
          <p:cNvPr id="295963" name="Line 27"/>
          <p:cNvSpPr>
            <a:spLocks noChangeShapeType="1"/>
          </p:cNvSpPr>
          <p:nvPr/>
        </p:nvSpPr>
        <p:spPr bwMode="auto">
          <a:xfrm flipV="1">
            <a:off x="3276600" y="4581525"/>
            <a:ext cx="647700" cy="287338"/>
          </a:xfrm>
          <a:prstGeom prst="line">
            <a:avLst/>
          </a:prstGeom>
          <a:noFill/>
          <a:ln w="38100">
            <a:solidFill>
              <a:schemeClr val="tx1"/>
            </a:solidFill>
            <a:round/>
            <a:headEnd type="triangle" w="med" len="med"/>
            <a:tailEnd type="triangle" w="med" len="med"/>
          </a:ln>
        </p:spPr>
        <p:txBody>
          <a:bodyPr/>
          <a:lstStyle/>
          <a:p>
            <a:endParaRPr lang="ar-SA"/>
          </a:p>
        </p:txBody>
      </p:sp>
      <p:sp>
        <p:nvSpPr>
          <p:cNvPr id="295964" name="Line 28"/>
          <p:cNvSpPr>
            <a:spLocks noChangeShapeType="1"/>
          </p:cNvSpPr>
          <p:nvPr/>
        </p:nvSpPr>
        <p:spPr bwMode="auto">
          <a:xfrm>
            <a:off x="3276600" y="2563813"/>
            <a:ext cx="647700" cy="288925"/>
          </a:xfrm>
          <a:prstGeom prst="line">
            <a:avLst/>
          </a:prstGeom>
          <a:noFill/>
          <a:ln w="38100">
            <a:solidFill>
              <a:schemeClr val="tx1"/>
            </a:solidFill>
            <a:round/>
            <a:headEnd type="triangle" w="med" len="med"/>
            <a:tailEnd type="triangle" w="med" len="med"/>
          </a:ln>
        </p:spPr>
        <p:txBody>
          <a:bodyPr/>
          <a:lstStyle/>
          <a:p>
            <a:endParaRPr lang="ar-SA"/>
          </a:p>
        </p:txBody>
      </p:sp>
      <p:sp>
        <p:nvSpPr>
          <p:cNvPr id="295965" name="Freeform 29"/>
          <p:cNvSpPr>
            <a:spLocks/>
          </p:cNvSpPr>
          <p:nvPr/>
        </p:nvSpPr>
        <p:spPr bwMode="auto">
          <a:xfrm rot="11939104">
            <a:off x="684213" y="3960813"/>
            <a:ext cx="863600" cy="847725"/>
          </a:xfrm>
          <a:custGeom>
            <a:avLst/>
            <a:gdLst/>
            <a:ahLst/>
            <a:cxnLst>
              <a:cxn ang="0">
                <a:pos x="0" y="150"/>
              </a:cxn>
              <a:cxn ang="0">
                <a:pos x="900" y="150"/>
              </a:cxn>
              <a:cxn ang="0">
                <a:pos x="720" y="1050"/>
              </a:cxn>
            </a:cxnLst>
            <a:rect l="0" t="0" r="r" b="b"/>
            <a:pathLst>
              <a:path w="1020" h="1050">
                <a:moveTo>
                  <a:pt x="0" y="150"/>
                </a:moveTo>
                <a:cubicBezTo>
                  <a:pt x="390" y="75"/>
                  <a:pt x="780" y="0"/>
                  <a:pt x="900" y="150"/>
                </a:cubicBezTo>
                <a:cubicBezTo>
                  <a:pt x="1020" y="300"/>
                  <a:pt x="750" y="900"/>
                  <a:pt x="720" y="1050"/>
                </a:cubicBezTo>
              </a:path>
            </a:pathLst>
          </a:custGeom>
          <a:noFill/>
          <a:ln w="38100">
            <a:solidFill>
              <a:schemeClr val="tx1"/>
            </a:solidFill>
            <a:round/>
            <a:headEnd/>
            <a:tailEnd type="stealth" w="lg" len="lg"/>
          </a:ln>
        </p:spPr>
        <p:txBody>
          <a:bodyPr/>
          <a:lstStyle/>
          <a:p>
            <a:endParaRPr lang="ar-SA"/>
          </a:p>
        </p:txBody>
      </p:sp>
      <p:sp>
        <p:nvSpPr>
          <p:cNvPr id="295966" name="Freeform 30"/>
          <p:cNvSpPr>
            <a:spLocks/>
          </p:cNvSpPr>
          <p:nvPr/>
        </p:nvSpPr>
        <p:spPr bwMode="auto">
          <a:xfrm rot="13942658">
            <a:off x="620713" y="2716212"/>
            <a:ext cx="863600" cy="847725"/>
          </a:xfrm>
          <a:custGeom>
            <a:avLst/>
            <a:gdLst/>
            <a:ahLst/>
            <a:cxnLst>
              <a:cxn ang="0">
                <a:pos x="0" y="150"/>
              </a:cxn>
              <a:cxn ang="0">
                <a:pos x="900" y="150"/>
              </a:cxn>
              <a:cxn ang="0">
                <a:pos x="720" y="1050"/>
              </a:cxn>
            </a:cxnLst>
            <a:rect l="0" t="0" r="r" b="b"/>
            <a:pathLst>
              <a:path w="1020" h="1050">
                <a:moveTo>
                  <a:pt x="0" y="150"/>
                </a:moveTo>
                <a:cubicBezTo>
                  <a:pt x="390" y="75"/>
                  <a:pt x="780" y="0"/>
                  <a:pt x="900" y="150"/>
                </a:cubicBezTo>
                <a:cubicBezTo>
                  <a:pt x="1020" y="300"/>
                  <a:pt x="750" y="900"/>
                  <a:pt x="720" y="1050"/>
                </a:cubicBezTo>
              </a:path>
            </a:pathLst>
          </a:custGeom>
          <a:noFill/>
          <a:ln w="38100">
            <a:solidFill>
              <a:schemeClr val="tx1"/>
            </a:solidFill>
            <a:round/>
            <a:headEnd/>
            <a:tailEnd type="stealth" w="lg" len="lg"/>
          </a:ln>
        </p:spPr>
        <p:txBody>
          <a:bodyPr/>
          <a:lstStyle/>
          <a:p>
            <a:endParaRPr lang="ar-SA"/>
          </a:p>
        </p:txBody>
      </p:sp>
      <p:sp>
        <p:nvSpPr>
          <p:cNvPr id="295967" name="WordArt 31" descr="عمودي ضيق"/>
          <p:cNvSpPr>
            <a:spLocks noChangeArrowheads="1" noChangeShapeType="1" noTextEdit="1"/>
          </p:cNvSpPr>
          <p:nvPr/>
        </p:nvSpPr>
        <p:spPr bwMode="auto">
          <a:xfrm>
            <a:off x="4005263" y="3076575"/>
            <a:ext cx="1143000" cy="1144588"/>
          </a:xfrm>
          <a:prstGeom prst="rect">
            <a:avLst/>
          </a:prstGeom>
        </p:spPr>
        <p:txBody>
          <a:bodyPr wrap="none" fromWordArt="1">
            <a:prstTxWarp prst="textCurveUp">
              <a:avLst>
                <a:gd name="adj" fmla="val 5829"/>
              </a:avLst>
            </a:prstTxWarp>
          </a:bodyPr>
          <a:lstStyle/>
          <a:p>
            <a:pPr rtl="1"/>
            <a:r>
              <a:rPr lang="ar-SA" sz="2000" kern="10">
                <a:ln w="12700">
                  <a:solidFill>
                    <a:srgbClr val="000000"/>
                  </a:solidFill>
                  <a:round/>
                  <a:headEnd/>
                  <a:tailEnd/>
                </a:ln>
                <a:pattFill prst="dashHorz">
                  <a:fgClr>
                    <a:srgbClr val="808080"/>
                  </a:fgClr>
                  <a:bgClr>
                    <a:srgbClr val="FFFF00"/>
                  </a:bgClr>
                </a:pattFill>
                <a:effectLst>
                  <a:outerShdw dist="45791" dir="2021404" algn="ctr" rotWithShape="0">
                    <a:srgbClr val="808080">
                      <a:alpha val="80000"/>
                    </a:srgbClr>
                  </a:outerShdw>
                </a:effectLst>
                <a:latin typeface="Arial Black"/>
              </a:rPr>
              <a:t>ز - مشتملات</a:t>
            </a:r>
          </a:p>
          <a:p>
            <a:pPr rtl="1"/>
            <a:r>
              <a:rPr lang="ar-SA" sz="2000" kern="10">
                <a:ln w="12700">
                  <a:solidFill>
                    <a:srgbClr val="000000"/>
                  </a:solidFill>
                  <a:round/>
                  <a:headEnd/>
                  <a:tailEnd/>
                </a:ln>
                <a:pattFill prst="dashHorz">
                  <a:fgClr>
                    <a:srgbClr val="808080"/>
                  </a:fgClr>
                  <a:bgClr>
                    <a:srgbClr val="FFFF00"/>
                  </a:bgClr>
                </a:pattFill>
                <a:effectLst>
                  <a:outerShdw dist="45791" dir="2021404" algn="ctr" rotWithShape="0">
                    <a:srgbClr val="808080">
                      <a:alpha val="80000"/>
                    </a:srgbClr>
                  </a:outerShdw>
                </a:effectLst>
                <a:latin typeface="Arial Black"/>
              </a:rPr>
              <a:t> اليوم الآخر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95942"/>
                                        </p:tgtEl>
                                        <p:attrNameLst>
                                          <p:attrName>style.visibility</p:attrName>
                                        </p:attrNameLst>
                                      </p:cBhvr>
                                      <p:to>
                                        <p:strVal val="visible"/>
                                      </p:to>
                                    </p:set>
                                    <p:anim calcmode="lin" valueType="num">
                                      <p:cBhvr>
                                        <p:cTn id="7" dur="1000" fill="hold"/>
                                        <p:tgtEl>
                                          <p:spTgt spid="295942"/>
                                        </p:tgtEl>
                                        <p:attrNameLst>
                                          <p:attrName>ppt_w</p:attrName>
                                        </p:attrNameLst>
                                      </p:cBhvr>
                                      <p:tavLst>
                                        <p:tav tm="0">
                                          <p:val>
                                            <p:fltVal val="0"/>
                                          </p:val>
                                        </p:tav>
                                        <p:tav tm="100000">
                                          <p:val>
                                            <p:strVal val="#ppt_w"/>
                                          </p:val>
                                        </p:tav>
                                      </p:tavLst>
                                    </p:anim>
                                    <p:anim calcmode="lin" valueType="num">
                                      <p:cBhvr>
                                        <p:cTn id="8" dur="1000" fill="hold"/>
                                        <p:tgtEl>
                                          <p:spTgt spid="295942"/>
                                        </p:tgtEl>
                                        <p:attrNameLst>
                                          <p:attrName>ppt_h</p:attrName>
                                        </p:attrNameLst>
                                      </p:cBhvr>
                                      <p:tavLst>
                                        <p:tav tm="0">
                                          <p:val>
                                            <p:fltVal val="0"/>
                                          </p:val>
                                        </p:tav>
                                        <p:tav tm="100000">
                                          <p:val>
                                            <p:strVal val="#ppt_h"/>
                                          </p:val>
                                        </p:tav>
                                      </p:tavLst>
                                    </p:anim>
                                    <p:anim calcmode="lin" valueType="num">
                                      <p:cBhvr>
                                        <p:cTn id="9" dur="1000" fill="hold"/>
                                        <p:tgtEl>
                                          <p:spTgt spid="295942"/>
                                        </p:tgtEl>
                                        <p:attrNameLst>
                                          <p:attrName>style.rotation</p:attrName>
                                        </p:attrNameLst>
                                      </p:cBhvr>
                                      <p:tavLst>
                                        <p:tav tm="0">
                                          <p:val>
                                            <p:fltVal val="90"/>
                                          </p:val>
                                        </p:tav>
                                        <p:tav tm="100000">
                                          <p:val>
                                            <p:fltVal val="0"/>
                                          </p:val>
                                        </p:tav>
                                      </p:tavLst>
                                    </p:anim>
                                    <p:animEffect transition="in" filter="fade">
                                      <p:cBhvr>
                                        <p:cTn id="10" dur="1000"/>
                                        <p:tgtEl>
                                          <p:spTgt spid="29594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295967"/>
                                        </p:tgtEl>
                                        <p:attrNameLst>
                                          <p:attrName>style.visibility</p:attrName>
                                        </p:attrNameLst>
                                      </p:cBhvr>
                                      <p:to>
                                        <p:strVal val="visible"/>
                                      </p:to>
                                    </p:set>
                                    <p:animEffect transition="in" filter="wipe(down)">
                                      <p:cBhvr>
                                        <p:cTn id="15" dur="580">
                                          <p:stCondLst>
                                            <p:cond delay="0"/>
                                          </p:stCondLst>
                                        </p:cTn>
                                        <p:tgtEl>
                                          <p:spTgt spid="295967"/>
                                        </p:tgtEl>
                                      </p:cBhvr>
                                    </p:animEffect>
                                    <p:anim calcmode="lin" valueType="num">
                                      <p:cBhvr>
                                        <p:cTn id="16" dur="1822" tmFilter="0,0; 0.14,0.36; 0.43,0.73; 0.71,0.91; 1.0,1.0">
                                          <p:stCondLst>
                                            <p:cond delay="0"/>
                                          </p:stCondLst>
                                        </p:cTn>
                                        <p:tgtEl>
                                          <p:spTgt spid="295967"/>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295967"/>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295967"/>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295967"/>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295967"/>
                                        </p:tgtEl>
                                        <p:attrNameLst>
                                          <p:attrName>ppt_y</p:attrName>
                                        </p:attrNameLst>
                                      </p:cBhvr>
                                      <p:tavLst>
                                        <p:tav tm="0" fmla="#ppt_y-sin(pi*$)/81">
                                          <p:val>
                                            <p:fltVal val="0"/>
                                          </p:val>
                                        </p:tav>
                                        <p:tav tm="100000">
                                          <p:val>
                                            <p:fltVal val="1"/>
                                          </p:val>
                                        </p:tav>
                                      </p:tavLst>
                                    </p:anim>
                                    <p:animScale>
                                      <p:cBhvr>
                                        <p:cTn id="21" dur="26">
                                          <p:stCondLst>
                                            <p:cond delay="650"/>
                                          </p:stCondLst>
                                        </p:cTn>
                                        <p:tgtEl>
                                          <p:spTgt spid="295967"/>
                                        </p:tgtEl>
                                      </p:cBhvr>
                                      <p:to x="100000" y="60000"/>
                                    </p:animScale>
                                    <p:animScale>
                                      <p:cBhvr>
                                        <p:cTn id="22" dur="166" decel="50000">
                                          <p:stCondLst>
                                            <p:cond delay="676"/>
                                          </p:stCondLst>
                                        </p:cTn>
                                        <p:tgtEl>
                                          <p:spTgt spid="295967"/>
                                        </p:tgtEl>
                                      </p:cBhvr>
                                      <p:to x="100000" y="100000"/>
                                    </p:animScale>
                                    <p:animScale>
                                      <p:cBhvr>
                                        <p:cTn id="23" dur="26">
                                          <p:stCondLst>
                                            <p:cond delay="1312"/>
                                          </p:stCondLst>
                                        </p:cTn>
                                        <p:tgtEl>
                                          <p:spTgt spid="295967"/>
                                        </p:tgtEl>
                                      </p:cBhvr>
                                      <p:to x="100000" y="80000"/>
                                    </p:animScale>
                                    <p:animScale>
                                      <p:cBhvr>
                                        <p:cTn id="24" dur="166" decel="50000">
                                          <p:stCondLst>
                                            <p:cond delay="1338"/>
                                          </p:stCondLst>
                                        </p:cTn>
                                        <p:tgtEl>
                                          <p:spTgt spid="295967"/>
                                        </p:tgtEl>
                                      </p:cBhvr>
                                      <p:to x="100000" y="100000"/>
                                    </p:animScale>
                                    <p:animScale>
                                      <p:cBhvr>
                                        <p:cTn id="25" dur="26">
                                          <p:stCondLst>
                                            <p:cond delay="1642"/>
                                          </p:stCondLst>
                                        </p:cTn>
                                        <p:tgtEl>
                                          <p:spTgt spid="295967"/>
                                        </p:tgtEl>
                                      </p:cBhvr>
                                      <p:to x="100000" y="90000"/>
                                    </p:animScale>
                                    <p:animScale>
                                      <p:cBhvr>
                                        <p:cTn id="26" dur="166" decel="50000">
                                          <p:stCondLst>
                                            <p:cond delay="1668"/>
                                          </p:stCondLst>
                                        </p:cTn>
                                        <p:tgtEl>
                                          <p:spTgt spid="295967"/>
                                        </p:tgtEl>
                                      </p:cBhvr>
                                      <p:to x="100000" y="100000"/>
                                    </p:animScale>
                                    <p:animScale>
                                      <p:cBhvr>
                                        <p:cTn id="27" dur="26">
                                          <p:stCondLst>
                                            <p:cond delay="1808"/>
                                          </p:stCondLst>
                                        </p:cTn>
                                        <p:tgtEl>
                                          <p:spTgt spid="295967"/>
                                        </p:tgtEl>
                                      </p:cBhvr>
                                      <p:to x="100000" y="95000"/>
                                    </p:animScale>
                                    <p:animScale>
                                      <p:cBhvr>
                                        <p:cTn id="28" dur="166" decel="50000">
                                          <p:stCondLst>
                                            <p:cond delay="1834"/>
                                          </p:stCondLst>
                                        </p:cTn>
                                        <p:tgtEl>
                                          <p:spTgt spid="295967"/>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4" presetClass="entr" presetSubtype="0" fill="hold" grpId="0" nodeType="clickEffect">
                                  <p:stCondLst>
                                    <p:cond delay="0"/>
                                  </p:stCondLst>
                                  <p:childTnLst>
                                    <p:set>
                                      <p:cBhvr>
                                        <p:cTn id="32" dur="1" fill="hold">
                                          <p:stCondLst>
                                            <p:cond delay="0"/>
                                          </p:stCondLst>
                                        </p:cTn>
                                        <p:tgtEl>
                                          <p:spTgt spid="295938"/>
                                        </p:tgtEl>
                                        <p:attrNameLst>
                                          <p:attrName>style.visibility</p:attrName>
                                        </p:attrNameLst>
                                      </p:cBhvr>
                                      <p:to>
                                        <p:strVal val="visible"/>
                                      </p:to>
                                    </p:set>
                                    <p:anim to="" calcmode="lin" valueType="num">
                                      <p:cBhvr>
                                        <p:cTn id="33" dur="1" fill="hold"/>
                                        <p:tgtEl>
                                          <p:spTgt spid="295938"/>
                                        </p:tgtEl>
                                        <p:attrNameLst>
                                          <p:attrName/>
                                        </p:attrNameLst>
                                      </p:cBhvr>
                                    </p:anim>
                                  </p:childTnLst>
                                </p:cTn>
                              </p:par>
                            </p:childTnLst>
                          </p:cTn>
                        </p:par>
                      </p:childTnLst>
                    </p:cTn>
                  </p:par>
                  <p:par>
                    <p:cTn id="34" fill="hold">
                      <p:stCondLst>
                        <p:cond delay="indefinite"/>
                      </p:stCondLst>
                      <p:childTnLst>
                        <p:par>
                          <p:cTn id="35" fill="hold">
                            <p:stCondLst>
                              <p:cond delay="0"/>
                            </p:stCondLst>
                            <p:childTnLst>
                              <p:par>
                                <p:cTn id="36" presetID="24" presetClass="entr" presetSubtype="0" fill="hold" grpId="0" nodeType="clickEffect">
                                  <p:stCondLst>
                                    <p:cond delay="0"/>
                                  </p:stCondLst>
                                  <p:childTnLst>
                                    <p:set>
                                      <p:cBhvr>
                                        <p:cTn id="37" dur="1" fill="hold">
                                          <p:stCondLst>
                                            <p:cond delay="0"/>
                                          </p:stCondLst>
                                        </p:cTn>
                                        <p:tgtEl>
                                          <p:spTgt spid="295943"/>
                                        </p:tgtEl>
                                        <p:attrNameLst>
                                          <p:attrName>style.visibility</p:attrName>
                                        </p:attrNameLst>
                                      </p:cBhvr>
                                      <p:to>
                                        <p:strVal val="visible"/>
                                      </p:to>
                                    </p:set>
                                    <p:anim to="" calcmode="lin" valueType="num">
                                      <p:cBhvr>
                                        <p:cTn id="38" dur="1" fill="hold"/>
                                        <p:tgtEl>
                                          <p:spTgt spid="295943"/>
                                        </p:tgtEl>
                                        <p:attrNameLst>
                                          <p:attrName/>
                                        </p:attrNameLst>
                                      </p:cBhvr>
                                    </p:anim>
                                  </p:childTnLst>
                                </p:cTn>
                              </p:par>
                              <p:par>
                                <p:cTn id="39" presetID="24" presetClass="entr" presetSubtype="0" fill="hold" grpId="0" nodeType="withEffect">
                                  <p:stCondLst>
                                    <p:cond delay="0"/>
                                  </p:stCondLst>
                                  <p:childTnLst>
                                    <p:set>
                                      <p:cBhvr>
                                        <p:cTn id="40" dur="1" fill="hold">
                                          <p:stCondLst>
                                            <p:cond delay="0"/>
                                          </p:stCondLst>
                                        </p:cTn>
                                        <p:tgtEl>
                                          <p:spTgt spid="295939"/>
                                        </p:tgtEl>
                                        <p:attrNameLst>
                                          <p:attrName>style.visibility</p:attrName>
                                        </p:attrNameLst>
                                      </p:cBhvr>
                                      <p:to>
                                        <p:strVal val="visible"/>
                                      </p:to>
                                    </p:set>
                                    <p:anim to="" calcmode="lin" valueType="num">
                                      <p:cBhvr>
                                        <p:cTn id="41" dur="1" fill="hold"/>
                                        <p:tgtEl>
                                          <p:spTgt spid="295939"/>
                                        </p:tgtEl>
                                        <p:attrNameLst>
                                          <p:attrName/>
                                        </p:attrNameLst>
                                      </p:cBhvr>
                                    </p:anim>
                                  </p:childTnLst>
                                </p:cTn>
                              </p:par>
                            </p:childTnLst>
                          </p:cTn>
                        </p:par>
                      </p:childTnLst>
                    </p:cTn>
                  </p:par>
                  <p:par>
                    <p:cTn id="42" fill="hold">
                      <p:stCondLst>
                        <p:cond delay="indefinite"/>
                      </p:stCondLst>
                      <p:childTnLst>
                        <p:par>
                          <p:cTn id="43" fill="hold">
                            <p:stCondLst>
                              <p:cond delay="0"/>
                            </p:stCondLst>
                            <p:childTnLst>
                              <p:par>
                                <p:cTn id="44" presetID="24" presetClass="entr" presetSubtype="0" fill="hold" grpId="0" nodeType="clickEffect">
                                  <p:stCondLst>
                                    <p:cond delay="0"/>
                                  </p:stCondLst>
                                  <p:childTnLst>
                                    <p:set>
                                      <p:cBhvr>
                                        <p:cTn id="45" dur="1" fill="hold">
                                          <p:stCondLst>
                                            <p:cond delay="0"/>
                                          </p:stCondLst>
                                        </p:cTn>
                                        <p:tgtEl>
                                          <p:spTgt spid="295944"/>
                                        </p:tgtEl>
                                        <p:attrNameLst>
                                          <p:attrName>style.visibility</p:attrName>
                                        </p:attrNameLst>
                                      </p:cBhvr>
                                      <p:to>
                                        <p:strVal val="visible"/>
                                      </p:to>
                                    </p:set>
                                    <p:anim to="" calcmode="lin" valueType="num">
                                      <p:cBhvr>
                                        <p:cTn id="46" dur="1" fill="hold"/>
                                        <p:tgtEl>
                                          <p:spTgt spid="295944"/>
                                        </p:tgtEl>
                                        <p:attrNameLst>
                                          <p:attrName/>
                                        </p:attrNameLst>
                                      </p:cBhvr>
                                    </p:anim>
                                  </p:childTnLst>
                                </p:cTn>
                              </p:par>
                              <p:par>
                                <p:cTn id="47" presetID="24" presetClass="entr" presetSubtype="0" fill="hold" grpId="0" nodeType="withEffect">
                                  <p:stCondLst>
                                    <p:cond delay="0"/>
                                  </p:stCondLst>
                                  <p:childTnLst>
                                    <p:set>
                                      <p:cBhvr>
                                        <p:cTn id="48" dur="1" fill="hold">
                                          <p:stCondLst>
                                            <p:cond delay="0"/>
                                          </p:stCondLst>
                                        </p:cTn>
                                        <p:tgtEl>
                                          <p:spTgt spid="295952"/>
                                        </p:tgtEl>
                                        <p:attrNameLst>
                                          <p:attrName>style.visibility</p:attrName>
                                        </p:attrNameLst>
                                      </p:cBhvr>
                                      <p:to>
                                        <p:strVal val="visible"/>
                                      </p:to>
                                    </p:set>
                                    <p:anim to="" calcmode="lin" valueType="num">
                                      <p:cBhvr>
                                        <p:cTn id="49" dur="1" fill="hold"/>
                                        <p:tgtEl>
                                          <p:spTgt spid="295952"/>
                                        </p:tgtEl>
                                        <p:attrNameLst>
                                          <p:attrName/>
                                        </p:attrNameLst>
                                      </p:cBhvr>
                                    </p:anim>
                                  </p:childTnLst>
                                </p:cTn>
                              </p:par>
                            </p:childTnLst>
                          </p:cTn>
                        </p:par>
                      </p:childTnLst>
                    </p:cTn>
                  </p:par>
                  <p:par>
                    <p:cTn id="50" fill="hold">
                      <p:stCondLst>
                        <p:cond delay="indefinite"/>
                      </p:stCondLst>
                      <p:childTnLst>
                        <p:par>
                          <p:cTn id="51" fill="hold">
                            <p:stCondLst>
                              <p:cond delay="0"/>
                            </p:stCondLst>
                            <p:childTnLst>
                              <p:par>
                                <p:cTn id="52" presetID="24" presetClass="entr" presetSubtype="0" fill="hold" grpId="0" nodeType="clickEffect">
                                  <p:stCondLst>
                                    <p:cond delay="0"/>
                                  </p:stCondLst>
                                  <p:childTnLst>
                                    <p:set>
                                      <p:cBhvr>
                                        <p:cTn id="53" dur="1" fill="hold">
                                          <p:stCondLst>
                                            <p:cond delay="0"/>
                                          </p:stCondLst>
                                        </p:cTn>
                                        <p:tgtEl>
                                          <p:spTgt spid="295955"/>
                                        </p:tgtEl>
                                        <p:attrNameLst>
                                          <p:attrName>style.visibility</p:attrName>
                                        </p:attrNameLst>
                                      </p:cBhvr>
                                      <p:to>
                                        <p:strVal val="visible"/>
                                      </p:to>
                                    </p:set>
                                    <p:anim to="" calcmode="lin" valueType="num">
                                      <p:cBhvr>
                                        <p:cTn id="54" dur="1" fill="hold"/>
                                        <p:tgtEl>
                                          <p:spTgt spid="295955"/>
                                        </p:tgtEl>
                                        <p:attrNameLst>
                                          <p:attrName/>
                                        </p:attrNameLst>
                                      </p:cBhvr>
                                    </p:anim>
                                  </p:childTnLst>
                                </p:cTn>
                              </p:par>
                              <p:par>
                                <p:cTn id="55" presetID="24" presetClass="entr" presetSubtype="0" fill="hold" grpId="0" nodeType="withEffect">
                                  <p:stCondLst>
                                    <p:cond delay="0"/>
                                  </p:stCondLst>
                                  <p:childTnLst>
                                    <p:set>
                                      <p:cBhvr>
                                        <p:cTn id="56" dur="1" fill="hold">
                                          <p:stCondLst>
                                            <p:cond delay="0"/>
                                          </p:stCondLst>
                                        </p:cTn>
                                        <p:tgtEl>
                                          <p:spTgt spid="295954"/>
                                        </p:tgtEl>
                                        <p:attrNameLst>
                                          <p:attrName>style.visibility</p:attrName>
                                        </p:attrNameLst>
                                      </p:cBhvr>
                                      <p:to>
                                        <p:strVal val="visible"/>
                                      </p:to>
                                    </p:set>
                                    <p:anim to="" calcmode="lin" valueType="num">
                                      <p:cBhvr>
                                        <p:cTn id="57" dur="1" fill="hold"/>
                                        <p:tgtEl>
                                          <p:spTgt spid="295954"/>
                                        </p:tgtEl>
                                        <p:attrNameLst>
                                          <p:attrName/>
                                        </p:attrNameLst>
                                      </p:cBhvr>
                                    </p:anim>
                                  </p:childTnLst>
                                </p:cTn>
                              </p:par>
                            </p:childTnLst>
                          </p:cTn>
                        </p:par>
                      </p:childTnLst>
                    </p:cTn>
                  </p:par>
                  <p:par>
                    <p:cTn id="58" fill="hold">
                      <p:stCondLst>
                        <p:cond delay="indefinite"/>
                      </p:stCondLst>
                      <p:childTnLst>
                        <p:par>
                          <p:cTn id="59" fill="hold">
                            <p:stCondLst>
                              <p:cond delay="0"/>
                            </p:stCondLst>
                            <p:childTnLst>
                              <p:par>
                                <p:cTn id="60" presetID="24" presetClass="entr" presetSubtype="0" fill="hold" grpId="0" nodeType="clickEffect">
                                  <p:stCondLst>
                                    <p:cond delay="0"/>
                                  </p:stCondLst>
                                  <p:childTnLst>
                                    <p:set>
                                      <p:cBhvr>
                                        <p:cTn id="61" dur="1" fill="hold">
                                          <p:stCondLst>
                                            <p:cond delay="0"/>
                                          </p:stCondLst>
                                        </p:cTn>
                                        <p:tgtEl>
                                          <p:spTgt spid="295956"/>
                                        </p:tgtEl>
                                        <p:attrNameLst>
                                          <p:attrName>style.visibility</p:attrName>
                                        </p:attrNameLst>
                                      </p:cBhvr>
                                      <p:to>
                                        <p:strVal val="visible"/>
                                      </p:to>
                                    </p:set>
                                    <p:anim to="" calcmode="lin" valueType="num">
                                      <p:cBhvr>
                                        <p:cTn id="62" dur="1" fill="hold"/>
                                        <p:tgtEl>
                                          <p:spTgt spid="295956"/>
                                        </p:tgtEl>
                                        <p:attrNameLst>
                                          <p:attrName/>
                                        </p:attrNameLst>
                                      </p:cBhvr>
                                    </p:anim>
                                  </p:childTnLst>
                                </p:cTn>
                              </p:par>
                              <p:par>
                                <p:cTn id="63" presetID="24" presetClass="entr" presetSubtype="0" fill="hold" grpId="0" nodeType="withEffect">
                                  <p:stCondLst>
                                    <p:cond delay="0"/>
                                  </p:stCondLst>
                                  <p:childTnLst>
                                    <p:set>
                                      <p:cBhvr>
                                        <p:cTn id="64" dur="1" fill="hold">
                                          <p:stCondLst>
                                            <p:cond delay="0"/>
                                          </p:stCondLst>
                                        </p:cTn>
                                        <p:tgtEl>
                                          <p:spTgt spid="295940"/>
                                        </p:tgtEl>
                                        <p:attrNameLst>
                                          <p:attrName>style.visibility</p:attrName>
                                        </p:attrNameLst>
                                      </p:cBhvr>
                                      <p:to>
                                        <p:strVal val="visible"/>
                                      </p:to>
                                    </p:set>
                                    <p:anim to="" calcmode="lin" valueType="num">
                                      <p:cBhvr>
                                        <p:cTn id="65" dur="1" fill="hold"/>
                                        <p:tgtEl>
                                          <p:spTgt spid="295940"/>
                                        </p:tgtEl>
                                        <p:attrNameLst>
                                          <p:attrName/>
                                        </p:attrNameLst>
                                      </p:cBhvr>
                                    </p:anim>
                                  </p:childTnLst>
                                </p:cTn>
                              </p:par>
                            </p:childTnLst>
                          </p:cTn>
                        </p:par>
                      </p:childTnLst>
                    </p:cTn>
                  </p:par>
                  <p:par>
                    <p:cTn id="66" fill="hold">
                      <p:stCondLst>
                        <p:cond delay="indefinite"/>
                      </p:stCondLst>
                      <p:childTnLst>
                        <p:par>
                          <p:cTn id="67" fill="hold">
                            <p:stCondLst>
                              <p:cond delay="0"/>
                            </p:stCondLst>
                            <p:childTnLst>
                              <p:par>
                                <p:cTn id="68" presetID="24" presetClass="entr" presetSubtype="0" fill="hold" grpId="0" nodeType="clickEffect">
                                  <p:stCondLst>
                                    <p:cond delay="0"/>
                                  </p:stCondLst>
                                  <p:childTnLst>
                                    <p:set>
                                      <p:cBhvr>
                                        <p:cTn id="69" dur="1" fill="hold">
                                          <p:stCondLst>
                                            <p:cond delay="0"/>
                                          </p:stCondLst>
                                        </p:cTn>
                                        <p:tgtEl>
                                          <p:spTgt spid="295945"/>
                                        </p:tgtEl>
                                        <p:attrNameLst>
                                          <p:attrName>style.visibility</p:attrName>
                                        </p:attrNameLst>
                                      </p:cBhvr>
                                      <p:to>
                                        <p:strVal val="visible"/>
                                      </p:to>
                                    </p:set>
                                    <p:anim to="" calcmode="lin" valueType="num">
                                      <p:cBhvr>
                                        <p:cTn id="70" dur="1" fill="hold"/>
                                        <p:tgtEl>
                                          <p:spTgt spid="295945"/>
                                        </p:tgtEl>
                                        <p:attrNameLst>
                                          <p:attrName/>
                                        </p:attrNameLst>
                                      </p:cBhvr>
                                    </p:anim>
                                  </p:childTnLst>
                                </p:cTn>
                              </p:par>
                              <p:par>
                                <p:cTn id="71" presetID="5" presetClass="entr" presetSubtype="10" fill="hold" grpId="0" nodeType="withEffect">
                                  <p:stCondLst>
                                    <p:cond delay="0"/>
                                  </p:stCondLst>
                                  <p:childTnLst>
                                    <p:set>
                                      <p:cBhvr>
                                        <p:cTn id="72" dur="1" fill="hold">
                                          <p:stCondLst>
                                            <p:cond delay="0"/>
                                          </p:stCondLst>
                                        </p:cTn>
                                        <p:tgtEl>
                                          <p:spTgt spid="295957"/>
                                        </p:tgtEl>
                                        <p:attrNameLst>
                                          <p:attrName>style.visibility</p:attrName>
                                        </p:attrNameLst>
                                      </p:cBhvr>
                                      <p:to>
                                        <p:strVal val="visible"/>
                                      </p:to>
                                    </p:set>
                                    <p:animEffect transition="in" filter="checkerboard(across)">
                                      <p:cBhvr>
                                        <p:cTn id="73" dur="500"/>
                                        <p:tgtEl>
                                          <p:spTgt spid="295957"/>
                                        </p:tgtEl>
                                      </p:cBhvr>
                                    </p:animEffect>
                                  </p:childTnLst>
                                </p:cTn>
                              </p:par>
                            </p:childTnLst>
                          </p:cTn>
                        </p:par>
                      </p:childTnLst>
                    </p:cTn>
                  </p:par>
                  <p:par>
                    <p:cTn id="74" fill="hold">
                      <p:stCondLst>
                        <p:cond delay="indefinite"/>
                      </p:stCondLst>
                      <p:childTnLst>
                        <p:par>
                          <p:cTn id="75" fill="hold">
                            <p:stCondLst>
                              <p:cond delay="0"/>
                            </p:stCondLst>
                            <p:childTnLst>
                              <p:par>
                                <p:cTn id="76" presetID="24" presetClass="entr" presetSubtype="0" fill="hold" grpId="0" nodeType="clickEffect">
                                  <p:stCondLst>
                                    <p:cond delay="0"/>
                                  </p:stCondLst>
                                  <p:childTnLst>
                                    <p:set>
                                      <p:cBhvr>
                                        <p:cTn id="77" dur="1" fill="hold">
                                          <p:stCondLst>
                                            <p:cond delay="0"/>
                                          </p:stCondLst>
                                        </p:cTn>
                                        <p:tgtEl>
                                          <p:spTgt spid="295966"/>
                                        </p:tgtEl>
                                        <p:attrNameLst>
                                          <p:attrName>style.visibility</p:attrName>
                                        </p:attrNameLst>
                                      </p:cBhvr>
                                      <p:to>
                                        <p:strVal val="visible"/>
                                      </p:to>
                                    </p:set>
                                    <p:anim to="" calcmode="lin" valueType="num">
                                      <p:cBhvr>
                                        <p:cTn id="78" dur="1" fill="hold"/>
                                        <p:tgtEl>
                                          <p:spTgt spid="295966"/>
                                        </p:tgtEl>
                                        <p:attrNameLst>
                                          <p:attrName/>
                                        </p:attrNameLst>
                                      </p:cBhvr>
                                    </p:anim>
                                  </p:childTnLst>
                                </p:cTn>
                              </p:par>
                            </p:childTnLst>
                          </p:cTn>
                        </p:par>
                      </p:childTnLst>
                    </p:cTn>
                  </p:par>
                  <p:par>
                    <p:cTn id="79" fill="hold">
                      <p:stCondLst>
                        <p:cond delay="indefinite"/>
                      </p:stCondLst>
                      <p:childTnLst>
                        <p:par>
                          <p:cTn id="80" fill="hold">
                            <p:stCondLst>
                              <p:cond delay="0"/>
                            </p:stCondLst>
                            <p:childTnLst>
                              <p:par>
                                <p:cTn id="81" presetID="24" presetClass="entr" presetSubtype="0" fill="hold" grpId="0" nodeType="clickEffect">
                                  <p:stCondLst>
                                    <p:cond delay="0"/>
                                  </p:stCondLst>
                                  <p:childTnLst>
                                    <p:set>
                                      <p:cBhvr>
                                        <p:cTn id="82" dur="1" fill="hold">
                                          <p:stCondLst>
                                            <p:cond delay="0"/>
                                          </p:stCondLst>
                                        </p:cTn>
                                        <p:tgtEl>
                                          <p:spTgt spid="295965"/>
                                        </p:tgtEl>
                                        <p:attrNameLst>
                                          <p:attrName>style.visibility</p:attrName>
                                        </p:attrNameLst>
                                      </p:cBhvr>
                                      <p:to>
                                        <p:strVal val="visible"/>
                                      </p:to>
                                    </p:set>
                                    <p:anim to="" calcmode="lin" valueType="num">
                                      <p:cBhvr>
                                        <p:cTn id="83" dur="1" fill="hold"/>
                                        <p:tgtEl>
                                          <p:spTgt spid="295965"/>
                                        </p:tgtEl>
                                        <p:attrNameLst>
                                          <p:attrName/>
                                        </p:attrNameLst>
                                      </p:cBhvr>
                                    </p:anim>
                                  </p:childTnLst>
                                </p:cTn>
                              </p:par>
                              <p:par>
                                <p:cTn id="84" presetID="24" presetClass="entr" presetSubtype="0" fill="hold" grpId="0" nodeType="withEffect">
                                  <p:stCondLst>
                                    <p:cond delay="0"/>
                                  </p:stCondLst>
                                  <p:childTnLst>
                                    <p:set>
                                      <p:cBhvr>
                                        <p:cTn id="85" dur="1" fill="hold">
                                          <p:stCondLst>
                                            <p:cond delay="0"/>
                                          </p:stCondLst>
                                        </p:cTn>
                                        <p:tgtEl>
                                          <p:spTgt spid="295958"/>
                                        </p:tgtEl>
                                        <p:attrNameLst>
                                          <p:attrName>style.visibility</p:attrName>
                                        </p:attrNameLst>
                                      </p:cBhvr>
                                      <p:to>
                                        <p:strVal val="visible"/>
                                      </p:to>
                                    </p:set>
                                    <p:anim to="" calcmode="lin" valueType="num">
                                      <p:cBhvr>
                                        <p:cTn id="86" dur="1" fill="hold"/>
                                        <p:tgtEl>
                                          <p:spTgt spid="295958"/>
                                        </p:tgtEl>
                                        <p:attrNameLst>
                                          <p:attrName/>
                                        </p:attrNameLst>
                                      </p:cBhvr>
                                    </p:anim>
                                  </p:childTnLst>
                                </p:cTn>
                              </p:par>
                              <p:par>
                                <p:cTn id="87" presetID="24" presetClass="entr" presetSubtype="0" fill="hold" grpId="0" nodeType="withEffect">
                                  <p:stCondLst>
                                    <p:cond delay="0"/>
                                  </p:stCondLst>
                                  <p:childTnLst>
                                    <p:set>
                                      <p:cBhvr>
                                        <p:cTn id="88" dur="1" fill="hold">
                                          <p:stCondLst>
                                            <p:cond delay="0"/>
                                          </p:stCondLst>
                                        </p:cTn>
                                        <p:tgtEl>
                                          <p:spTgt spid="295959"/>
                                        </p:tgtEl>
                                        <p:attrNameLst>
                                          <p:attrName>style.visibility</p:attrName>
                                        </p:attrNameLst>
                                      </p:cBhvr>
                                      <p:to>
                                        <p:strVal val="visible"/>
                                      </p:to>
                                    </p:set>
                                    <p:anim to="" calcmode="lin" valueType="num">
                                      <p:cBhvr>
                                        <p:cTn id="89" dur="1" fill="hold"/>
                                        <p:tgtEl>
                                          <p:spTgt spid="295959"/>
                                        </p:tgtEl>
                                        <p:attrNameLst>
                                          <p:attrName/>
                                        </p:attrNameLst>
                                      </p:cBhvr>
                                    </p:anim>
                                  </p:childTnLst>
                                </p:cTn>
                              </p:par>
                              <p:par>
                                <p:cTn id="90" presetID="31" presetClass="entr" presetSubtype="0" fill="hold" grpId="0" nodeType="withEffect">
                                  <p:stCondLst>
                                    <p:cond delay="0"/>
                                  </p:stCondLst>
                                  <p:iterate type="lt">
                                    <p:tmPct val="5000"/>
                                  </p:iterate>
                                  <p:childTnLst>
                                    <p:set>
                                      <p:cBhvr>
                                        <p:cTn id="91" dur="1" fill="hold">
                                          <p:stCondLst>
                                            <p:cond delay="0"/>
                                          </p:stCondLst>
                                        </p:cTn>
                                        <p:tgtEl>
                                          <p:spTgt spid="295949"/>
                                        </p:tgtEl>
                                        <p:attrNameLst>
                                          <p:attrName>style.visibility</p:attrName>
                                        </p:attrNameLst>
                                      </p:cBhvr>
                                      <p:to>
                                        <p:strVal val="visible"/>
                                      </p:to>
                                    </p:set>
                                    <p:anim calcmode="lin" valueType="num">
                                      <p:cBhvr>
                                        <p:cTn id="92" dur="1000" fill="hold"/>
                                        <p:tgtEl>
                                          <p:spTgt spid="295949"/>
                                        </p:tgtEl>
                                        <p:attrNameLst>
                                          <p:attrName>ppt_w</p:attrName>
                                        </p:attrNameLst>
                                      </p:cBhvr>
                                      <p:tavLst>
                                        <p:tav tm="0">
                                          <p:val>
                                            <p:fltVal val="0"/>
                                          </p:val>
                                        </p:tav>
                                        <p:tav tm="100000">
                                          <p:val>
                                            <p:strVal val="#ppt_w"/>
                                          </p:val>
                                        </p:tav>
                                      </p:tavLst>
                                    </p:anim>
                                    <p:anim calcmode="lin" valueType="num">
                                      <p:cBhvr>
                                        <p:cTn id="93" dur="1000" fill="hold"/>
                                        <p:tgtEl>
                                          <p:spTgt spid="295949"/>
                                        </p:tgtEl>
                                        <p:attrNameLst>
                                          <p:attrName>ppt_h</p:attrName>
                                        </p:attrNameLst>
                                      </p:cBhvr>
                                      <p:tavLst>
                                        <p:tav tm="0">
                                          <p:val>
                                            <p:fltVal val="0"/>
                                          </p:val>
                                        </p:tav>
                                        <p:tav tm="100000">
                                          <p:val>
                                            <p:strVal val="#ppt_h"/>
                                          </p:val>
                                        </p:tav>
                                      </p:tavLst>
                                    </p:anim>
                                    <p:anim calcmode="lin" valueType="num">
                                      <p:cBhvr>
                                        <p:cTn id="94" dur="1000" fill="hold"/>
                                        <p:tgtEl>
                                          <p:spTgt spid="295949"/>
                                        </p:tgtEl>
                                        <p:attrNameLst>
                                          <p:attrName>style.rotation</p:attrName>
                                        </p:attrNameLst>
                                      </p:cBhvr>
                                      <p:tavLst>
                                        <p:tav tm="0">
                                          <p:val>
                                            <p:fltVal val="90"/>
                                          </p:val>
                                        </p:tav>
                                        <p:tav tm="100000">
                                          <p:val>
                                            <p:fltVal val="0"/>
                                          </p:val>
                                        </p:tav>
                                      </p:tavLst>
                                    </p:anim>
                                    <p:animEffect transition="in" filter="fade">
                                      <p:cBhvr>
                                        <p:cTn id="95" dur="1000"/>
                                        <p:tgtEl>
                                          <p:spTgt spid="295949"/>
                                        </p:tgtEl>
                                      </p:cBhvr>
                                    </p:animEffect>
                                  </p:childTnLst>
                                </p:cTn>
                              </p:par>
                              <p:par>
                                <p:cTn id="96" presetID="31" presetClass="entr" presetSubtype="0" fill="hold" grpId="0" nodeType="withEffect">
                                  <p:stCondLst>
                                    <p:cond delay="0"/>
                                  </p:stCondLst>
                                  <p:iterate type="lt">
                                    <p:tmPct val="5000"/>
                                  </p:iterate>
                                  <p:childTnLst>
                                    <p:set>
                                      <p:cBhvr>
                                        <p:cTn id="97" dur="1" fill="hold">
                                          <p:stCondLst>
                                            <p:cond delay="0"/>
                                          </p:stCondLst>
                                        </p:cTn>
                                        <p:tgtEl>
                                          <p:spTgt spid="295947"/>
                                        </p:tgtEl>
                                        <p:attrNameLst>
                                          <p:attrName>style.visibility</p:attrName>
                                        </p:attrNameLst>
                                      </p:cBhvr>
                                      <p:to>
                                        <p:strVal val="visible"/>
                                      </p:to>
                                    </p:set>
                                    <p:anim calcmode="lin" valueType="num">
                                      <p:cBhvr>
                                        <p:cTn id="98" dur="1000" fill="hold"/>
                                        <p:tgtEl>
                                          <p:spTgt spid="295947"/>
                                        </p:tgtEl>
                                        <p:attrNameLst>
                                          <p:attrName>ppt_w</p:attrName>
                                        </p:attrNameLst>
                                      </p:cBhvr>
                                      <p:tavLst>
                                        <p:tav tm="0">
                                          <p:val>
                                            <p:fltVal val="0"/>
                                          </p:val>
                                        </p:tav>
                                        <p:tav tm="100000">
                                          <p:val>
                                            <p:strVal val="#ppt_w"/>
                                          </p:val>
                                        </p:tav>
                                      </p:tavLst>
                                    </p:anim>
                                    <p:anim calcmode="lin" valueType="num">
                                      <p:cBhvr>
                                        <p:cTn id="99" dur="1000" fill="hold"/>
                                        <p:tgtEl>
                                          <p:spTgt spid="295947"/>
                                        </p:tgtEl>
                                        <p:attrNameLst>
                                          <p:attrName>ppt_h</p:attrName>
                                        </p:attrNameLst>
                                      </p:cBhvr>
                                      <p:tavLst>
                                        <p:tav tm="0">
                                          <p:val>
                                            <p:fltVal val="0"/>
                                          </p:val>
                                        </p:tav>
                                        <p:tav tm="100000">
                                          <p:val>
                                            <p:strVal val="#ppt_h"/>
                                          </p:val>
                                        </p:tav>
                                      </p:tavLst>
                                    </p:anim>
                                    <p:anim calcmode="lin" valueType="num">
                                      <p:cBhvr>
                                        <p:cTn id="100" dur="1000" fill="hold"/>
                                        <p:tgtEl>
                                          <p:spTgt spid="295947"/>
                                        </p:tgtEl>
                                        <p:attrNameLst>
                                          <p:attrName>style.rotation</p:attrName>
                                        </p:attrNameLst>
                                      </p:cBhvr>
                                      <p:tavLst>
                                        <p:tav tm="0">
                                          <p:val>
                                            <p:fltVal val="90"/>
                                          </p:val>
                                        </p:tav>
                                        <p:tav tm="100000">
                                          <p:val>
                                            <p:fltVal val="0"/>
                                          </p:val>
                                        </p:tav>
                                      </p:tavLst>
                                    </p:anim>
                                    <p:animEffect transition="in" filter="fade">
                                      <p:cBhvr>
                                        <p:cTn id="101" dur="1000"/>
                                        <p:tgtEl>
                                          <p:spTgt spid="295947"/>
                                        </p:tgtEl>
                                      </p:cBhvr>
                                    </p:animEffect>
                                  </p:childTnLst>
                                </p:cTn>
                              </p:par>
                              <p:par>
                                <p:cTn id="102" presetID="31" presetClass="entr" presetSubtype="0" fill="hold" grpId="0" nodeType="withEffect">
                                  <p:stCondLst>
                                    <p:cond delay="0"/>
                                  </p:stCondLst>
                                  <p:iterate type="lt">
                                    <p:tmPct val="5000"/>
                                  </p:iterate>
                                  <p:childTnLst>
                                    <p:set>
                                      <p:cBhvr>
                                        <p:cTn id="103" dur="1" fill="hold">
                                          <p:stCondLst>
                                            <p:cond delay="0"/>
                                          </p:stCondLst>
                                        </p:cTn>
                                        <p:tgtEl>
                                          <p:spTgt spid="295946"/>
                                        </p:tgtEl>
                                        <p:attrNameLst>
                                          <p:attrName>style.visibility</p:attrName>
                                        </p:attrNameLst>
                                      </p:cBhvr>
                                      <p:to>
                                        <p:strVal val="visible"/>
                                      </p:to>
                                    </p:set>
                                    <p:anim calcmode="lin" valueType="num">
                                      <p:cBhvr>
                                        <p:cTn id="104" dur="1000" fill="hold"/>
                                        <p:tgtEl>
                                          <p:spTgt spid="295946"/>
                                        </p:tgtEl>
                                        <p:attrNameLst>
                                          <p:attrName>ppt_w</p:attrName>
                                        </p:attrNameLst>
                                      </p:cBhvr>
                                      <p:tavLst>
                                        <p:tav tm="0">
                                          <p:val>
                                            <p:fltVal val="0"/>
                                          </p:val>
                                        </p:tav>
                                        <p:tav tm="100000">
                                          <p:val>
                                            <p:strVal val="#ppt_w"/>
                                          </p:val>
                                        </p:tav>
                                      </p:tavLst>
                                    </p:anim>
                                    <p:anim calcmode="lin" valueType="num">
                                      <p:cBhvr>
                                        <p:cTn id="105" dur="1000" fill="hold"/>
                                        <p:tgtEl>
                                          <p:spTgt spid="295946"/>
                                        </p:tgtEl>
                                        <p:attrNameLst>
                                          <p:attrName>ppt_h</p:attrName>
                                        </p:attrNameLst>
                                      </p:cBhvr>
                                      <p:tavLst>
                                        <p:tav tm="0">
                                          <p:val>
                                            <p:fltVal val="0"/>
                                          </p:val>
                                        </p:tav>
                                        <p:tav tm="100000">
                                          <p:val>
                                            <p:strVal val="#ppt_h"/>
                                          </p:val>
                                        </p:tav>
                                      </p:tavLst>
                                    </p:anim>
                                    <p:anim calcmode="lin" valueType="num">
                                      <p:cBhvr>
                                        <p:cTn id="106" dur="1000" fill="hold"/>
                                        <p:tgtEl>
                                          <p:spTgt spid="295946"/>
                                        </p:tgtEl>
                                        <p:attrNameLst>
                                          <p:attrName>style.rotation</p:attrName>
                                        </p:attrNameLst>
                                      </p:cBhvr>
                                      <p:tavLst>
                                        <p:tav tm="0">
                                          <p:val>
                                            <p:fltVal val="90"/>
                                          </p:val>
                                        </p:tav>
                                        <p:tav tm="100000">
                                          <p:val>
                                            <p:fltVal val="0"/>
                                          </p:val>
                                        </p:tav>
                                      </p:tavLst>
                                    </p:anim>
                                    <p:animEffect transition="in" filter="fade">
                                      <p:cBhvr>
                                        <p:cTn id="107" dur="1000"/>
                                        <p:tgtEl>
                                          <p:spTgt spid="295946"/>
                                        </p:tgtEl>
                                      </p:cBhvr>
                                    </p:animEffect>
                                  </p:childTnLst>
                                </p:cTn>
                              </p:par>
                              <p:par>
                                <p:cTn id="108" presetID="31" presetClass="entr" presetSubtype="0" fill="hold" grpId="0" nodeType="withEffect">
                                  <p:stCondLst>
                                    <p:cond delay="0"/>
                                  </p:stCondLst>
                                  <p:iterate type="lt">
                                    <p:tmPct val="5000"/>
                                  </p:iterate>
                                  <p:childTnLst>
                                    <p:set>
                                      <p:cBhvr>
                                        <p:cTn id="109" dur="1" fill="hold">
                                          <p:stCondLst>
                                            <p:cond delay="0"/>
                                          </p:stCondLst>
                                        </p:cTn>
                                        <p:tgtEl>
                                          <p:spTgt spid="295960"/>
                                        </p:tgtEl>
                                        <p:attrNameLst>
                                          <p:attrName>style.visibility</p:attrName>
                                        </p:attrNameLst>
                                      </p:cBhvr>
                                      <p:to>
                                        <p:strVal val="visible"/>
                                      </p:to>
                                    </p:set>
                                    <p:anim calcmode="lin" valueType="num">
                                      <p:cBhvr>
                                        <p:cTn id="110" dur="1000" fill="hold"/>
                                        <p:tgtEl>
                                          <p:spTgt spid="295960"/>
                                        </p:tgtEl>
                                        <p:attrNameLst>
                                          <p:attrName>ppt_w</p:attrName>
                                        </p:attrNameLst>
                                      </p:cBhvr>
                                      <p:tavLst>
                                        <p:tav tm="0">
                                          <p:val>
                                            <p:fltVal val="0"/>
                                          </p:val>
                                        </p:tav>
                                        <p:tav tm="100000">
                                          <p:val>
                                            <p:strVal val="#ppt_w"/>
                                          </p:val>
                                        </p:tav>
                                      </p:tavLst>
                                    </p:anim>
                                    <p:anim calcmode="lin" valueType="num">
                                      <p:cBhvr>
                                        <p:cTn id="111" dur="1000" fill="hold"/>
                                        <p:tgtEl>
                                          <p:spTgt spid="295960"/>
                                        </p:tgtEl>
                                        <p:attrNameLst>
                                          <p:attrName>ppt_h</p:attrName>
                                        </p:attrNameLst>
                                      </p:cBhvr>
                                      <p:tavLst>
                                        <p:tav tm="0">
                                          <p:val>
                                            <p:fltVal val="0"/>
                                          </p:val>
                                        </p:tav>
                                        <p:tav tm="100000">
                                          <p:val>
                                            <p:strVal val="#ppt_h"/>
                                          </p:val>
                                        </p:tav>
                                      </p:tavLst>
                                    </p:anim>
                                    <p:anim calcmode="lin" valueType="num">
                                      <p:cBhvr>
                                        <p:cTn id="112" dur="1000" fill="hold"/>
                                        <p:tgtEl>
                                          <p:spTgt spid="295960"/>
                                        </p:tgtEl>
                                        <p:attrNameLst>
                                          <p:attrName>style.rotation</p:attrName>
                                        </p:attrNameLst>
                                      </p:cBhvr>
                                      <p:tavLst>
                                        <p:tav tm="0">
                                          <p:val>
                                            <p:fltVal val="90"/>
                                          </p:val>
                                        </p:tav>
                                        <p:tav tm="100000">
                                          <p:val>
                                            <p:fltVal val="0"/>
                                          </p:val>
                                        </p:tav>
                                      </p:tavLst>
                                    </p:anim>
                                    <p:animEffect transition="in" filter="fade">
                                      <p:cBhvr>
                                        <p:cTn id="113" dur="1000"/>
                                        <p:tgtEl>
                                          <p:spTgt spid="295960"/>
                                        </p:tgtEl>
                                      </p:cBhvr>
                                    </p:animEffect>
                                  </p:childTnLst>
                                </p:cTn>
                              </p:par>
                              <p:par>
                                <p:cTn id="114" presetID="31" presetClass="entr" presetSubtype="0" fill="hold" grpId="0" nodeType="withEffect">
                                  <p:stCondLst>
                                    <p:cond delay="0"/>
                                  </p:stCondLst>
                                  <p:iterate type="lt">
                                    <p:tmPct val="5000"/>
                                  </p:iterate>
                                  <p:childTnLst>
                                    <p:set>
                                      <p:cBhvr>
                                        <p:cTn id="115" dur="1" fill="hold">
                                          <p:stCondLst>
                                            <p:cond delay="0"/>
                                          </p:stCondLst>
                                        </p:cTn>
                                        <p:tgtEl>
                                          <p:spTgt spid="295962"/>
                                        </p:tgtEl>
                                        <p:attrNameLst>
                                          <p:attrName>style.visibility</p:attrName>
                                        </p:attrNameLst>
                                      </p:cBhvr>
                                      <p:to>
                                        <p:strVal val="visible"/>
                                      </p:to>
                                    </p:set>
                                    <p:anim calcmode="lin" valueType="num">
                                      <p:cBhvr>
                                        <p:cTn id="116" dur="1000" fill="hold"/>
                                        <p:tgtEl>
                                          <p:spTgt spid="295962"/>
                                        </p:tgtEl>
                                        <p:attrNameLst>
                                          <p:attrName>ppt_w</p:attrName>
                                        </p:attrNameLst>
                                      </p:cBhvr>
                                      <p:tavLst>
                                        <p:tav tm="0">
                                          <p:val>
                                            <p:fltVal val="0"/>
                                          </p:val>
                                        </p:tav>
                                        <p:tav tm="100000">
                                          <p:val>
                                            <p:strVal val="#ppt_w"/>
                                          </p:val>
                                        </p:tav>
                                      </p:tavLst>
                                    </p:anim>
                                    <p:anim calcmode="lin" valueType="num">
                                      <p:cBhvr>
                                        <p:cTn id="117" dur="1000" fill="hold"/>
                                        <p:tgtEl>
                                          <p:spTgt spid="295962"/>
                                        </p:tgtEl>
                                        <p:attrNameLst>
                                          <p:attrName>ppt_h</p:attrName>
                                        </p:attrNameLst>
                                      </p:cBhvr>
                                      <p:tavLst>
                                        <p:tav tm="0">
                                          <p:val>
                                            <p:fltVal val="0"/>
                                          </p:val>
                                        </p:tav>
                                        <p:tav tm="100000">
                                          <p:val>
                                            <p:strVal val="#ppt_h"/>
                                          </p:val>
                                        </p:tav>
                                      </p:tavLst>
                                    </p:anim>
                                    <p:anim calcmode="lin" valueType="num">
                                      <p:cBhvr>
                                        <p:cTn id="118" dur="1000" fill="hold"/>
                                        <p:tgtEl>
                                          <p:spTgt spid="295962"/>
                                        </p:tgtEl>
                                        <p:attrNameLst>
                                          <p:attrName>style.rotation</p:attrName>
                                        </p:attrNameLst>
                                      </p:cBhvr>
                                      <p:tavLst>
                                        <p:tav tm="0">
                                          <p:val>
                                            <p:fltVal val="90"/>
                                          </p:val>
                                        </p:tav>
                                        <p:tav tm="100000">
                                          <p:val>
                                            <p:fltVal val="0"/>
                                          </p:val>
                                        </p:tav>
                                      </p:tavLst>
                                    </p:anim>
                                    <p:animEffect transition="in" filter="fade">
                                      <p:cBhvr>
                                        <p:cTn id="119" dur="1000"/>
                                        <p:tgtEl>
                                          <p:spTgt spid="295962"/>
                                        </p:tgtEl>
                                      </p:cBhvr>
                                    </p:animEffect>
                                  </p:childTnLst>
                                </p:cTn>
                              </p:par>
                              <p:par>
                                <p:cTn id="120" presetID="31" presetClass="entr" presetSubtype="0" fill="hold" grpId="0" nodeType="withEffect">
                                  <p:stCondLst>
                                    <p:cond delay="0"/>
                                  </p:stCondLst>
                                  <p:iterate type="lt">
                                    <p:tmPct val="5000"/>
                                  </p:iterate>
                                  <p:childTnLst>
                                    <p:set>
                                      <p:cBhvr>
                                        <p:cTn id="121" dur="1" fill="hold">
                                          <p:stCondLst>
                                            <p:cond delay="0"/>
                                          </p:stCondLst>
                                        </p:cTn>
                                        <p:tgtEl>
                                          <p:spTgt spid="295948"/>
                                        </p:tgtEl>
                                        <p:attrNameLst>
                                          <p:attrName>style.visibility</p:attrName>
                                        </p:attrNameLst>
                                      </p:cBhvr>
                                      <p:to>
                                        <p:strVal val="visible"/>
                                      </p:to>
                                    </p:set>
                                    <p:anim calcmode="lin" valueType="num">
                                      <p:cBhvr>
                                        <p:cTn id="122" dur="1000" fill="hold"/>
                                        <p:tgtEl>
                                          <p:spTgt spid="295948"/>
                                        </p:tgtEl>
                                        <p:attrNameLst>
                                          <p:attrName>ppt_w</p:attrName>
                                        </p:attrNameLst>
                                      </p:cBhvr>
                                      <p:tavLst>
                                        <p:tav tm="0">
                                          <p:val>
                                            <p:fltVal val="0"/>
                                          </p:val>
                                        </p:tav>
                                        <p:tav tm="100000">
                                          <p:val>
                                            <p:strVal val="#ppt_w"/>
                                          </p:val>
                                        </p:tav>
                                      </p:tavLst>
                                    </p:anim>
                                    <p:anim calcmode="lin" valueType="num">
                                      <p:cBhvr>
                                        <p:cTn id="123" dur="1000" fill="hold"/>
                                        <p:tgtEl>
                                          <p:spTgt spid="295948"/>
                                        </p:tgtEl>
                                        <p:attrNameLst>
                                          <p:attrName>ppt_h</p:attrName>
                                        </p:attrNameLst>
                                      </p:cBhvr>
                                      <p:tavLst>
                                        <p:tav tm="0">
                                          <p:val>
                                            <p:fltVal val="0"/>
                                          </p:val>
                                        </p:tav>
                                        <p:tav tm="100000">
                                          <p:val>
                                            <p:strVal val="#ppt_h"/>
                                          </p:val>
                                        </p:tav>
                                      </p:tavLst>
                                    </p:anim>
                                    <p:anim calcmode="lin" valueType="num">
                                      <p:cBhvr>
                                        <p:cTn id="124" dur="1000" fill="hold"/>
                                        <p:tgtEl>
                                          <p:spTgt spid="295948"/>
                                        </p:tgtEl>
                                        <p:attrNameLst>
                                          <p:attrName>style.rotation</p:attrName>
                                        </p:attrNameLst>
                                      </p:cBhvr>
                                      <p:tavLst>
                                        <p:tav tm="0">
                                          <p:val>
                                            <p:fltVal val="90"/>
                                          </p:val>
                                        </p:tav>
                                        <p:tav tm="100000">
                                          <p:val>
                                            <p:fltVal val="0"/>
                                          </p:val>
                                        </p:tav>
                                      </p:tavLst>
                                    </p:anim>
                                    <p:animEffect transition="in" filter="fade">
                                      <p:cBhvr>
                                        <p:cTn id="125" dur="1000"/>
                                        <p:tgtEl>
                                          <p:spTgt spid="295948"/>
                                        </p:tgtEl>
                                      </p:cBhvr>
                                    </p:animEffect>
                                  </p:childTnLst>
                                </p:cTn>
                              </p:par>
                              <p:par>
                                <p:cTn id="126" presetID="31" presetClass="entr" presetSubtype="0" fill="hold" grpId="0" nodeType="withEffect">
                                  <p:stCondLst>
                                    <p:cond delay="0"/>
                                  </p:stCondLst>
                                  <p:iterate type="lt">
                                    <p:tmPct val="5000"/>
                                  </p:iterate>
                                  <p:childTnLst>
                                    <p:set>
                                      <p:cBhvr>
                                        <p:cTn id="127" dur="1" fill="hold">
                                          <p:stCondLst>
                                            <p:cond delay="0"/>
                                          </p:stCondLst>
                                        </p:cTn>
                                        <p:tgtEl>
                                          <p:spTgt spid="295963"/>
                                        </p:tgtEl>
                                        <p:attrNameLst>
                                          <p:attrName>style.visibility</p:attrName>
                                        </p:attrNameLst>
                                      </p:cBhvr>
                                      <p:to>
                                        <p:strVal val="visible"/>
                                      </p:to>
                                    </p:set>
                                    <p:anim calcmode="lin" valueType="num">
                                      <p:cBhvr>
                                        <p:cTn id="128" dur="1000" fill="hold"/>
                                        <p:tgtEl>
                                          <p:spTgt spid="295963"/>
                                        </p:tgtEl>
                                        <p:attrNameLst>
                                          <p:attrName>ppt_w</p:attrName>
                                        </p:attrNameLst>
                                      </p:cBhvr>
                                      <p:tavLst>
                                        <p:tav tm="0">
                                          <p:val>
                                            <p:fltVal val="0"/>
                                          </p:val>
                                        </p:tav>
                                        <p:tav tm="100000">
                                          <p:val>
                                            <p:strVal val="#ppt_w"/>
                                          </p:val>
                                        </p:tav>
                                      </p:tavLst>
                                    </p:anim>
                                    <p:anim calcmode="lin" valueType="num">
                                      <p:cBhvr>
                                        <p:cTn id="129" dur="1000" fill="hold"/>
                                        <p:tgtEl>
                                          <p:spTgt spid="295963"/>
                                        </p:tgtEl>
                                        <p:attrNameLst>
                                          <p:attrName>ppt_h</p:attrName>
                                        </p:attrNameLst>
                                      </p:cBhvr>
                                      <p:tavLst>
                                        <p:tav tm="0">
                                          <p:val>
                                            <p:fltVal val="0"/>
                                          </p:val>
                                        </p:tav>
                                        <p:tav tm="100000">
                                          <p:val>
                                            <p:strVal val="#ppt_h"/>
                                          </p:val>
                                        </p:tav>
                                      </p:tavLst>
                                    </p:anim>
                                    <p:anim calcmode="lin" valueType="num">
                                      <p:cBhvr>
                                        <p:cTn id="130" dur="1000" fill="hold"/>
                                        <p:tgtEl>
                                          <p:spTgt spid="295963"/>
                                        </p:tgtEl>
                                        <p:attrNameLst>
                                          <p:attrName>style.rotation</p:attrName>
                                        </p:attrNameLst>
                                      </p:cBhvr>
                                      <p:tavLst>
                                        <p:tav tm="0">
                                          <p:val>
                                            <p:fltVal val="90"/>
                                          </p:val>
                                        </p:tav>
                                        <p:tav tm="100000">
                                          <p:val>
                                            <p:fltVal val="0"/>
                                          </p:val>
                                        </p:tav>
                                      </p:tavLst>
                                    </p:anim>
                                    <p:animEffect transition="in" filter="fade">
                                      <p:cBhvr>
                                        <p:cTn id="131" dur="1000"/>
                                        <p:tgtEl>
                                          <p:spTgt spid="295963"/>
                                        </p:tgtEl>
                                      </p:cBhvr>
                                    </p:animEffect>
                                  </p:childTnLst>
                                </p:cTn>
                              </p:par>
                              <p:par>
                                <p:cTn id="132" presetID="31" presetClass="entr" presetSubtype="0" fill="hold" grpId="0" nodeType="withEffect">
                                  <p:stCondLst>
                                    <p:cond delay="0"/>
                                  </p:stCondLst>
                                  <p:iterate type="lt">
                                    <p:tmPct val="5000"/>
                                  </p:iterate>
                                  <p:childTnLst>
                                    <p:set>
                                      <p:cBhvr>
                                        <p:cTn id="133" dur="1" fill="hold">
                                          <p:stCondLst>
                                            <p:cond delay="0"/>
                                          </p:stCondLst>
                                        </p:cTn>
                                        <p:tgtEl>
                                          <p:spTgt spid="295964"/>
                                        </p:tgtEl>
                                        <p:attrNameLst>
                                          <p:attrName>style.visibility</p:attrName>
                                        </p:attrNameLst>
                                      </p:cBhvr>
                                      <p:to>
                                        <p:strVal val="visible"/>
                                      </p:to>
                                    </p:set>
                                    <p:anim calcmode="lin" valueType="num">
                                      <p:cBhvr>
                                        <p:cTn id="134" dur="1000" fill="hold"/>
                                        <p:tgtEl>
                                          <p:spTgt spid="295964"/>
                                        </p:tgtEl>
                                        <p:attrNameLst>
                                          <p:attrName>ppt_w</p:attrName>
                                        </p:attrNameLst>
                                      </p:cBhvr>
                                      <p:tavLst>
                                        <p:tav tm="0">
                                          <p:val>
                                            <p:fltVal val="0"/>
                                          </p:val>
                                        </p:tav>
                                        <p:tav tm="100000">
                                          <p:val>
                                            <p:strVal val="#ppt_w"/>
                                          </p:val>
                                        </p:tav>
                                      </p:tavLst>
                                    </p:anim>
                                    <p:anim calcmode="lin" valueType="num">
                                      <p:cBhvr>
                                        <p:cTn id="135" dur="1000" fill="hold"/>
                                        <p:tgtEl>
                                          <p:spTgt spid="295964"/>
                                        </p:tgtEl>
                                        <p:attrNameLst>
                                          <p:attrName>ppt_h</p:attrName>
                                        </p:attrNameLst>
                                      </p:cBhvr>
                                      <p:tavLst>
                                        <p:tav tm="0">
                                          <p:val>
                                            <p:fltVal val="0"/>
                                          </p:val>
                                        </p:tav>
                                        <p:tav tm="100000">
                                          <p:val>
                                            <p:strVal val="#ppt_h"/>
                                          </p:val>
                                        </p:tav>
                                      </p:tavLst>
                                    </p:anim>
                                    <p:anim calcmode="lin" valueType="num">
                                      <p:cBhvr>
                                        <p:cTn id="136" dur="1000" fill="hold"/>
                                        <p:tgtEl>
                                          <p:spTgt spid="295964"/>
                                        </p:tgtEl>
                                        <p:attrNameLst>
                                          <p:attrName>style.rotation</p:attrName>
                                        </p:attrNameLst>
                                      </p:cBhvr>
                                      <p:tavLst>
                                        <p:tav tm="0">
                                          <p:val>
                                            <p:fltVal val="90"/>
                                          </p:val>
                                        </p:tav>
                                        <p:tav tm="100000">
                                          <p:val>
                                            <p:fltVal val="0"/>
                                          </p:val>
                                        </p:tav>
                                      </p:tavLst>
                                    </p:anim>
                                    <p:animEffect transition="in" filter="fade">
                                      <p:cBhvr>
                                        <p:cTn id="137" dur="1000"/>
                                        <p:tgtEl>
                                          <p:spTgt spid="295964"/>
                                        </p:tgtEl>
                                      </p:cBhvr>
                                    </p:animEffect>
                                  </p:childTnLst>
                                </p:cTn>
                              </p:par>
                            </p:childTnLst>
                          </p:cTn>
                        </p:par>
                      </p:childTnLst>
                    </p:cTn>
                  </p:par>
                  <p:par>
                    <p:cTn id="138" fill="hold">
                      <p:stCondLst>
                        <p:cond delay="indefinite"/>
                      </p:stCondLst>
                      <p:childTnLst>
                        <p:par>
                          <p:cTn id="139" fill="hold">
                            <p:stCondLst>
                              <p:cond delay="0"/>
                            </p:stCondLst>
                            <p:childTnLst>
                              <p:par>
                                <p:cTn id="140" presetID="8" presetClass="emph" presetSubtype="0" fill="hold" grpId="1" nodeType="clickEffect">
                                  <p:stCondLst>
                                    <p:cond delay="0"/>
                                  </p:stCondLst>
                                  <p:childTnLst>
                                    <p:animRot by="21600000">
                                      <p:cBhvr>
                                        <p:cTn id="141" dur="2000" fill="hold"/>
                                        <p:tgtEl>
                                          <p:spTgt spid="295938"/>
                                        </p:tgtEl>
                                        <p:attrNameLst>
                                          <p:attrName>r</p:attrName>
                                        </p:attrNameLst>
                                      </p:cBhvr>
                                    </p:animRot>
                                  </p:childTnLst>
                                </p:cTn>
                              </p:par>
                              <p:par>
                                <p:cTn id="142" presetID="8" presetClass="emph" presetSubtype="0" fill="hold" grpId="1" nodeType="withEffect">
                                  <p:stCondLst>
                                    <p:cond delay="0"/>
                                  </p:stCondLst>
                                  <p:childTnLst>
                                    <p:animRot by="21600000">
                                      <p:cBhvr>
                                        <p:cTn id="143" dur="2000" fill="hold"/>
                                        <p:tgtEl>
                                          <p:spTgt spid="295939"/>
                                        </p:tgtEl>
                                        <p:attrNameLst>
                                          <p:attrName>r</p:attrName>
                                        </p:attrNameLst>
                                      </p:cBhvr>
                                    </p:animRot>
                                  </p:childTnLst>
                                </p:cTn>
                              </p:par>
                              <p:par>
                                <p:cTn id="144" presetID="8" presetClass="emph" presetSubtype="0" fill="hold" grpId="1" nodeType="withEffect">
                                  <p:stCondLst>
                                    <p:cond delay="0"/>
                                  </p:stCondLst>
                                  <p:childTnLst>
                                    <p:animRot by="21600000">
                                      <p:cBhvr>
                                        <p:cTn id="145" dur="2000" fill="hold"/>
                                        <p:tgtEl>
                                          <p:spTgt spid="295940"/>
                                        </p:tgtEl>
                                        <p:attrNameLst>
                                          <p:attrName>r</p:attrName>
                                        </p:attrNameLst>
                                      </p:cBhvr>
                                    </p:animRot>
                                  </p:childTnLst>
                                </p:cTn>
                              </p:par>
                              <p:par>
                                <p:cTn id="146" presetID="8" presetClass="emph" presetSubtype="0" fill="hold" grpId="1" nodeType="withEffect">
                                  <p:stCondLst>
                                    <p:cond delay="0"/>
                                  </p:stCondLst>
                                  <p:iterate type="lt">
                                    <p:tmPct val="0"/>
                                  </p:iterate>
                                  <p:childTnLst>
                                    <p:animRot by="21600000">
                                      <p:cBhvr>
                                        <p:cTn id="147" dur="2000" fill="hold"/>
                                        <p:tgtEl>
                                          <p:spTgt spid="295942"/>
                                        </p:tgtEl>
                                        <p:attrNameLst>
                                          <p:attrName>r</p:attrName>
                                        </p:attrNameLst>
                                      </p:cBhvr>
                                    </p:animRot>
                                  </p:childTnLst>
                                </p:cTn>
                              </p:par>
                              <p:par>
                                <p:cTn id="148" presetID="8" presetClass="emph" presetSubtype="0" fill="hold" grpId="1" nodeType="withEffect">
                                  <p:stCondLst>
                                    <p:cond delay="0"/>
                                  </p:stCondLst>
                                  <p:childTnLst>
                                    <p:animRot by="21600000">
                                      <p:cBhvr>
                                        <p:cTn id="149" dur="2000" fill="hold"/>
                                        <p:tgtEl>
                                          <p:spTgt spid="295943"/>
                                        </p:tgtEl>
                                        <p:attrNameLst>
                                          <p:attrName>r</p:attrName>
                                        </p:attrNameLst>
                                      </p:cBhvr>
                                    </p:animRot>
                                  </p:childTnLst>
                                </p:cTn>
                              </p:par>
                              <p:par>
                                <p:cTn id="150" presetID="8" presetClass="emph" presetSubtype="0" fill="hold" grpId="1" nodeType="withEffect">
                                  <p:stCondLst>
                                    <p:cond delay="0"/>
                                  </p:stCondLst>
                                  <p:childTnLst>
                                    <p:animRot by="21600000">
                                      <p:cBhvr>
                                        <p:cTn id="151" dur="2000" fill="hold"/>
                                        <p:tgtEl>
                                          <p:spTgt spid="295944"/>
                                        </p:tgtEl>
                                        <p:attrNameLst>
                                          <p:attrName>r</p:attrName>
                                        </p:attrNameLst>
                                      </p:cBhvr>
                                    </p:animRot>
                                  </p:childTnLst>
                                </p:cTn>
                              </p:par>
                              <p:par>
                                <p:cTn id="152" presetID="8" presetClass="emph" presetSubtype="0" fill="hold" grpId="1" nodeType="withEffect">
                                  <p:stCondLst>
                                    <p:cond delay="0"/>
                                  </p:stCondLst>
                                  <p:childTnLst>
                                    <p:animRot by="21600000">
                                      <p:cBhvr>
                                        <p:cTn id="153" dur="2000" fill="hold"/>
                                        <p:tgtEl>
                                          <p:spTgt spid="295945"/>
                                        </p:tgtEl>
                                        <p:attrNameLst>
                                          <p:attrName>r</p:attrName>
                                        </p:attrNameLst>
                                      </p:cBhvr>
                                    </p:animRot>
                                  </p:childTnLst>
                                </p:cTn>
                              </p:par>
                              <p:par>
                                <p:cTn id="154" presetID="8" presetClass="emph" presetSubtype="0" fill="hold" grpId="1" nodeType="withEffect">
                                  <p:stCondLst>
                                    <p:cond delay="0"/>
                                  </p:stCondLst>
                                  <p:iterate type="lt">
                                    <p:tmPct val="0"/>
                                  </p:iterate>
                                  <p:childTnLst>
                                    <p:animRot by="21600000">
                                      <p:cBhvr>
                                        <p:cTn id="155" dur="2000" fill="hold"/>
                                        <p:tgtEl>
                                          <p:spTgt spid="295946"/>
                                        </p:tgtEl>
                                        <p:attrNameLst>
                                          <p:attrName>r</p:attrName>
                                        </p:attrNameLst>
                                      </p:cBhvr>
                                    </p:animRot>
                                  </p:childTnLst>
                                </p:cTn>
                              </p:par>
                              <p:par>
                                <p:cTn id="156" presetID="8" presetClass="emph" presetSubtype="0" fill="hold" grpId="1" nodeType="withEffect">
                                  <p:stCondLst>
                                    <p:cond delay="0"/>
                                  </p:stCondLst>
                                  <p:iterate type="lt">
                                    <p:tmPct val="0"/>
                                  </p:iterate>
                                  <p:childTnLst>
                                    <p:animRot by="21600000">
                                      <p:cBhvr>
                                        <p:cTn id="157" dur="2000" fill="hold"/>
                                        <p:tgtEl>
                                          <p:spTgt spid="295947"/>
                                        </p:tgtEl>
                                        <p:attrNameLst>
                                          <p:attrName>r</p:attrName>
                                        </p:attrNameLst>
                                      </p:cBhvr>
                                    </p:animRot>
                                  </p:childTnLst>
                                </p:cTn>
                              </p:par>
                              <p:par>
                                <p:cTn id="158" presetID="8" presetClass="emph" presetSubtype="0" fill="hold" grpId="1" nodeType="withEffect">
                                  <p:stCondLst>
                                    <p:cond delay="0"/>
                                  </p:stCondLst>
                                  <p:iterate type="lt">
                                    <p:tmPct val="0"/>
                                  </p:iterate>
                                  <p:childTnLst>
                                    <p:animRot by="21600000">
                                      <p:cBhvr>
                                        <p:cTn id="159" dur="2000" fill="hold"/>
                                        <p:tgtEl>
                                          <p:spTgt spid="295948"/>
                                        </p:tgtEl>
                                        <p:attrNameLst>
                                          <p:attrName>r</p:attrName>
                                        </p:attrNameLst>
                                      </p:cBhvr>
                                    </p:animRot>
                                  </p:childTnLst>
                                </p:cTn>
                              </p:par>
                              <p:par>
                                <p:cTn id="160" presetID="8" presetClass="emph" presetSubtype="0" fill="hold" grpId="1" nodeType="withEffect">
                                  <p:stCondLst>
                                    <p:cond delay="0"/>
                                  </p:stCondLst>
                                  <p:iterate type="lt">
                                    <p:tmPct val="0"/>
                                  </p:iterate>
                                  <p:childTnLst>
                                    <p:animRot by="21600000">
                                      <p:cBhvr>
                                        <p:cTn id="161" dur="2000" fill="hold"/>
                                        <p:tgtEl>
                                          <p:spTgt spid="295949"/>
                                        </p:tgtEl>
                                        <p:attrNameLst>
                                          <p:attrName>r</p:attrName>
                                        </p:attrNameLst>
                                      </p:cBhvr>
                                    </p:animRot>
                                  </p:childTnLst>
                                </p:cTn>
                              </p:par>
                              <p:par>
                                <p:cTn id="162" presetID="8" presetClass="emph" presetSubtype="0" fill="hold" grpId="1" nodeType="withEffect">
                                  <p:stCondLst>
                                    <p:cond delay="0"/>
                                  </p:stCondLst>
                                  <p:childTnLst>
                                    <p:animRot by="21600000">
                                      <p:cBhvr>
                                        <p:cTn id="163" dur="2000" fill="hold"/>
                                        <p:tgtEl>
                                          <p:spTgt spid="295952"/>
                                        </p:tgtEl>
                                        <p:attrNameLst>
                                          <p:attrName>r</p:attrName>
                                        </p:attrNameLst>
                                      </p:cBhvr>
                                    </p:animRot>
                                  </p:childTnLst>
                                </p:cTn>
                              </p:par>
                              <p:par>
                                <p:cTn id="164" presetID="8" presetClass="emph" presetSubtype="0" fill="hold" grpId="1" nodeType="withEffect">
                                  <p:stCondLst>
                                    <p:cond delay="0"/>
                                  </p:stCondLst>
                                  <p:childTnLst>
                                    <p:animRot by="21600000">
                                      <p:cBhvr>
                                        <p:cTn id="165" dur="2000" fill="hold"/>
                                        <p:tgtEl>
                                          <p:spTgt spid="295954"/>
                                        </p:tgtEl>
                                        <p:attrNameLst>
                                          <p:attrName>r</p:attrName>
                                        </p:attrNameLst>
                                      </p:cBhvr>
                                    </p:animRot>
                                  </p:childTnLst>
                                </p:cTn>
                              </p:par>
                              <p:par>
                                <p:cTn id="166" presetID="8" presetClass="emph" presetSubtype="0" fill="hold" grpId="1" nodeType="withEffect">
                                  <p:stCondLst>
                                    <p:cond delay="0"/>
                                  </p:stCondLst>
                                  <p:childTnLst>
                                    <p:animRot by="21600000">
                                      <p:cBhvr>
                                        <p:cTn id="167" dur="2000" fill="hold"/>
                                        <p:tgtEl>
                                          <p:spTgt spid="295955"/>
                                        </p:tgtEl>
                                        <p:attrNameLst>
                                          <p:attrName>r</p:attrName>
                                        </p:attrNameLst>
                                      </p:cBhvr>
                                    </p:animRot>
                                  </p:childTnLst>
                                </p:cTn>
                              </p:par>
                              <p:par>
                                <p:cTn id="168" presetID="8" presetClass="emph" presetSubtype="0" fill="hold" grpId="1" nodeType="withEffect">
                                  <p:stCondLst>
                                    <p:cond delay="0"/>
                                  </p:stCondLst>
                                  <p:childTnLst>
                                    <p:animRot by="21600000">
                                      <p:cBhvr>
                                        <p:cTn id="169" dur="2000" fill="hold"/>
                                        <p:tgtEl>
                                          <p:spTgt spid="295956"/>
                                        </p:tgtEl>
                                        <p:attrNameLst>
                                          <p:attrName>r</p:attrName>
                                        </p:attrNameLst>
                                      </p:cBhvr>
                                    </p:animRot>
                                  </p:childTnLst>
                                </p:cTn>
                              </p:par>
                              <p:par>
                                <p:cTn id="170" presetID="8" presetClass="emph" presetSubtype="0" fill="hold" grpId="1" nodeType="withEffect">
                                  <p:stCondLst>
                                    <p:cond delay="0"/>
                                  </p:stCondLst>
                                  <p:childTnLst>
                                    <p:animRot by="21600000">
                                      <p:cBhvr>
                                        <p:cTn id="171" dur="2000" fill="hold"/>
                                        <p:tgtEl>
                                          <p:spTgt spid="295957"/>
                                        </p:tgtEl>
                                        <p:attrNameLst>
                                          <p:attrName>r</p:attrName>
                                        </p:attrNameLst>
                                      </p:cBhvr>
                                    </p:animRot>
                                  </p:childTnLst>
                                </p:cTn>
                              </p:par>
                              <p:par>
                                <p:cTn id="172" presetID="8" presetClass="emph" presetSubtype="0" fill="hold" grpId="1" nodeType="withEffect">
                                  <p:stCondLst>
                                    <p:cond delay="0"/>
                                  </p:stCondLst>
                                  <p:childTnLst>
                                    <p:animRot by="21600000">
                                      <p:cBhvr>
                                        <p:cTn id="173" dur="2000" fill="hold"/>
                                        <p:tgtEl>
                                          <p:spTgt spid="295958"/>
                                        </p:tgtEl>
                                        <p:attrNameLst>
                                          <p:attrName>r</p:attrName>
                                        </p:attrNameLst>
                                      </p:cBhvr>
                                    </p:animRot>
                                  </p:childTnLst>
                                </p:cTn>
                              </p:par>
                              <p:par>
                                <p:cTn id="174" presetID="8" presetClass="emph" presetSubtype="0" fill="hold" grpId="1" nodeType="withEffect">
                                  <p:stCondLst>
                                    <p:cond delay="0"/>
                                  </p:stCondLst>
                                  <p:childTnLst>
                                    <p:animRot by="21600000">
                                      <p:cBhvr>
                                        <p:cTn id="175" dur="2000" fill="hold"/>
                                        <p:tgtEl>
                                          <p:spTgt spid="295959"/>
                                        </p:tgtEl>
                                        <p:attrNameLst>
                                          <p:attrName>r</p:attrName>
                                        </p:attrNameLst>
                                      </p:cBhvr>
                                    </p:animRot>
                                  </p:childTnLst>
                                </p:cTn>
                              </p:par>
                              <p:par>
                                <p:cTn id="176" presetID="8" presetClass="emph" presetSubtype="0" fill="hold" grpId="1" nodeType="withEffect">
                                  <p:stCondLst>
                                    <p:cond delay="0"/>
                                  </p:stCondLst>
                                  <p:iterate type="lt">
                                    <p:tmPct val="0"/>
                                  </p:iterate>
                                  <p:childTnLst>
                                    <p:animRot by="21600000">
                                      <p:cBhvr>
                                        <p:cTn id="177" dur="2000" fill="hold"/>
                                        <p:tgtEl>
                                          <p:spTgt spid="295960"/>
                                        </p:tgtEl>
                                        <p:attrNameLst>
                                          <p:attrName>r</p:attrName>
                                        </p:attrNameLst>
                                      </p:cBhvr>
                                    </p:animRot>
                                  </p:childTnLst>
                                </p:cTn>
                              </p:par>
                              <p:par>
                                <p:cTn id="178" presetID="8" presetClass="emph" presetSubtype="0" fill="hold" grpId="1" nodeType="withEffect">
                                  <p:stCondLst>
                                    <p:cond delay="0"/>
                                  </p:stCondLst>
                                  <p:iterate type="lt">
                                    <p:tmPct val="0"/>
                                  </p:iterate>
                                  <p:childTnLst>
                                    <p:animRot by="21600000">
                                      <p:cBhvr>
                                        <p:cTn id="179" dur="2000" fill="hold"/>
                                        <p:tgtEl>
                                          <p:spTgt spid="295962"/>
                                        </p:tgtEl>
                                        <p:attrNameLst>
                                          <p:attrName>r</p:attrName>
                                        </p:attrNameLst>
                                      </p:cBhvr>
                                    </p:animRot>
                                  </p:childTnLst>
                                </p:cTn>
                              </p:par>
                              <p:par>
                                <p:cTn id="180" presetID="8" presetClass="emph" presetSubtype="0" fill="hold" grpId="1" nodeType="withEffect">
                                  <p:stCondLst>
                                    <p:cond delay="0"/>
                                  </p:stCondLst>
                                  <p:iterate type="lt">
                                    <p:tmPct val="0"/>
                                  </p:iterate>
                                  <p:childTnLst>
                                    <p:animRot by="21600000">
                                      <p:cBhvr>
                                        <p:cTn id="181" dur="2000" fill="hold"/>
                                        <p:tgtEl>
                                          <p:spTgt spid="295963"/>
                                        </p:tgtEl>
                                        <p:attrNameLst>
                                          <p:attrName>r</p:attrName>
                                        </p:attrNameLst>
                                      </p:cBhvr>
                                    </p:animRot>
                                  </p:childTnLst>
                                </p:cTn>
                              </p:par>
                              <p:par>
                                <p:cTn id="182" presetID="8" presetClass="emph" presetSubtype="0" fill="hold" grpId="1" nodeType="withEffect">
                                  <p:stCondLst>
                                    <p:cond delay="0"/>
                                  </p:stCondLst>
                                  <p:iterate type="lt">
                                    <p:tmPct val="0"/>
                                  </p:iterate>
                                  <p:childTnLst>
                                    <p:animRot by="21600000">
                                      <p:cBhvr>
                                        <p:cTn id="183" dur="2000" fill="hold"/>
                                        <p:tgtEl>
                                          <p:spTgt spid="295964"/>
                                        </p:tgtEl>
                                        <p:attrNameLst>
                                          <p:attrName>r</p:attrName>
                                        </p:attrNameLst>
                                      </p:cBhvr>
                                    </p:animRot>
                                  </p:childTnLst>
                                </p:cTn>
                              </p:par>
                              <p:par>
                                <p:cTn id="184" presetID="8" presetClass="emph" presetSubtype="0" fill="hold" grpId="1" nodeType="withEffect">
                                  <p:stCondLst>
                                    <p:cond delay="0"/>
                                  </p:stCondLst>
                                  <p:childTnLst>
                                    <p:animRot by="21600000">
                                      <p:cBhvr>
                                        <p:cTn id="185" dur="2000" fill="hold"/>
                                        <p:tgtEl>
                                          <p:spTgt spid="295965"/>
                                        </p:tgtEl>
                                        <p:attrNameLst>
                                          <p:attrName>r</p:attrName>
                                        </p:attrNameLst>
                                      </p:cBhvr>
                                    </p:animRot>
                                  </p:childTnLst>
                                </p:cTn>
                              </p:par>
                              <p:par>
                                <p:cTn id="186" presetID="8" presetClass="emph" presetSubtype="0" fill="hold" grpId="1" nodeType="withEffect">
                                  <p:stCondLst>
                                    <p:cond delay="0"/>
                                  </p:stCondLst>
                                  <p:childTnLst>
                                    <p:animRot by="21600000">
                                      <p:cBhvr>
                                        <p:cTn id="187" dur="2000" fill="hold"/>
                                        <p:tgtEl>
                                          <p:spTgt spid="295966"/>
                                        </p:tgtEl>
                                        <p:attrNameLst>
                                          <p:attrName>r</p:attrName>
                                        </p:attrNameLst>
                                      </p:cBhvr>
                                    </p:animRot>
                                  </p:childTnLst>
                                </p:cTn>
                              </p:par>
                              <p:par>
                                <p:cTn id="188" presetID="8" presetClass="emph" presetSubtype="0" fill="hold" grpId="1" nodeType="withEffect">
                                  <p:stCondLst>
                                    <p:cond delay="0"/>
                                  </p:stCondLst>
                                  <p:childTnLst>
                                    <p:animRot by="21600000">
                                      <p:cBhvr>
                                        <p:cTn id="189" dur="2000" fill="hold"/>
                                        <p:tgtEl>
                                          <p:spTgt spid="29596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8" grpId="0" animBg="1"/>
      <p:bldP spid="295938" grpId="1" animBg="1"/>
      <p:bldP spid="295939" grpId="0" animBg="1"/>
      <p:bldP spid="295939" grpId="1" animBg="1"/>
      <p:bldP spid="295940" grpId="0" animBg="1"/>
      <p:bldP spid="295940" grpId="1" animBg="1"/>
      <p:bldP spid="295942" grpId="0" animBg="1"/>
      <p:bldP spid="295942" grpId="1" animBg="1"/>
      <p:bldP spid="295943" grpId="0" animBg="1"/>
      <p:bldP spid="295943" grpId="1" animBg="1"/>
      <p:bldP spid="295944" grpId="0" animBg="1"/>
      <p:bldP spid="295944" grpId="1" animBg="1"/>
      <p:bldP spid="295945" grpId="0" animBg="1"/>
      <p:bldP spid="295945" grpId="1" animBg="1"/>
      <p:bldP spid="295946" grpId="0" animBg="1"/>
      <p:bldP spid="295946" grpId="1" animBg="1"/>
      <p:bldP spid="295947" grpId="0" animBg="1"/>
      <p:bldP spid="295947" grpId="1" animBg="1"/>
      <p:bldP spid="295948" grpId="0" animBg="1"/>
      <p:bldP spid="295948" grpId="1" animBg="1"/>
      <p:bldP spid="295949" grpId="0" animBg="1"/>
      <p:bldP spid="295949" grpId="1" animBg="1"/>
      <p:bldP spid="295952" grpId="0" animBg="1"/>
      <p:bldP spid="295952" grpId="1" animBg="1"/>
      <p:bldP spid="295954" grpId="0" animBg="1"/>
      <p:bldP spid="295954" grpId="1" animBg="1"/>
      <p:bldP spid="295955" grpId="0" animBg="1"/>
      <p:bldP spid="295955" grpId="1" animBg="1"/>
      <p:bldP spid="295956" grpId="0" animBg="1"/>
      <p:bldP spid="295956" grpId="1" animBg="1"/>
      <p:bldP spid="295957" grpId="0" animBg="1"/>
      <p:bldP spid="295957" grpId="1" animBg="1"/>
      <p:bldP spid="295958" grpId="0" animBg="1"/>
      <p:bldP spid="295958" grpId="1" animBg="1"/>
      <p:bldP spid="295959" grpId="0" animBg="1"/>
      <p:bldP spid="295959" grpId="1" animBg="1"/>
      <p:bldP spid="295960" grpId="0" animBg="1"/>
      <p:bldP spid="295960" grpId="1" animBg="1"/>
      <p:bldP spid="295962" grpId="0" animBg="1"/>
      <p:bldP spid="295962" grpId="1" animBg="1"/>
      <p:bldP spid="295963" grpId="0" animBg="1"/>
      <p:bldP spid="295963" grpId="1" animBg="1"/>
      <p:bldP spid="295964" grpId="0" animBg="1"/>
      <p:bldP spid="295964" grpId="1" animBg="1"/>
      <p:bldP spid="295965" grpId="0" animBg="1"/>
      <p:bldP spid="295965" grpId="1" animBg="1"/>
      <p:bldP spid="295966" grpId="0" animBg="1"/>
      <p:bldP spid="295966" grpId="1" animBg="1"/>
      <p:bldP spid="295967" grpId="0" animBg="1"/>
      <p:bldP spid="295967" grpId="1"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رقم الشريحة 4"/>
          <p:cNvSpPr>
            <a:spLocks noGrp="1"/>
          </p:cNvSpPr>
          <p:nvPr>
            <p:ph type="sldNum" sz="quarter" idx="12"/>
          </p:nvPr>
        </p:nvSpPr>
        <p:spPr/>
        <p:txBody>
          <a:bodyPr/>
          <a:lstStyle/>
          <a:p>
            <a:fld id="{14AA6EC0-6970-480C-A0F2-2EC51D9A8CF8}" type="slidenum">
              <a:rPr lang="ar-SA"/>
              <a:pPr/>
              <a:t>52</a:t>
            </a:fld>
            <a:endParaRPr lang="en-US"/>
          </a:p>
        </p:txBody>
      </p:sp>
      <p:sp>
        <p:nvSpPr>
          <p:cNvPr id="286722" name="Rectangle 2"/>
          <p:cNvSpPr>
            <a:spLocks noChangeArrowheads="1"/>
          </p:cNvSpPr>
          <p:nvPr/>
        </p:nvSpPr>
        <p:spPr bwMode="auto">
          <a:xfrm>
            <a:off x="250825" y="836613"/>
            <a:ext cx="8569325" cy="5400675"/>
          </a:xfrm>
          <a:prstGeom prst="rect">
            <a:avLst/>
          </a:prstGeom>
          <a:gradFill rotWithShape="1">
            <a:gsLst>
              <a:gs pos="0">
                <a:srgbClr val="CCFFCC"/>
              </a:gs>
              <a:gs pos="100000">
                <a:srgbClr val="CCFFCC">
                  <a:gamma/>
                  <a:shade val="46275"/>
                  <a:invGamma/>
                </a:srgbClr>
              </a:gs>
            </a:gsLst>
            <a:lin ang="5400000" scaled="1"/>
          </a:gradFill>
          <a:ln w="9525">
            <a:noFill/>
            <a:miter lim="800000"/>
            <a:headEnd/>
            <a:tailEnd/>
          </a:ln>
          <a:effectLst/>
        </p:spPr>
        <p:txBody>
          <a:bodyPr/>
          <a:lstStyle/>
          <a:p>
            <a:pPr marL="342900" indent="-342900" algn="r" rtl="1" eaLnBrk="1" hangingPunct="1">
              <a:spcBef>
                <a:spcPct val="20000"/>
              </a:spcBef>
              <a:buClr>
                <a:schemeClr val="folHlink"/>
              </a:buClr>
              <a:buSzPct val="90000"/>
              <a:buFont typeface="Wingdings" pitchFamily="2" charset="2"/>
              <a:buChar char="n"/>
            </a:pPr>
            <a:r>
              <a:rPr lang="ar-SA" b="1"/>
              <a:t>البعث: وهو إحياء الله للناس جميعاً بعد موتهم، ليلقى كل إنسان جزاء عمله، قال تعالى: (يَوْمَ يَبْعَثُهُمُ اللَّهُ جَمِيعًا فَيُنَبِّئُهُمْ بِمَا عَمِلُوا أَحْصَاهُ اللَّهُ وَنَسُوهُ وَاللَّهُ عَلَى كُلِّ شَيْءٍ شَهِيدٌ).</a:t>
            </a:r>
            <a:endParaRPr lang="ar-SA" b="1">
              <a:cs typeface="DecoType Naskh" pitchFamily="2" charset="-78"/>
            </a:endParaRPr>
          </a:p>
          <a:p>
            <a:pPr marL="342900" indent="-342900" algn="r" rtl="1" eaLnBrk="1" hangingPunct="1">
              <a:spcBef>
                <a:spcPct val="20000"/>
              </a:spcBef>
              <a:buClr>
                <a:schemeClr val="folHlink"/>
              </a:buClr>
              <a:buSzPct val="90000"/>
              <a:buFont typeface="Wingdings" pitchFamily="2" charset="2"/>
              <a:buChar char="n"/>
            </a:pPr>
            <a:r>
              <a:rPr lang="ar-SA" b="1"/>
              <a:t>الحشر: وهو سوق الناس إلى المكان الذي يجتمعون فيه، ويحاسبون قال تعالى: (وَتَرَى الأرْضَ بَارِزَةً وَحَشَرْنَاهُمْ فَلَمْ نُغَادِرْ مِنْهُمْ أَحَدًا).</a:t>
            </a:r>
            <a:endParaRPr lang="ar-SA" b="1">
              <a:cs typeface="DecoType Naskh" pitchFamily="2" charset="-78"/>
            </a:endParaRPr>
          </a:p>
          <a:p>
            <a:pPr marL="342900" indent="-342900" algn="r" rtl="1" eaLnBrk="1" hangingPunct="1">
              <a:spcBef>
                <a:spcPct val="20000"/>
              </a:spcBef>
              <a:buClr>
                <a:schemeClr val="folHlink"/>
              </a:buClr>
              <a:buSzPct val="90000"/>
              <a:buFont typeface="Wingdings" pitchFamily="2" charset="2"/>
              <a:buChar char="n"/>
            </a:pPr>
            <a:r>
              <a:rPr lang="ar-SA" b="1"/>
              <a:t>الحساب: وهو ما يحصل لكل فرد - قبل الانصراف من المحشر- من محاسبة على أعماله، قال تعالى: (إِنَّ إِلَيْنَا إِيَابَهُمْ ثُمَّ إِنَّ عَلَيْنَا حِسَابَهُمْ).</a:t>
            </a:r>
            <a:endParaRPr lang="ar-SA" b="1">
              <a:cs typeface="DecoType Naskh" pitchFamily="2" charset="-78"/>
            </a:endParaRPr>
          </a:p>
          <a:p>
            <a:pPr marL="342900" indent="-342900" algn="r" rtl="1" eaLnBrk="1" hangingPunct="1">
              <a:spcBef>
                <a:spcPct val="20000"/>
              </a:spcBef>
              <a:buClr>
                <a:schemeClr val="folHlink"/>
              </a:buClr>
              <a:buSzPct val="90000"/>
              <a:buFont typeface="Wingdings" pitchFamily="2" charset="2"/>
              <a:buChar char="n"/>
            </a:pPr>
            <a:r>
              <a:rPr lang="ar-SA" b="1"/>
              <a:t>صحائف الأعمال: وهي الكتب التي كتبت فيها الملائكة تصرفات العباد في الدنيا قال تعالى: (وَإِنَّ عَلَيْكُمْ لَحَافِظِينَ كِرَامًا كَاتِبِين) .  </a:t>
            </a:r>
            <a:endParaRPr lang="ar-SA" b="1">
              <a:cs typeface="DecoType Naskh" pitchFamily="2" charset="-78"/>
            </a:endParaRPr>
          </a:p>
          <a:p>
            <a:pPr marL="342900" indent="-342900" algn="r" rtl="1" eaLnBrk="1" hangingPunct="1">
              <a:spcBef>
                <a:spcPct val="20000"/>
              </a:spcBef>
              <a:buClr>
                <a:schemeClr val="folHlink"/>
              </a:buClr>
              <a:buSzPct val="90000"/>
              <a:buFont typeface="Wingdings" pitchFamily="2" charset="2"/>
              <a:buChar char="n"/>
            </a:pPr>
            <a:r>
              <a:rPr lang="ar-SA" b="1"/>
              <a:t>الحوض: وهو حوض عظيم للنبي صلى الله عليه وسلم، يشرب هو وأمته منه، بعد الموقف وقبل دخول الجنة. قَالَ النَّبِيُّ صلى الله عليه وسلم: (حَوْضِي مَسِيرَةُ شَهْرٍ مَاؤُهُ أَبْيَضُ مِنْ اللَّبَنِ وَرِيحُهُ أَطْيَبُ مِنْ الْمِسْكِ وَكِيزَانُهُ كَنُجُومِ السَّمَاءِ مَنْ شَرِبَ مِنْهَا فَلا يَظْمَأُ أَبَدًا).</a:t>
            </a:r>
            <a:endParaRPr lang="ar-SA" b="1">
              <a:cs typeface="DecoType Naskh" pitchFamily="2" charset="-78"/>
            </a:endParaRPr>
          </a:p>
          <a:p>
            <a:pPr marL="342900" indent="-342900" algn="r" rtl="1" eaLnBrk="1" hangingPunct="1">
              <a:spcBef>
                <a:spcPct val="20000"/>
              </a:spcBef>
              <a:buClr>
                <a:schemeClr val="folHlink"/>
              </a:buClr>
              <a:buSzPct val="90000"/>
              <a:buFont typeface="Wingdings" pitchFamily="2" charset="2"/>
              <a:buChar char="n"/>
            </a:pPr>
            <a:r>
              <a:rPr lang="ar-SA" b="1"/>
              <a:t>الصراط: وهو جسر ممدود على ظهر جهنم، يمر عليه الناس جميعا، كل بحسب عمله؛ فمنهم من يمر كلمح البصر، ومنهم من يمركالبرق، ومنهم ....ومنهم من يزحف زحفاً، ومنهم من يسقط في النار. قال تعالى: (وَإِنْ مِنْكُمْ إلا وَارِدُهَا كَانَ عَلَى رَبِّكَ حَتْمًا مَقْضِيًّا ثُمَّ نُنَجِّي الَّذِينَ اتَّقَوْا وَنَذَرُ الظَّالِمِينَ فِيهَا جِثِيًّا).</a:t>
            </a:r>
            <a:endParaRPr lang="ar-SA" b="1">
              <a:cs typeface="DecoType Naskh" pitchFamily="2" charset="-78"/>
            </a:endParaRPr>
          </a:p>
          <a:p>
            <a:pPr marL="342900" indent="-342900" algn="r" rtl="1" eaLnBrk="1" hangingPunct="1">
              <a:spcBef>
                <a:spcPct val="20000"/>
              </a:spcBef>
              <a:buClr>
                <a:schemeClr val="folHlink"/>
              </a:buClr>
              <a:buSzPct val="90000"/>
              <a:buFont typeface="Wingdings" pitchFamily="2" charset="2"/>
              <a:buChar char="n"/>
            </a:pPr>
            <a:r>
              <a:rPr lang="ar-SA" b="1"/>
              <a:t>النار: وهي دار العذاب والعقاب، أعدها الله تعالى للكفار والعصاة، وهي موجودة الآن، وباقية إلى الأبد. قال تعالى: (وَالَّذِينَ كَفَرُوا لَهُمْ نَارُ جَهَنَّمَ لايُقْضَى عَلَيْهِمْ فَيَمُوتُوا وَلا يُخَفَّفُ عَنْهُمْ مِنْ عَذَابِهَا كَذَلِكَ نَجْزِي كُلَّ كَفُورٍ).</a:t>
            </a:r>
            <a:endParaRPr lang="ar-SA" b="1">
              <a:cs typeface="DecoType Naskh" pitchFamily="2" charset="-78"/>
            </a:endParaRPr>
          </a:p>
          <a:p>
            <a:pPr marL="342900" indent="-342900" algn="r" rtl="1" eaLnBrk="1" hangingPunct="1">
              <a:spcBef>
                <a:spcPct val="20000"/>
              </a:spcBef>
              <a:buClr>
                <a:schemeClr val="folHlink"/>
              </a:buClr>
              <a:buSzPct val="90000"/>
              <a:buFont typeface="Wingdings" pitchFamily="2" charset="2"/>
              <a:buChar char="n"/>
            </a:pPr>
            <a:r>
              <a:rPr lang="ar-SA" b="1"/>
              <a:t>الجنة : وهي الدار التي أعدها الله تعالى لعباده المؤمنين، وهي موجودة الآن، وباقية إلى الأبد. قال تعالى: (إِنَّ الَّذِينَ آَمَنُوا وَعَمِلُوا الصَّالِحَاتِ كَانَتْ لَهُمْ جَنَّاتُ الْفِرْدَوْسِ نُزُلا خَالِدِينَ فِيهَا لا يَبْغُونَ عَنْهَا حِولا). </a:t>
            </a:r>
            <a:endParaRPr lang="en-US" b="1"/>
          </a:p>
        </p:txBody>
      </p:sp>
      <p:sp>
        <p:nvSpPr>
          <p:cNvPr id="286726" name="AutoShape 6"/>
          <p:cNvSpPr>
            <a:spLocks noChangeArrowheads="1"/>
          </p:cNvSpPr>
          <p:nvPr/>
        </p:nvSpPr>
        <p:spPr bwMode="auto">
          <a:xfrm>
            <a:off x="2051050" y="188913"/>
            <a:ext cx="5472113" cy="647700"/>
          </a:xfrm>
          <a:prstGeom prst="flowChartMultidocument">
            <a:avLst/>
          </a:prstGeom>
          <a:gradFill rotWithShape="1">
            <a:gsLst>
              <a:gs pos="0">
                <a:srgbClr val="99FF99"/>
              </a:gs>
              <a:gs pos="100000">
                <a:srgbClr val="009999"/>
              </a:gs>
            </a:gsLst>
            <a:lin ang="5400000" scaled="1"/>
          </a:gradFill>
          <a:ln w="9525">
            <a:solidFill>
              <a:schemeClr val="tx1"/>
            </a:solidFill>
            <a:miter lim="800000"/>
            <a:headEnd/>
            <a:tailEnd/>
          </a:ln>
          <a:effectLst/>
        </p:spPr>
        <p:txBody>
          <a:bodyPr wrap="none" anchor="ctr"/>
          <a:lstStyle/>
          <a:p>
            <a:pPr eaLnBrk="1" hangingPunct="1"/>
            <a:endParaRPr lang="en-US" sz="2800"/>
          </a:p>
          <a:p>
            <a:pPr eaLnBrk="1" hangingPunct="1"/>
            <a:r>
              <a:rPr lang="ar-SA" sz="2800"/>
              <a:t>ز - مشتملات اليوم الآخر </a:t>
            </a:r>
          </a:p>
          <a:p>
            <a:endParaRPr 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26"/>
                                        </p:tgtEl>
                                        <p:attrNameLst>
                                          <p:attrName>style.visibility</p:attrName>
                                        </p:attrNameLst>
                                      </p:cBhvr>
                                      <p:to>
                                        <p:strVal val="visible"/>
                                      </p:to>
                                    </p:set>
                                    <p:anim calcmode="lin" valueType="num">
                                      <p:cBhvr additive="base">
                                        <p:cTn id="7" dur="500" fill="hold"/>
                                        <p:tgtEl>
                                          <p:spTgt spid="286726"/>
                                        </p:tgtEl>
                                        <p:attrNameLst>
                                          <p:attrName>ppt_x</p:attrName>
                                        </p:attrNameLst>
                                      </p:cBhvr>
                                      <p:tavLst>
                                        <p:tav tm="0">
                                          <p:val>
                                            <p:strVal val="#ppt_x"/>
                                          </p:val>
                                        </p:tav>
                                        <p:tav tm="100000">
                                          <p:val>
                                            <p:strVal val="#ppt_x"/>
                                          </p:val>
                                        </p:tav>
                                      </p:tavLst>
                                    </p:anim>
                                    <p:anim calcmode="lin" valueType="num">
                                      <p:cBhvr additive="base">
                                        <p:cTn id="8" dur="500" fill="hold"/>
                                        <p:tgtEl>
                                          <p:spTgt spid="2867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0" presetClass="entr" presetSubtype="0" fill="hold" grpId="0" nodeType="clickEffect">
                                  <p:stCondLst>
                                    <p:cond delay="0"/>
                                  </p:stCondLst>
                                  <p:childTnLst>
                                    <p:set>
                                      <p:cBhvr>
                                        <p:cTn id="12" dur="1" fill="hold">
                                          <p:stCondLst>
                                            <p:cond delay="0"/>
                                          </p:stCondLst>
                                        </p:cTn>
                                        <p:tgtEl>
                                          <p:spTgt spid="286722">
                                            <p:bg/>
                                          </p:spTgt>
                                        </p:tgtEl>
                                        <p:attrNameLst>
                                          <p:attrName>style.visibility</p:attrName>
                                        </p:attrNameLst>
                                      </p:cBhvr>
                                      <p:to>
                                        <p:strVal val="visible"/>
                                      </p:to>
                                    </p:set>
                                    <p:animEffect transition="in" filter="fade">
                                      <p:cBhvr>
                                        <p:cTn id="13" dur="800" decel="100000"/>
                                        <p:tgtEl>
                                          <p:spTgt spid="286722">
                                            <p:bg/>
                                          </p:spTgt>
                                        </p:tgtEl>
                                      </p:cBhvr>
                                    </p:animEffect>
                                    <p:anim calcmode="lin" valueType="num">
                                      <p:cBhvr>
                                        <p:cTn id="14" dur="800" decel="100000" fill="hold"/>
                                        <p:tgtEl>
                                          <p:spTgt spid="286722">
                                            <p:bg/>
                                          </p:spTgt>
                                        </p:tgtEl>
                                        <p:attrNameLst>
                                          <p:attrName>style.rotation</p:attrName>
                                        </p:attrNameLst>
                                      </p:cBhvr>
                                      <p:tavLst>
                                        <p:tav tm="0">
                                          <p:val>
                                            <p:fltVal val="-90"/>
                                          </p:val>
                                        </p:tav>
                                        <p:tav tm="100000">
                                          <p:val>
                                            <p:fltVal val="0"/>
                                          </p:val>
                                        </p:tav>
                                      </p:tavLst>
                                    </p:anim>
                                    <p:anim calcmode="lin" valueType="num">
                                      <p:cBhvr>
                                        <p:cTn id="15" dur="800" decel="100000" fill="hold"/>
                                        <p:tgtEl>
                                          <p:spTgt spid="286722">
                                            <p:bg/>
                                          </p:spTgt>
                                        </p:tgtEl>
                                        <p:attrNameLst>
                                          <p:attrName>ppt_x</p:attrName>
                                        </p:attrNameLst>
                                      </p:cBhvr>
                                      <p:tavLst>
                                        <p:tav tm="0">
                                          <p:val>
                                            <p:strVal val="#ppt_x+0.4"/>
                                          </p:val>
                                        </p:tav>
                                        <p:tav tm="100000">
                                          <p:val>
                                            <p:strVal val="#ppt_x-0.05"/>
                                          </p:val>
                                        </p:tav>
                                      </p:tavLst>
                                    </p:anim>
                                    <p:anim calcmode="lin" valueType="num">
                                      <p:cBhvr>
                                        <p:cTn id="16" dur="800" decel="100000" fill="hold"/>
                                        <p:tgtEl>
                                          <p:spTgt spid="286722">
                                            <p:bg/>
                                          </p:spTgt>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286722">
                                            <p:bg/>
                                          </p:spTgt>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286722">
                                            <p:bg/>
                                          </p:spTgt>
                                        </p:tgtEl>
                                        <p:attrNameLst>
                                          <p:attrName>ppt_y</p:attrName>
                                        </p:attrNameLst>
                                      </p:cBhvr>
                                      <p:tavLst>
                                        <p:tav tm="0">
                                          <p:val>
                                            <p:strVal val="#ppt_y+0.1"/>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ashreg.wav"/>
                                        </p:tgtEl>
                                      </p:cMediaNode>
                                    </p:audio>
                                  </p:subTnLst>
                                </p:cTn>
                              </p:par>
                            </p:childTnLst>
                          </p:cTn>
                        </p:par>
                      </p:childTnLst>
                    </p:cTn>
                  </p:par>
                  <p:par>
                    <p:cTn id="19" fill="hold">
                      <p:stCondLst>
                        <p:cond delay="indefinite"/>
                      </p:stCondLst>
                      <p:childTnLst>
                        <p:par>
                          <p:cTn id="20" fill="hold">
                            <p:stCondLst>
                              <p:cond delay="0"/>
                            </p:stCondLst>
                            <p:childTnLst>
                              <p:par>
                                <p:cTn id="21" presetID="30" presetClass="entr" presetSubtype="0" fill="hold" grpId="0" nodeType="clickEffect">
                                  <p:stCondLst>
                                    <p:cond delay="0"/>
                                  </p:stCondLst>
                                  <p:childTnLst>
                                    <p:set>
                                      <p:cBhvr>
                                        <p:cTn id="22" dur="1" fill="hold">
                                          <p:stCondLst>
                                            <p:cond delay="0"/>
                                          </p:stCondLst>
                                        </p:cTn>
                                        <p:tgtEl>
                                          <p:spTgt spid="286722">
                                            <p:txEl>
                                              <p:pRg st="0" end="0"/>
                                            </p:txEl>
                                          </p:spTgt>
                                        </p:tgtEl>
                                        <p:attrNameLst>
                                          <p:attrName>style.visibility</p:attrName>
                                        </p:attrNameLst>
                                      </p:cBhvr>
                                      <p:to>
                                        <p:strVal val="visible"/>
                                      </p:to>
                                    </p:set>
                                    <p:animEffect transition="in" filter="fade">
                                      <p:cBhvr>
                                        <p:cTn id="23" dur="800" decel="100000"/>
                                        <p:tgtEl>
                                          <p:spTgt spid="286722">
                                            <p:txEl>
                                              <p:pRg st="0" end="0"/>
                                            </p:txEl>
                                          </p:spTgt>
                                        </p:tgtEl>
                                      </p:cBhvr>
                                    </p:animEffect>
                                    <p:anim calcmode="lin" valueType="num">
                                      <p:cBhvr>
                                        <p:cTn id="24" dur="800" decel="100000" fill="hold"/>
                                        <p:tgtEl>
                                          <p:spTgt spid="286722">
                                            <p:txEl>
                                              <p:pRg st="0" end="0"/>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286722">
                                            <p:txEl>
                                              <p:pRg st="0" end="0"/>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286722">
                                            <p:txEl>
                                              <p:pRg st="0" end="0"/>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286722">
                                            <p:txEl>
                                              <p:pRg st="0" end="0"/>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286722">
                                            <p:txEl>
                                              <p:pRg st="0" end="0"/>
                                            </p:txEl>
                                          </p:spTgt>
                                        </p:tgtEl>
                                        <p:attrNameLst>
                                          <p:attrName>ppt_y</p:attrName>
                                        </p:attrNameLst>
                                      </p:cBhvr>
                                      <p:tavLst>
                                        <p:tav tm="0">
                                          <p:val>
                                            <p:strVal val="#ppt_y+0.1"/>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coin.wav"/>
                                        </p:tgtEl>
                                      </p:cMediaNode>
                                    </p:audio>
                                  </p:subTnLst>
                                </p:cTn>
                              </p:par>
                            </p:childTnLst>
                          </p:cTn>
                        </p:par>
                      </p:childTnLst>
                    </p:cTn>
                  </p:par>
                  <p:par>
                    <p:cTn id="29" fill="hold">
                      <p:stCondLst>
                        <p:cond delay="indefinite"/>
                      </p:stCondLst>
                      <p:childTnLst>
                        <p:par>
                          <p:cTn id="30" fill="hold">
                            <p:stCondLst>
                              <p:cond delay="0"/>
                            </p:stCondLst>
                            <p:childTnLst>
                              <p:par>
                                <p:cTn id="31" presetID="30" presetClass="entr" presetSubtype="0" fill="hold" grpId="0" nodeType="clickEffect">
                                  <p:stCondLst>
                                    <p:cond delay="0"/>
                                  </p:stCondLst>
                                  <p:childTnLst>
                                    <p:set>
                                      <p:cBhvr>
                                        <p:cTn id="32" dur="1" fill="hold">
                                          <p:stCondLst>
                                            <p:cond delay="0"/>
                                          </p:stCondLst>
                                        </p:cTn>
                                        <p:tgtEl>
                                          <p:spTgt spid="286722">
                                            <p:txEl>
                                              <p:pRg st="1" end="1"/>
                                            </p:txEl>
                                          </p:spTgt>
                                        </p:tgtEl>
                                        <p:attrNameLst>
                                          <p:attrName>style.visibility</p:attrName>
                                        </p:attrNameLst>
                                      </p:cBhvr>
                                      <p:to>
                                        <p:strVal val="visible"/>
                                      </p:to>
                                    </p:set>
                                    <p:animEffect transition="in" filter="fade">
                                      <p:cBhvr>
                                        <p:cTn id="33" dur="800" decel="100000"/>
                                        <p:tgtEl>
                                          <p:spTgt spid="286722">
                                            <p:txEl>
                                              <p:pRg st="1" end="1"/>
                                            </p:txEl>
                                          </p:spTgt>
                                        </p:tgtEl>
                                      </p:cBhvr>
                                    </p:animEffect>
                                    <p:anim calcmode="lin" valueType="num">
                                      <p:cBhvr>
                                        <p:cTn id="34" dur="800" decel="100000" fill="hold"/>
                                        <p:tgtEl>
                                          <p:spTgt spid="286722">
                                            <p:txEl>
                                              <p:pRg st="1" end="1"/>
                                            </p:txEl>
                                          </p:spTgt>
                                        </p:tgtEl>
                                        <p:attrNameLst>
                                          <p:attrName>style.rotation</p:attrName>
                                        </p:attrNameLst>
                                      </p:cBhvr>
                                      <p:tavLst>
                                        <p:tav tm="0">
                                          <p:val>
                                            <p:fltVal val="-90"/>
                                          </p:val>
                                        </p:tav>
                                        <p:tav tm="100000">
                                          <p:val>
                                            <p:fltVal val="0"/>
                                          </p:val>
                                        </p:tav>
                                      </p:tavLst>
                                    </p:anim>
                                    <p:anim calcmode="lin" valueType="num">
                                      <p:cBhvr>
                                        <p:cTn id="35" dur="800" decel="100000" fill="hold"/>
                                        <p:tgtEl>
                                          <p:spTgt spid="286722">
                                            <p:txEl>
                                              <p:pRg st="1" end="1"/>
                                            </p:txEl>
                                          </p:spTgt>
                                        </p:tgtEl>
                                        <p:attrNameLst>
                                          <p:attrName>ppt_x</p:attrName>
                                        </p:attrNameLst>
                                      </p:cBhvr>
                                      <p:tavLst>
                                        <p:tav tm="0">
                                          <p:val>
                                            <p:strVal val="#ppt_x+0.4"/>
                                          </p:val>
                                        </p:tav>
                                        <p:tav tm="100000">
                                          <p:val>
                                            <p:strVal val="#ppt_x-0.05"/>
                                          </p:val>
                                        </p:tav>
                                      </p:tavLst>
                                    </p:anim>
                                    <p:anim calcmode="lin" valueType="num">
                                      <p:cBhvr>
                                        <p:cTn id="36" dur="800" decel="100000" fill="hold"/>
                                        <p:tgtEl>
                                          <p:spTgt spid="286722">
                                            <p:txEl>
                                              <p:pRg st="1" end="1"/>
                                            </p:txEl>
                                          </p:spTgt>
                                        </p:tgtEl>
                                        <p:attrNameLst>
                                          <p:attrName>ppt_y</p:attrName>
                                        </p:attrNameLst>
                                      </p:cBhvr>
                                      <p:tavLst>
                                        <p:tav tm="0">
                                          <p:val>
                                            <p:strVal val="#ppt_y-0.4"/>
                                          </p:val>
                                        </p:tav>
                                        <p:tav tm="100000">
                                          <p:val>
                                            <p:strVal val="#ppt_y+0.1"/>
                                          </p:val>
                                        </p:tav>
                                      </p:tavLst>
                                    </p:anim>
                                    <p:anim calcmode="lin" valueType="num">
                                      <p:cBhvr>
                                        <p:cTn id="37" dur="200" accel="100000" fill="hold">
                                          <p:stCondLst>
                                            <p:cond delay="800"/>
                                          </p:stCondLst>
                                        </p:cTn>
                                        <p:tgtEl>
                                          <p:spTgt spid="286722">
                                            <p:txEl>
                                              <p:pRg st="1" end="1"/>
                                            </p:txEl>
                                          </p:spTgt>
                                        </p:tgtEl>
                                        <p:attrNameLst>
                                          <p:attrName>ppt_x</p:attrName>
                                        </p:attrNameLst>
                                      </p:cBhvr>
                                      <p:tavLst>
                                        <p:tav tm="0">
                                          <p:val>
                                            <p:strVal val="#ppt_x-0.05"/>
                                          </p:val>
                                        </p:tav>
                                        <p:tav tm="100000">
                                          <p:val>
                                            <p:strVal val="#ppt_x"/>
                                          </p:val>
                                        </p:tav>
                                      </p:tavLst>
                                    </p:anim>
                                    <p:anim calcmode="lin" valueType="num">
                                      <p:cBhvr>
                                        <p:cTn id="38" dur="200" accel="100000" fill="hold">
                                          <p:stCondLst>
                                            <p:cond delay="800"/>
                                          </p:stCondLst>
                                        </p:cTn>
                                        <p:tgtEl>
                                          <p:spTgt spid="286722">
                                            <p:txEl>
                                              <p:pRg st="1" end="1"/>
                                            </p:txEl>
                                          </p:spTgt>
                                        </p:tgtEl>
                                        <p:attrNameLst>
                                          <p:attrName>ppt_y</p:attrName>
                                        </p:attrNameLst>
                                      </p:cBhvr>
                                      <p:tavLst>
                                        <p:tav tm="0">
                                          <p:val>
                                            <p:strVal val="#ppt_y+0.1"/>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3" name="coin.wav"/>
                                        </p:tgtEl>
                                      </p:cMediaNode>
                                    </p:audio>
                                  </p:subTnLst>
                                </p:cTn>
                              </p:par>
                            </p:childTnLst>
                          </p:cTn>
                        </p:par>
                      </p:childTnLst>
                    </p:cTn>
                  </p:par>
                  <p:par>
                    <p:cTn id="39" fill="hold">
                      <p:stCondLst>
                        <p:cond delay="indefinite"/>
                      </p:stCondLst>
                      <p:childTnLst>
                        <p:par>
                          <p:cTn id="40" fill="hold">
                            <p:stCondLst>
                              <p:cond delay="0"/>
                            </p:stCondLst>
                            <p:childTnLst>
                              <p:par>
                                <p:cTn id="41" presetID="30" presetClass="entr" presetSubtype="0" fill="hold" grpId="0" nodeType="clickEffect">
                                  <p:stCondLst>
                                    <p:cond delay="0"/>
                                  </p:stCondLst>
                                  <p:childTnLst>
                                    <p:set>
                                      <p:cBhvr>
                                        <p:cTn id="42" dur="1" fill="hold">
                                          <p:stCondLst>
                                            <p:cond delay="0"/>
                                          </p:stCondLst>
                                        </p:cTn>
                                        <p:tgtEl>
                                          <p:spTgt spid="286722">
                                            <p:txEl>
                                              <p:pRg st="2" end="2"/>
                                            </p:txEl>
                                          </p:spTgt>
                                        </p:tgtEl>
                                        <p:attrNameLst>
                                          <p:attrName>style.visibility</p:attrName>
                                        </p:attrNameLst>
                                      </p:cBhvr>
                                      <p:to>
                                        <p:strVal val="visible"/>
                                      </p:to>
                                    </p:set>
                                    <p:animEffect transition="in" filter="fade">
                                      <p:cBhvr>
                                        <p:cTn id="43" dur="800" decel="100000"/>
                                        <p:tgtEl>
                                          <p:spTgt spid="286722">
                                            <p:txEl>
                                              <p:pRg st="2" end="2"/>
                                            </p:txEl>
                                          </p:spTgt>
                                        </p:tgtEl>
                                      </p:cBhvr>
                                    </p:animEffect>
                                    <p:anim calcmode="lin" valueType="num">
                                      <p:cBhvr>
                                        <p:cTn id="44" dur="800" decel="100000" fill="hold"/>
                                        <p:tgtEl>
                                          <p:spTgt spid="286722">
                                            <p:txEl>
                                              <p:pRg st="2" end="2"/>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286722">
                                            <p:txEl>
                                              <p:pRg st="2" end="2"/>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286722">
                                            <p:txEl>
                                              <p:pRg st="2" end="2"/>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286722">
                                            <p:txEl>
                                              <p:pRg st="2" end="2"/>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286722">
                                            <p:txEl>
                                              <p:pRg st="2" end="2"/>
                                            </p:txEl>
                                          </p:spTgt>
                                        </p:tgtEl>
                                        <p:attrNameLst>
                                          <p:attrName>ppt_y</p:attrName>
                                        </p:attrNameLst>
                                      </p:cBhvr>
                                      <p:tavLst>
                                        <p:tav tm="0">
                                          <p:val>
                                            <p:strVal val="#ppt_y+0.1"/>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oin.wav"/>
                                        </p:tgtEl>
                                      </p:cMediaNode>
                                    </p:audio>
                                  </p:subTnLst>
                                </p:cTn>
                              </p:par>
                            </p:childTnLst>
                          </p:cTn>
                        </p:par>
                      </p:childTnLst>
                    </p:cTn>
                  </p:par>
                  <p:par>
                    <p:cTn id="49" fill="hold">
                      <p:stCondLst>
                        <p:cond delay="indefinite"/>
                      </p:stCondLst>
                      <p:childTnLst>
                        <p:par>
                          <p:cTn id="50" fill="hold">
                            <p:stCondLst>
                              <p:cond delay="0"/>
                            </p:stCondLst>
                            <p:childTnLst>
                              <p:par>
                                <p:cTn id="51" presetID="30" presetClass="entr" presetSubtype="0" fill="hold" grpId="0" nodeType="clickEffect">
                                  <p:stCondLst>
                                    <p:cond delay="0"/>
                                  </p:stCondLst>
                                  <p:childTnLst>
                                    <p:set>
                                      <p:cBhvr>
                                        <p:cTn id="52" dur="1" fill="hold">
                                          <p:stCondLst>
                                            <p:cond delay="0"/>
                                          </p:stCondLst>
                                        </p:cTn>
                                        <p:tgtEl>
                                          <p:spTgt spid="286722">
                                            <p:txEl>
                                              <p:pRg st="3" end="3"/>
                                            </p:txEl>
                                          </p:spTgt>
                                        </p:tgtEl>
                                        <p:attrNameLst>
                                          <p:attrName>style.visibility</p:attrName>
                                        </p:attrNameLst>
                                      </p:cBhvr>
                                      <p:to>
                                        <p:strVal val="visible"/>
                                      </p:to>
                                    </p:set>
                                    <p:animEffect transition="in" filter="fade">
                                      <p:cBhvr>
                                        <p:cTn id="53" dur="800" decel="100000"/>
                                        <p:tgtEl>
                                          <p:spTgt spid="286722">
                                            <p:txEl>
                                              <p:pRg st="3" end="3"/>
                                            </p:txEl>
                                          </p:spTgt>
                                        </p:tgtEl>
                                      </p:cBhvr>
                                    </p:animEffect>
                                    <p:anim calcmode="lin" valueType="num">
                                      <p:cBhvr>
                                        <p:cTn id="54" dur="800" decel="100000" fill="hold"/>
                                        <p:tgtEl>
                                          <p:spTgt spid="286722">
                                            <p:txEl>
                                              <p:pRg st="3" end="3"/>
                                            </p:txEl>
                                          </p:spTgt>
                                        </p:tgtEl>
                                        <p:attrNameLst>
                                          <p:attrName>style.rotation</p:attrName>
                                        </p:attrNameLst>
                                      </p:cBhvr>
                                      <p:tavLst>
                                        <p:tav tm="0">
                                          <p:val>
                                            <p:fltVal val="-90"/>
                                          </p:val>
                                        </p:tav>
                                        <p:tav tm="100000">
                                          <p:val>
                                            <p:fltVal val="0"/>
                                          </p:val>
                                        </p:tav>
                                      </p:tavLst>
                                    </p:anim>
                                    <p:anim calcmode="lin" valueType="num">
                                      <p:cBhvr>
                                        <p:cTn id="55" dur="800" decel="100000" fill="hold"/>
                                        <p:tgtEl>
                                          <p:spTgt spid="286722">
                                            <p:txEl>
                                              <p:pRg st="3" end="3"/>
                                            </p:txEl>
                                          </p:spTgt>
                                        </p:tgtEl>
                                        <p:attrNameLst>
                                          <p:attrName>ppt_x</p:attrName>
                                        </p:attrNameLst>
                                      </p:cBhvr>
                                      <p:tavLst>
                                        <p:tav tm="0">
                                          <p:val>
                                            <p:strVal val="#ppt_x+0.4"/>
                                          </p:val>
                                        </p:tav>
                                        <p:tav tm="100000">
                                          <p:val>
                                            <p:strVal val="#ppt_x-0.05"/>
                                          </p:val>
                                        </p:tav>
                                      </p:tavLst>
                                    </p:anim>
                                    <p:anim calcmode="lin" valueType="num">
                                      <p:cBhvr>
                                        <p:cTn id="56" dur="800" decel="100000" fill="hold"/>
                                        <p:tgtEl>
                                          <p:spTgt spid="286722">
                                            <p:txEl>
                                              <p:pRg st="3" end="3"/>
                                            </p:txEl>
                                          </p:spTgt>
                                        </p:tgtEl>
                                        <p:attrNameLst>
                                          <p:attrName>ppt_y</p:attrName>
                                        </p:attrNameLst>
                                      </p:cBhvr>
                                      <p:tavLst>
                                        <p:tav tm="0">
                                          <p:val>
                                            <p:strVal val="#ppt_y-0.4"/>
                                          </p:val>
                                        </p:tav>
                                        <p:tav tm="100000">
                                          <p:val>
                                            <p:strVal val="#ppt_y+0.1"/>
                                          </p:val>
                                        </p:tav>
                                      </p:tavLst>
                                    </p:anim>
                                    <p:anim calcmode="lin" valueType="num">
                                      <p:cBhvr>
                                        <p:cTn id="57" dur="200" accel="100000" fill="hold">
                                          <p:stCondLst>
                                            <p:cond delay="800"/>
                                          </p:stCondLst>
                                        </p:cTn>
                                        <p:tgtEl>
                                          <p:spTgt spid="286722">
                                            <p:txEl>
                                              <p:pRg st="3" end="3"/>
                                            </p:txEl>
                                          </p:spTgt>
                                        </p:tgtEl>
                                        <p:attrNameLst>
                                          <p:attrName>ppt_x</p:attrName>
                                        </p:attrNameLst>
                                      </p:cBhvr>
                                      <p:tavLst>
                                        <p:tav tm="0">
                                          <p:val>
                                            <p:strVal val="#ppt_x-0.05"/>
                                          </p:val>
                                        </p:tav>
                                        <p:tav tm="100000">
                                          <p:val>
                                            <p:strVal val="#ppt_x"/>
                                          </p:val>
                                        </p:tav>
                                      </p:tavLst>
                                    </p:anim>
                                    <p:anim calcmode="lin" valueType="num">
                                      <p:cBhvr>
                                        <p:cTn id="58" dur="200" accel="100000" fill="hold">
                                          <p:stCondLst>
                                            <p:cond delay="800"/>
                                          </p:stCondLst>
                                        </p:cTn>
                                        <p:tgtEl>
                                          <p:spTgt spid="286722">
                                            <p:txEl>
                                              <p:pRg st="3" end="3"/>
                                            </p:txEl>
                                          </p:spTgt>
                                        </p:tgtEl>
                                        <p:attrNameLst>
                                          <p:attrName>ppt_y</p:attrName>
                                        </p:attrNameLst>
                                      </p:cBhvr>
                                      <p:tavLst>
                                        <p:tav tm="0">
                                          <p:val>
                                            <p:strVal val="#ppt_y+0.1"/>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3" name="coin.wav"/>
                                        </p:tgtEl>
                                      </p:cMediaNode>
                                    </p:audio>
                                  </p:subTnLst>
                                </p:cTn>
                              </p:par>
                            </p:childTnLst>
                          </p:cTn>
                        </p:par>
                      </p:childTnLst>
                    </p:cTn>
                  </p:par>
                  <p:par>
                    <p:cTn id="59" fill="hold">
                      <p:stCondLst>
                        <p:cond delay="indefinite"/>
                      </p:stCondLst>
                      <p:childTnLst>
                        <p:par>
                          <p:cTn id="60" fill="hold">
                            <p:stCondLst>
                              <p:cond delay="0"/>
                            </p:stCondLst>
                            <p:childTnLst>
                              <p:par>
                                <p:cTn id="61" presetID="30" presetClass="entr" presetSubtype="0" fill="hold" grpId="0" nodeType="clickEffect">
                                  <p:stCondLst>
                                    <p:cond delay="0"/>
                                  </p:stCondLst>
                                  <p:childTnLst>
                                    <p:set>
                                      <p:cBhvr>
                                        <p:cTn id="62" dur="1" fill="hold">
                                          <p:stCondLst>
                                            <p:cond delay="0"/>
                                          </p:stCondLst>
                                        </p:cTn>
                                        <p:tgtEl>
                                          <p:spTgt spid="286722">
                                            <p:txEl>
                                              <p:pRg st="4" end="4"/>
                                            </p:txEl>
                                          </p:spTgt>
                                        </p:tgtEl>
                                        <p:attrNameLst>
                                          <p:attrName>style.visibility</p:attrName>
                                        </p:attrNameLst>
                                      </p:cBhvr>
                                      <p:to>
                                        <p:strVal val="visible"/>
                                      </p:to>
                                    </p:set>
                                    <p:animEffect transition="in" filter="fade">
                                      <p:cBhvr>
                                        <p:cTn id="63" dur="800" decel="100000"/>
                                        <p:tgtEl>
                                          <p:spTgt spid="286722">
                                            <p:txEl>
                                              <p:pRg st="4" end="4"/>
                                            </p:txEl>
                                          </p:spTgt>
                                        </p:tgtEl>
                                      </p:cBhvr>
                                    </p:animEffect>
                                    <p:anim calcmode="lin" valueType="num">
                                      <p:cBhvr>
                                        <p:cTn id="64" dur="800" decel="100000" fill="hold"/>
                                        <p:tgtEl>
                                          <p:spTgt spid="286722">
                                            <p:txEl>
                                              <p:pRg st="4" end="4"/>
                                            </p:txEl>
                                          </p:spTgt>
                                        </p:tgtEl>
                                        <p:attrNameLst>
                                          <p:attrName>style.rotation</p:attrName>
                                        </p:attrNameLst>
                                      </p:cBhvr>
                                      <p:tavLst>
                                        <p:tav tm="0">
                                          <p:val>
                                            <p:fltVal val="-90"/>
                                          </p:val>
                                        </p:tav>
                                        <p:tav tm="100000">
                                          <p:val>
                                            <p:fltVal val="0"/>
                                          </p:val>
                                        </p:tav>
                                      </p:tavLst>
                                    </p:anim>
                                    <p:anim calcmode="lin" valueType="num">
                                      <p:cBhvr>
                                        <p:cTn id="65" dur="800" decel="100000" fill="hold"/>
                                        <p:tgtEl>
                                          <p:spTgt spid="286722">
                                            <p:txEl>
                                              <p:pRg st="4" end="4"/>
                                            </p:txEl>
                                          </p:spTgt>
                                        </p:tgtEl>
                                        <p:attrNameLst>
                                          <p:attrName>ppt_x</p:attrName>
                                        </p:attrNameLst>
                                      </p:cBhvr>
                                      <p:tavLst>
                                        <p:tav tm="0">
                                          <p:val>
                                            <p:strVal val="#ppt_x+0.4"/>
                                          </p:val>
                                        </p:tav>
                                        <p:tav tm="100000">
                                          <p:val>
                                            <p:strVal val="#ppt_x-0.05"/>
                                          </p:val>
                                        </p:tav>
                                      </p:tavLst>
                                    </p:anim>
                                    <p:anim calcmode="lin" valueType="num">
                                      <p:cBhvr>
                                        <p:cTn id="66" dur="800" decel="100000" fill="hold"/>
                                        <p:tgtEl>
                                          <p:spTgt spid="286722">
                                            <p:txEl>
                                              <p:pRg st="4" end="4"/>
                                            </p:txEl>
                                          </p:spTgt>
                                        </p:tgtEl>
                                        <p:attrNameLst>
                                          <p:attrName>ppt_y</p:attrName>
                                        </p:attrNameLst>
                                      </p:cBhvr>
                                      <p:tavLst>
                                        <p:tav tm="0">
                                          <p:val>
                                            <p:strVal val="#ppt_y-0.4"/>
                                          </p:val>
                                        </p:tav>
                                        <p:tav tm="100000">
                                          <p:val>
                                            <p:strVal val="#ppt_y+0.1"/>
                                          </p:val>
                                        </p:tav>
                                      </p:tavLst>
                                    </p:anim>
                                    <p:anim calcmode="lin" valueType="num">
                                      <p:cBhvr>
                                        <p:cTn id="67" dur="200" accel="100000" fill="hold">
                                          <p:stCondLst>
                                            <p:cond delay="800"/>
                                          </p:stCondLst>
                                        </p:cTn>
                                        <p:tgtEl>
                                          <p:spTgt spid="286722">
                                            <p:txEl>
                                              <p:pRg st="4" end="4"/>
                                            </p:txEl>
                                          </p:spTgt>
                                        </p:tgtEl>
                                        <p:attrNameLst>
                                          <p:attrName>ppt_x</p:attrName>
                                        </p:attrNameLst>
                                      </p:cBhvr>
                                      <p:tavLst>
                                        <p:tav tm="0">
                                          <p:val>
                                            <p:strVal val="#ppt_x-0.05"/>
                                          </p:val>
                                        </p:tav>
                                        <p:tav tm="100000">
                                          <p:val>
                                            <p:strVal val="#ppt_x"/>
                                          </p:val>
                                        </p:tav>
                                      </p:tavLst>
                                    </p:anim>
                                    <p:anim calcmode="lin" valueType="num">
                                      <p:cBhvr>
                                        <p:cTn id="68" dur="200" accel="100000" fill="hold">
                                          <p:stCondLst>
                                            <p:cond delay="800"/>
                                          </p:stCondLst>
                                        </p:cTn>
                                        <p:tgtEl>
                                          <p:spTgt spid="286722">
                                            <p:txEl>
                                              <p:pRg st="4" end="4"/>
                                            </p:txEl>
                                          </p:spTgt>
                                        </p:tgtEl>
                                        <p:attrNameLst>
                                          <p:attrName>ppt_y</p:attrName>
                                        </p:attrNameLst>
                                      </p:cBhvr>
                                      <p:tavLst>
                                        <p:tav tm="0">
                                          <p:val>
                                            <p:strVal val="#ppt_y+0.1"/>
                                          </p:val>
                                        </p:tav>
                                        <p:tav tm="100000">
                                          <p:val>
                                            <p:strVal val="#ppt_y"/>
                                          </p:val>
                                        </p:tav>
                                      </p:tavLst>
                                    </p:anim>
                                  </p:childTnLst>
                                  <p:subTnLst>
                                    <p:audio>
                                      <p:cMediaNode>
                                        <p:cTn display="0" masterRel="sameClick">
                                          <p:stCondLst>
                                            <p:cond evt="begin" delay="0">
                                              <p:tn val="61"/>
                                            </p:cond>
                                          </p:stCondLst>
                                          <p:endCondLst>
                                            <p:cond evt="onStopAudio" delay="0">
                                              <p:tgtEl>
                                                <p:sldTgt/>
                                              </p:tgtEl>
                                            </p:cond>
                                          </p:endCondLst>
                                        </p:cTn>
                                        <p:tgtEl>
                                          <p:sndTgt r:embed="rId3" name="coin.wav"/>
                                        </p:tgtEl>
                                      </p:cMediaNode>
                                    </p:audio>
                                  </p:subTnLst>
                                </p:cTn>
                              </p:par>
                            </p:childTnLst>
                          </p:cTn>
                        </p:par>
                      </p:childTnLst>
                    </p:cTn>
                  </p:par>
                  <p:par>
                    <p:cTn id="69" fill="hold">
                      <p:stCondLst>
                        <p:cond delay="indefinite"/>
                      </p:stCondLst>
                      <p:childTnLst>
                        <p:par>
                          <p:cTn id="70" fill="hold">
                            <p:stCondLst>
                              <p:cond delay="0"/>
                            </p:stCondLst>
                            <p:childTnLst>
                              <p:par>
                                <p:cTn id="71" presetID="30" presetClass="entr" presetSubtype="0" fill="hold" grpId="0" nodeType="clickEffect">
                                  <p:stCondLst>
                                    <p:cond delay="0"/>
                                  </p:stCondLst>
                                  <p:childTnLst>
                                    <p:set>
                                      <p:cBhvr>
                                        <p:cTn id="72" dur="1" fill="hold">
                                          <p:stCondLst>
                                            <p:cond delay="0"/>
                                          </p:stCondLst>
                                        </p:cTn>
                                        <p:tgtEl>
                                          <p:spTgt spid="286722">
                                            <p:txEl>
                                              <p:pRg st="5" end="5"/>
                                            </p:txEl>
                                          </p:spTgt>
                                        </p:tgtEl>
                                        <p:attrNameLst>
                                          <p:attrName>style.visibility</p:attrName>
                                        </p:attrNameLst>
                                      </p:cBhvr>
                                      <p:to>
                                        <p:strVal val="visible"/>
                                      </p:to>
                                    </p:set>
                                    <p:animEffect transition="in" filter="fade">
                                      <p:cBhvr>
                                        <p:cTn id="73" dur="800" decel="100000"/>
                                        <p:tgtEl>
                                          <p:spTgt spid="286722">
                                            <p:txEl>
                                              <p:pRg st="5" end="5"/>
                                            </p:txEl>
                                          </p:spTgt>
                                        </p:tgtEl>
                                      </p:cBhvr>
                                    </p:animEffect>
                                    <p:anim calcmode="lin" valueType="num">
                                      <p:cBhvr>
                                        <p:cTn id="74" dur="800" decel="100000" fill="hold"/>
                                        <p:tgtEl>
                                          <p:spTgt spid="286722">
                                            <p:txEl>
                                              <p:pRg st="5" end="5"/>
                                            </p:txEl>
                                          </p:spTgt>
                                        </p:tgtEl>
                                        <p:attrNameLst>
                                          <p:attrName>style.rotation</p:attrName>
                                        </p:attrNameLst>
                                      </p:cBhvr>
                                      <p:tavLst>
                                        <p:tav tm="0">
                                          <p:val>
                                            <p:fltVal val="-90"/>
                                          </p:val>
                                        </p:tav>
                                        <p:tav tm="100000">
                                          <p:val>
                                            <p:fltVal val="0"/>
                                          </p:val>
                                        </p:tav>
                                      </p:tavLst>
                                    </p:anim>
                                    <p:anim calcmode="lin" valueType="num">
                                      <p:cBhvr>
                                        <p:cTn id="75" dur="800" decel="100000" fill="hold"/>
                                        <p:tgtEl>
                                          <p:spTgt spid="286722">
                                            <p:txEl>
                                              <p:pRg st="5" end="5"/>
                                            </p:txEl>
                                          </p:spTgt>
                                        </p:tgtEl>
                                        <p:attrNameLst>
                                          <p:attrName>ppt_x</p:attrName>
                                        </p:attrNameLst>
                                      </p:cBhvr>
                                      <p:tavLst>
                                        <p:tav tm="0">
                                          <p:val>
                                            <p:strVal val="#ppt_x+0.4"/>
                                          </p:val>
                                        </p:tav>
                                        <p:tav tm="100000">
                                          <p:val>
                                            <p:strVal val="#ppt_x-0.05"/>
                                          </p:val>
                                        </p:tav>
                                      </p:tavLst>
                                    </p:anim>
                                    <p:anim calcmode="lin" valueType="num">
                                      <p:cBhvr>
                                        <p:cTn id="76" dur="800" decel="100000" fill="hold"/>
                                        <p:tgtEl>
                                          <p:spTgt spid="286722">
                                            <p:txEl>
                                              <p:pRg st="5" end="5"/>
                                            </p:txEl>
                                          </p:spTgt>
                                        </p:tgtEl>
                                        <p:attrNameLst>
                                          <p:attrName>ppt_y</p:attrName>
                                        </p:attrNameLst>
                                      </p:cBhvr>
                                      <p:tavLst>
                                        <p:tav tm="0">
                                          <p:val>
                                            <p:strVal val="#ppt_y-0.4"/>
                                          </p:val>
                                        </p:tav>
                                        <p:tav tm="100000">
                                          <p:val>
                                            <p:strVal val="#ppt_y+0.1"/>
                                          </p:val>
                                        </p:tav>
                                      </p:tavLst>
                                    </p:anim>
                                    <p:anim calcmode="lin" valueType="num">
                                      <p:cBhvr>
                                        <p:cTn id="77" dur="200" accel="100000" fill="hold">
                                          <p:stCondLst>
                                            <p:cond delay="800"/>
                                          </p:stCondLst>
                                        </p:cTn>
                                        <p:tgtEl>
                                          <p:spTgt spid="286722">
                                            <p:txEl>
                                              <p:pRg st="5" end="5"/>
                                            </p:txEl>
                                          </p:spTgt>
                                        </p:tgtEl>
                                        <p:attrNameLst>
                                          <p:attrName>ppt_x</p:attrName>
                                        </p:attrNameLst>
                                      </p:cBhvr>
                                      <p:tavLst>
                                        <p:tav tm="0">
                                          <p:val>
                                            <p:strVal val="#ppt_x-0.05"/>
                                          </p:val>
                                        </p:tav>
                                        <p:tav tm="100000">
                                          <p:val>
                                            <p:strVal val="#ppt_x"/>
                                          </p:val>
                                        </p:tav>
                                      </p:tavLst>
                                    </p:anim>
                                    <p:anim calcmode="lin" valueType="num">
                                      <p:cBhvr>
                                        <p:cTn id="78" dur="200" accel="100000" fill="hold">
                                          <p:stCondLst>
                                            <p:cond delay="800"/>
                                          </p:stCondLst>
                                        </p:cTn>
                                        <p:tgtEl>
                                          <p:spTgt spid="286722">
                                            <p:txEl>
                                              <p:pRg st="5" end="5"/>
                                            </p:txEl>
                                          </p:spTgt>
                                        </p:tgtEl>
                                        <p:attrNameLst>
                                          <p:attrName>ppt_y</p:attrName>
                                        </p:attrNameLst>
                                      </p:cBhvr>
                                      <p:tavLst>
                                        <p:tav tm="0">
                                          <p:val>
                                            <p:strVal val="#ppt_y+0.1"/>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3" name="coin.wav"/>
                                        </p:tgtEl>
                                      </p:cMediaNode>
                                    </p:audio>
                                  </p:subTnLst>
                                </p:cTn>
                              </p:par>
                            </p:childTnLst>
                          </p:cTn>
                        </p:par>
                      </p:childTnLst>
                    </p:cTn>
                  </p:par>
                  <p:par>
                    <p:cTn id="79" fill="hold">
                      <p:stCondLst>
                        <p:cond delay="indefinite"/>
                      </p:stCondLst>
                      <p:childTnLst>
                        <p:par>
                          <p:cTn id="80" fill="hold">
                            <p:stCondLst>
                              <p:cond delay="0"/>
                            </p:stCondLst>
                            <p:childTnLst>
                              <p:par>
                                <p:cTn id="81" presetID="30" presetClass="entr" presetSubtype="0" fill="hold" grpId="0" nodeType="clickEffect">
                                  <p:stCondLst>
                                    <p:cond delay="0"/>
                                  </p:stCondLst>
                                  <p:childTnLst>
                                    <p:set>
                                      <p:cBhvr>
                                        <p:cTn id="82" dur="1" fill="hold">
                                          <p:stCondLst>
                                            <p:cond delay="0"/>
                                          </p:stCondLst>
                                        </p:cTn>
                                        <p:tgtEl>
                                          <p:spTgt spid="286722">
                                            <p:txEl>
                                              <p:pRg st="6" end="6"/>
                                            </p:txEl>
                                          </p:spTgt>
                                        </p:tgtEl>
                                        <p:attrNameLst>
                                          <p:attrName>style.visibility</p:attrName>
                                        </p:attrNameLst>
                                      </p:cBhvr>
                                      <p:to>
                                        <p:strVal val="visible"/>
                                      </p:to>
                                    </p:set>
                                    <p:animEffect transition="in" filter="fade">
                                      <p:cBhvr>
                                        <p:cTn id="83" dur="800" decel="100000"/>
                                        <p:tgtEl>
                                          <p:spTgt spid="286722">
                                            <p:txEl>
                                              <p:pRg st="6" end="6"/>
                                            </p:txEl>
                                          </p:spTgt>
                                        </p:tgtEl>
                                      </p:cBhvr>
                                    </p:animEffect>
                                    <p:anim calcmode="lin" valueType="num">
                                      <p:cBhvr>
                                        <p:cTn id="84" dur="800" decel="100000" fill="hold"/>
                                        <p:tgtEl>
                                          <p:spTgt spid="286722">
                                            <p:txEl>
                                              <p:pRg st="6" end="6"/>
                                            </p:txEl>
                                          </p:spTgt>
                                        </p:tgtEl>
                                        <p:attrNameLst>
                                          <p:attrName>style.rotation</p:attrName>
                                        </p:attrNameLst>
                                      </p:cBhvr>
                                      <p:tavLst>
                                        <p:tav tm="0">
                                          <p:val>
                                            <p:fltVal val="-90"/>
                                          </p:val>
                                        </p:tav>
                                        <p:tav tm="100000">
                                          <p:val>
                                            <p:fltVal val="0"/>
                                          </p:val>
                                        </p:tav>
                                      </p:tavLst>
                                    </p:anim>
                                    <p:anim calcmode="lin" valueType="num">
                                      <p:cBhvr>
                                        <p:cTn id="85" dur="800" decel="100000" fill="hold"/>
                                        <p:tgtEl>
                                          <p:spTgt spid="286722">
                                            <p:txEl>
                                              <p:pRg st="6" end="6"/>
                                            </p:txEl>
                                          </p:spTgt>
                                        </p:tgtEl>
                                        <p:attrNameLst>
                                          <p:attrName>ppt_x</p:attrName>
                                        </p:attrNameLst>
                                      </p:cBhvr>
                                      <p:tavLst>
                                        <p:tav tm="0">
                                          <p:val>
                                            <p:strVal val="#ppt_x+0.4"/>
                                          </p:val>
                                        </p:tav>
                                        <p:tav tm="100000">
                                          <p:val>
                                            <p:strVal val="#ppt_x-0.05"/>
                                          </p:val>
                                        </p:tav>
                                      </p:tavLst>
                                    </p:anim>
                                    <p:anim calcmode="lin" valueType="num">
                                      <p:cBhvr>
                                        <p:cTn id="86" dur="800" decel="100000" fill="hold"/>
                                        <p:tgtEl>
                                          <p:spTgt spid="286722">
                                            <p:txEl>
                                              <p:pRg st="6" end="6"/>
                                            </p:txEl>
                                          </p:spTgt>
                                        </p:tgtEl>
                                        <p:attrNameLst>
                                          <p:attrName>ppt_y</p:attrName>
                                        </p:attrNameLst>
                                      </p:cBhvr>
                                      <p:tavLst>
                                        <p:tav tm="0">
                                          <p:val>
                                            <p:strVal val="#ppt_y-0.4"/>
                                          </p:val>
                                        </p:tav>
                                        <p:tav tm="100000">
                                          <p:val>
                                            <p:strVal val="#ppt_y+0.1"/>
                                          </p:val>
                                        </p:tav>
                                      </p:tavLst>
                                    </p:anim>
                                    <p:anim calcmode="lin" valueType="num">
                                      <p:cBhvr>
                                        <p:cTn id="87" dur="200" accel="100000" fill="hold">
                                          <p:stCondLst>
                                            <p:cond delay="800"/>
                                          </p:stCondLst>
                                        </p:cTn>
                                        <p:tgtEl>
                                          <p:spTgt spid="286722">
                                            <p:txEl>
                                              <p:pRg st="6" end="6"/>
                                            </p:txEl>
                                          </p:spTgt>
                                        </p:tgtEl>
                                        <p:attrNameLst>
                                          <p:attrName>ppt_x</p:attrName>
                                        </p:attrNameLst>
                                      </p:cBhvr>
                                      <p:tavLst>
                                        <p:tav tm="0">
                                          <p:val>
                                            <p:strVal val="#ppt_x-0.05"/>
                                          </p:val>
                                        </p:tav>
                                        <p:tav tm="100000">
                                          <p:val>
                                            <p:strVal val="#ppt_x"/>
                                          </p:val>
                                        </p:tav>
                                      </p:tavLst>
                                    </p:anim>
                                    <p:anim calcmode="lin" valueType="num">
                                      <p:cBhvr>
                                        <p:cTn id="88" dur="200" accel="100000" fill="hold">
                                          <p:stCondLst>
                                            <p:cond delay="800"/>
                                          </p:stCondLst>
                                        </p:cTn>
                                        <p:tgtEl>
                                          <p:spTgt spid="286722">
                                            <p:txEl>
                                              <p:pRg st="6" end="6"/>
                                            </p:txEl>
                                          </p:spTgt>
                                        </p:tgtEl>
                                        <p:attrNameLst>
                                          <p:attrName>ppt_y</p:attrName>
                                        </p:attrNameLst>
                                      </p:cBhvr>
                                      <p:tavLst>
                                        <p:tav tm="0">
                                          <p:val>
                                            <p:strVal val="#ppt_y+0.1"/>
                                          </p:val>
                                        </p:tav>
                                        <p:tav tm="100000">
                                          <p:val>
                                            <p:strVal val="#ppt_y"/>
                                          </p:val>
                                        </p:tav>
                                      </p:tavLst>
                                    </p:anim>
                                  </p:childTnLst>
                                  <p:subTnLst>
                                    <p:audio>
                                      <p:cMediaNode>
                                        <p:cTn display="0" masterRel="sameClick">
                                          <p:stCondLst>
                                            <p:cond evt="begin" delay="0">
                                              <p:tn val="81"/>
                                            </p:cond>
                                          </p:stCondLst>
                                          <p:endCondLst>
                                            <p:cond evt="onStopAudio" delay="0">
                                              <p:tgtEl>
                                                <p:sldTgt/>
                                              </p:tgtEl>
                                            </p:cond>
                                          </p:endCondLst>
                                        </p:cTn>
                                        <p:tgtEl>
                                          <p:sndTgt r:embed="rId3" name="coin.wav"/>
                                        </p:tgtEl>
                                      </p:cMediaNode>
                                    </p:audio>
                                  </p:subTnLst>
                                </p:cTn>
                              </p:par>
                            </p:childTnLst>
                          </p:cTn>
                        </p:par>
                      </p:childTnLst>
                    </p:cTn>
                  </p:par>
                  <p:par>
                    <p:cTn id="89" fill="hold">
                      <p:stCondLst>
                        <p:cond delay="indefinite"/>
                      </p:stCondLst>
                      <p:childTnLst>
                        <p:par>
                          <p:cTn id="90" fill="hold">
                            <p:stCondLst>
                              <p:cond delay="0"/>
                            </p:stCondLst>
                            <p:childTnLst>
                              <p:par>
                                <p:cTn id="91" presetID="30" presetClass="entr" presetSubtype="0" fill="hold" grpId="0" nodeType="clickEffect">
                                  <p:stCondLst>
                                    <p:cond delay="0"/>
                                  </p:stCondLst>
                                  <p:childTnLst>
                                    <p:set>
                                      <p:cBhvr>
                                        <p:cTn id="92" dur="1" fill="hold">
                                          <p:stCondLst>
                                            <p:cond delay="0"/>
                                          </p:stCondLst>
                                        </p:cTn>
                                        <p:tgtEl>
                                          <p:spTgt spid="286722">
                                            <p:txEl>
                                              <p:pRg st="7" end="7"/>
                                            </p:txEl>
                                          </p:spTgt>
                                        </p:tgtEl>
                                        <p:attrNameLst>
                                          <p:attrName>style.visibility</p:attrName>
                                        </p:attrNameLst>
                                      </p:cBhvr>
                                      <p:to>
                                        <p:strVal val="visible"/>
                                      </p:to>
                                    </p:set>
                                    <p:animEffect transition="in" filter="fade">
                                      <p:cBhvr>
                                        <p:cTn id="93" dur="800" decel="100000"/>
                                        <p:tgtEl>
                                          <p:spTgt spid="286722">
                                            <p:txEl>
                                              <p:pRg st="7" end="7"/>
                                            </p:txEl>
                                          </p:spTgt>
                                        </p:tgtEl>
                                      </p:cBhvr>
                                    </p:animEffect>
                                    <p:anim calcmode="lin" valueType="num">
                                      <p:cBhvr>
                                        <p:cTn id="94" dur="800" decel="100000" fill="hold"/>
                                        <p:tgtEl>
                                          <p:spTgt spid="286722">
                                            <p:txEl>
                                              <p:pRg st="7" end="7"/>
                                            </p:txEl>
                                          </p:spTgt>
                                        </p:tgtEl>
                                        <p:attrNameLst>
                                          <p:attrName>style.rotation</p:attrName>
                                        </p:attrNameLst>
                                      </p:cBhvr>
                                      <p:tavLst>
                                        <p:tav tm="0">
                                          <p:val>
                                            <p:fltVal val="-90"/>
                                          </p:val>
                                        </p:tav>
                                        <p:tav tm="100000">
                                          <p:val>
                                            <p:fltVal val="0"/>
                                          </p:val>
                                        </p:tav>
                                      </p:tavLst>
                                    </p:anim>
                                    <p:anim calcmode="lin" valueType="num">
                                      <p:cBhvr>
                                        <p:cTn id="95" dur="800" decel="100000" fill="hold"/>
                                        <p:tgtEl>
                                          <p:spTgt spid="286722">
                                            <p:txEl>
                                              <p:pRg st="7" end="7"/>
                                            </p:txEl>
                                          </p:spTgt>
                                        </p:tgtEl>
                                        <p:attrNameLst>
                                          <p:attrName>ppt_x</p:attrName>
                                        </p:attrNameLst>
                                      </p:cBhvr>
                                      <p:tavLst>
                                        <p:tav tm="0">
                                          <p:val>
                                            <p:strVal val="#ppt_x+0.4"/>
                                          </p:val>
                                        </p:tav>
                                        <p:tav tm="100000">
                                          <p:val>
                                            <p:strVal val="#ppt_x-0.05"/>
                                          </p:val>
                                        </p:tav>
                                      </p:tavLst>
                                    </p:anim>
                                    <p:anim calcmode="lin" valueType="num">
                                      <p:cBhvr>
                                        <p:cTn id="96" dur="800" decel="100000" fill="hold"/>
                                        <p:tgtEl>
                                          <p:spTgt spid="286722">
                                            <p:txEl>
                                              <p:pRg st="7" end="7"/>
                                            </p:txEl>
                                          </p:spTgt>
                                        </p:tgtEl>
                                        <p:attrNameLst>
                                          <p:attrName>ppt_y</p:attrName>
                                        </p:attrNameLst>
                                      </p:cBhvr>
                                      <p:tavLst>
                                        <p:tav tm="0">
                                          <p:val>
                                            <p:strVal val="#ppt_y-0.4"/>
                                          </p:val>
                                        </p:tav>
                                        <p:tav tm="100000">
                                          <p:val>
                                            <p:strVal val="#ppt_y+0.1"/>
                                          </p:val>
                                        </p:tav>
                                      </p:tavLst>
                                    </p:anim>
                                    <p:anim calcmode="lin" valueType="num">
                                      <p:cBhvr>
                                        <p:cTn id="97" dur="200" accel="100000" fill="hold">
                                          <p:stCondLst>
                                            <p:cond delay="800"/>
                                          </p:stCondLst>
                                        </p:cTn>
                                        <p:tgtEl>
                                          <p:spTgt spid="286722">
                                            <p:txEl>
                                              <p:pRg st="7" end="7"/>
                                            </p:txEl>
                                          </p:spTgt>
                                        </p:tgtEl>
                                        <p:attrNameLst>
                                          <p:attrName>ppt_x</p:attrName>
                                        </p:attrNameLst>
                                      </p:cBhvr>
                                      <p:tavLst>
                                        <p:tav tm="0">
                                          <p:val>
                                            <p:strVal val="#ppt_x-0.05"/>
                                          </p:val>
                                        </p:tav>
                                        <p:tav tm="100000">
                                          <p:val>
                                            <p:strVal val="#ppt_x"/>
                                          </p:val>
                                        </p:tav>
                                      </p:tavLst>
                                    </p:anim>
                                    <p:anim calcmode="lin" valueType="num">
                                      <p:cBhvr>
                                        <p:cTn id="98" dur="200" accel="100000" fill="hold">
                                          <p:stCondLst>
                                            <p:cond delay="800"/>
                                          </p:stCondLst>
                                        </p:cTn>
                                        <p:tgtEl>
                                          <p:spTgt spid="286722">
                                            <p:txEl>
                                              <p:pRg st="7" end="7"/>
                                            </p:txEl>
                                          </p:spTgt>
                                        </p:tgtEl>
                                        <p:attrNameLst>
                                          <p:attrName>ppt_y</p:attrName>
                                        </p:attrNameLst>
                                      </p:cBhvr>
                                      <p:tavLst>
                                        <p:tav tm="0">
                                          <p:val>
                                            <p:strVal val="#ppt_y+0.1"/>
                                          </p:val>
                                        </p:tav>
                                        <p:tav tm="100000">
                                          <p:val>
                                            <p:strVal val="#ppt_y"/>
                                          </p:val>
                                        </p:tav>
                                      </p:tavLst>
                                    </p:anim>
                                  </p:childTnLst>
                                  <p:subTnLst>
                                    <p:audio>
                                      <p:cMediaNode>
                                        <p:cTn display="0" masterRel="sameClick">
                                          <p:stCondLst>
                                            <p:cond evt="begin" delay="0">
                                              <p:tn val="91"/>
                                            </p:cond>
                                          </p:stCondLst>
                                          <p:endCondLst>
                                            <p:cond evt="onStopAudio" delay="0">
                                              <p:tgtEl>
                                                <p:sldTgt/>
                                              </p:tgtEl>
                                            </p:cond>
                                          </p:endCondLst>
                                        </p:cTn>
                                        <p:tgtEl>
                                          <p:sndTgt r:embed="rId3"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2" grpId="0" build="p" animBg="1"/>
      <p:bldP spid="286726"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عنصر نائب لرقم الشريحة 5"/>
          <p:cNvSpPr>
            <a:spLocks noGrp="1"/>
          </p:cNvSpPr>
          <p:nvPr>
            <p:ph type="sldNum" sz="quarter" idx="12"/>
          </p:nvPr>
        </p:nvSpPr>
        <p:spPr/>
        <p:txBody>
          <a:bodyPr/>
          <a:lstStyle/>
          <a:p>
            <a:fld id="{8D40399C-495C-4724-8AF0-9DC4944F4B45}" type="slidenum">
              <a:rPr lang="ar-SA"/>
              <a:pPr/>
              <a:t>53</a:t>
            </a:fld>
            <a:endParaRPr lang="en-US"/>
          </a:p>
        </p:txBody>
      </p:sp>
      <p:sp>
        <p:nvSpPr>
          <p:cNvPr id="299010" name="AutoShape 2"/>
          <p:cNvSpPr>
            <a:spLocks noChangeArrowheads="1"/>
          </p:cNvSpPr>
          <p:nvPr/>
        </p:nvSpPr>
        <p:spPr bwMode="auto">
          <a:xfrm>
            <a:off x="2627313" y="2781300"/>
            <a:ext cx="3600450" cy="1727200"/>
          </a:xfrm>
          <a:prstGeom prst="star32">
            <a:avLst>
              <a:gd name="adj" fmla="val 37500"/>
            </a:avLst>
          </a:prstGeom>
          <a:gradFill rotWithShape="1">
            <a:gsLst>
              <a:gs pos="0">
                <a:schemeClr val="hlink"/>
              </a:gs>
              <a:gs pos="100000">
                <a:srgbClr val="FFCC99"/>
              </a:gs>
            </a:gsLst>
            <a:path path="shape">
              <a:fillToRect l="50000" t="50000" r="50000" b="50000"/>
            </a:path>
          </a:gradFill>
          <a:ln w="9525">
            <a:solidFill>
              <a:srgbClr val="000000"/>
            </a:solidFill>
            <a:miter lim="800000"/>
            <a:headEnd/>
            <a:tailEnd/>
          </a:ln>
        </p:spPr>
        <p:txBody>
          <a:bodyPr/>
          <a:lstStyle/>
          <a:p>
            <a:pPr eaLnBrk="1" hangingPunct="1"/>
            <a:r>
              <a:rPr lang="ar-SA" sz="2400" b="1"/>
              <a:t>والحديث عن ذلك يتضمن:</a:t>
            </a:r>
            <a:endParaRPr lang="en-US" sz="2400" b="1"/>
          </a:p>
        </p:txBody>
      </p:sp>
      <p:sp>
        <p:nvSpPr>
          <p:cNvPr id="299012" name="AutoShape 4"/>
          <p:cNvSpPr>
            <a:spLocks noChangeArrowheads="1"/>
          </p:cNvSpPr>
          <p:nvPr/>
        </p:nvSpPr>
        <p:spPr bwMode="auto">
          <a:xfrm>
            <a:off x="1116013" y="4941888"/>
            <a:ext cx="3168650" cy="1511300"/>
          </a:xfrm>
          <a:prstGeom prst="cloudCallout">
            <a:avLst>
              <a:gd name="adj1" fmla="val 35523"/>
              <a:gd name="adj2" fmla="val -88866"/>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200" b="1"/>
              <a:t>د – حقيقة مذهب القدرية والجبرية في القدر ومناقشته </a:t>
            </a:r>
            <a:endParaRPr lang="en-US" sz="2200" b="1"/>
          </a:p>
          <a:p>
            <a:pPr rtl="1" eaLnBrk="1" hangingPunct="1"/>
            <a:endParaRPr lang="en-US" sz="2200" b="1"/>
          </a:p>
        </p:txBody>
      </p:sp>
      <p:sp>
        <p:nvSpPr>
          <p:cNvPr id="299013" name="AutoShape 5"/>
          <p:cNvSpPr>
            <a:spLocks noChangeArrowheads="1"/>
          </p:cNvSpPr>
          <p:nvPr/>
        </p:nvSpPr>
        <p:spPr bwMode="auto">
          <a:xfrm>
            <a:off x="4500563" y="5084763"/>
            <a:ext cx="2879725" cy="1584325"/>
          </a:xfrm>
          <a:prstGeom prst="cloudCallout">
            <a:avLst>
              <a:gd name="adj1" fmla="val -34454"/>
              <a:gd name="adj2" fmla="val -90981"/>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400" b="1"/>
              <a:t>جـ - أدلة وجوب الإيمان بالقضاء والقدر</a:t>
            </a:r>
            <a:endParaRPr lang="en-US" sz="2400" b="1"/>
          </a:p>
        </p:txBody>
      </p:sp>
      <p:sp>
        <p:nvSpPr>
          <p:cNvPr id="299014" name="AutoShape 6"/>
          <p:cNvSpPr>
            <a:spLocks noChangeArrowheads="1"/>
          </p:cNvSpPr>
          <p:nvPr/>
        </p:nvSpPr>
        <p:spPr bwMode="auto">
          <a:xfrm>
            <a:off x="5724525" y="1630363"/>
            <a:ext cx="3024188" cy="1511300"/>
          </a:xfrm>
          <a:prstGeom prst="cloudCallout">
            <a:avLst>
              <a:gd name="adj1" fmla="val -51889"/>
              <a:gd name="adj2" fmla="val 61449"/>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400" b="1"/>
              <a:t>أ- المراد بالقضاء والقدر</a:t>
            </a:r>
            <a:endParaRPr lang="en-US" sz="2400" b="1"/>
          </a:p>
        </p:txBody>
      </p:sp>
      <p:sp>
        <p:nvSpPr>
          <p:cNvPr id="299015" name="AutoShape 7"/>
          <p:cNvSpPr>
            <a:spLocks noChangeArrowheads="1"/>
          </p:cNvSpPr>
          <p:nvPr/>
        </p:nvSpPr>
        <p:spPr bwMode="auto">
          <a:xfrm>
            <a:off x="6156325" y="3646488"/>
            <a:ext cx="2736850" cy="1438275"/>
          </a:xfrm>
          <a:prstGeom prst="cloudCallout">
            <a:avLst>
              <a:gd name="adj1" fmla="val -69259"/>
              <a:gd name="adj2" fmla="val -22296"/>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400" b="1"/>
              <a:t>ب – ما يتضمنه الإيمان بالقضاء والقدر</a:t>
            </a:r>
            <a:endParaRPr lang="en-US" sz="2400" b="1"/>
          </a:p>
        </p:txBody>
      </p:sp>
      <p:sp>
        <p:nvSpPr>
          <p:cNvPr id="299016" name="AutoShape 8"/>
          <p:cNvSpPr>
            <a:spLocks noChangeArrowheads="1"/>
          </p:cNvSpPr>
          <p:nvPr/>
        </p:nvSpPr>
        <p:spPr bwMode="auto">
          <a:xfrm>
            <a:off x="468313" y="260350"/>
            <a:ext cx="8135937" cy="762000"/>
          </a:xfrm>
          <a:prstGeom prst="ellipseRibbon2">
            <a:avLst>
              <a:gd name="adj1" fmla="val 25000"/>
              <a:gd name="adj2" fmla="val 50000"/>
              <a:gd name="adj3" fmla="val 12500"/>
            </a:avLst>
          </a:prstGeom>
          <a:gradFill rotWithShape="0">
            <a:gsLst>
              <a:gs pos="0">
                <a:schemeClr val="accent2"/>
              </a:gs>
              <a:gs pos="100000">
                <a:schemeClr val="accent1"/>
              </a:gs>
            </a:gsLst>
            <a:lin ang="5400000" scaled="1"/>
          </a:gradFill>
          <a:ln w="12700" cap="sq">
            <a:solidFill>
              <a:schemeClr val="tx1"/>
            </a:solidFill>
            <a:round/>
            <a:headEnd type="none" w="sm" len="sm"/>
            <a:tailEnd type="none" w="sm" len="sm"/>
          </a:ln>
          <a:effectLst/>
        </p:spPr>
        <p:txBody>
          <a:bodyPr wrap="none" anchor="ctr"/>
          <a:lstStyle/>
          <a:p>
            <a:endParaRPr lang="ar-SA"/>
          </a:p>
        </p:txBody>
      </p:sp>
      <p:sp>
        <p:nvSpPr>
          <p:cNvPr id="299017" name="Text Box 9"/>
          <p:cNvSpPr txBox="1">
            <a:spLocks noChangeArrowheads="1"/>
          </p:cNvSpPr>
          <p:nvPr/>
        </p:nvSpPr>
        <p:spPr bwMode="auto">
          <a:xfrm>
            <a:off x="2268538" y="333375"/>
            <a:ext cx="4608512" cy="457200"/>
          </a:xfrm>
          <a:prstGeom prst="rect">
            <a:avLst/>
          </a:prstGeom>
          <a:noFill/>
          <a:ln w="9525" algn="ctr">
            <a:noFill/>
            <a:miter lim="800000"/>
            <a:headEnd/>
            <a:tailEnd/>
          </a:ln>
          <a:effectLst/>
        </p:spPr>
        <p:txBody>
          <a:bodyPr lIns="90000" tIns="46800" rIns="90000" bIns="46800">
            <a:spAutoFit/>
          </a:bodyPr>
          <a:lstStyle/>
          <a:p>
            <a:pPr>
              <a:spcBef>
                <a:spcPct val="50000"/>
              </a:spcBef>
            </a:pPr>
            <a:r>
              <a:rPr lang="ar-SA" sz="2400"/>
              <a:t>الركن السادس: الإيمان بالقضاء والقدر</a:t>
            </a:r>
            <a:endParaRPr lang="en-US" sz="2400"/>
          </a:p>
        </p:txBody>
      </p:sp>
      <p:sp>
        <p:nvSpPr>
          <p:cNvPr id="299018" name="AutoShape 10"/>
          <p:cNvSpPr>
            <a:spLocks noChangeArrowheads="1"/>
          </p:cNvSpPr>
          <p:nvPr/>
        </p:nvSpPr>
        <p:spPr bwMode="auto">
          <a:xfrm>
            <a:off x="179388" y="2854325"/>
            <a:ext cx="2451100" cy="1295400"/>
          </a:xfrm>
          <a:prstGeom prst="cloudCallout">
            <a:avLst>
              <a:gd name="adj1" fmla="val 68394"/>
              <a:gd name="adj2" fmla="val 38847"/>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400" b="1"/>
              <a:t>هـ – </a:t>
            </a:r>
            <a:r>
              <a:rPr lang="ar-SA" b="1"/>
              <a:t>هل الإنسان مخير أو مسير؟</a:t>
            </a:r>
            <a:endParaRPr lang="en-US" sz="2400" b="1"/>
          </a:p>
          <a:p>
            <a:pPr rtl="1" eaLnBrk="1" hangingPunct="1"/>
            <a:endParaRPr lang="en-US" sz="2400" b="1"/>
          </a:p>
        </p:txBody>
      </p:sp>
      <p:sp>
        <p:nvSpPr>
          <p:cNvPr id="299019" name="AutoShape 11"/>
          <p:cNvSpPr>
            <a:spLocks noChangeArrowheads="1"/>
          </p:cNvSpPr>
          <p:nvPr/>
        </p:nvSpPr>
        <p:spPr bwMode="auto">
          <a:xfrm>
            <a:off x="2195513" y="1341438"/>
            <a:ext cx="2808287" cy="1295400"/>
          </a:xfrm>
          <a:prstGeom prst="cloudCallout">
            <a:avLst>
              <a:gd name="adj1" fmla="val 24787"/>
              <a:gd name="adj2" fmla="val 72181"/>
            </a:avLst>
          </a:prstGeom>
          <a:gradFill rotWithShape="1">
            <a:gsLst>
              <a:gs pos="0">
                <a:srgbClr val="FFCC00"/>
              </a:gs>
              <a:gs pos="100000">
                <a:srgbClr val="FFCC00">
                  <a:gamma/>
                  <a:tint val="12549"/>
                  <a:invGamma/>
                </a:srgbClr>
              </a:gs>
            </a:gsLst>
            <a:path path="rect">
              <a:fillToRect r="100000" b="100000"/>
            </a:path>
          </a:gradFill>
          <a:ln w="9525">
            <a:solidFill>
              <a:schemeClr val="tx1"/>
            </a:solidFill>
            <a:prstDash val="lgDashDotDot"/>
            <a:round/>
            <a:headEnd/>
            <a:tailEnd/>
          </a:ln>
          <a:effectLst/>
        </p:spPr>
        <p:txBody>
          <a:bodyPr/>
          <a:lstStyle/>
          <a:p>
            <a:pPr rtl="1" eaLnBrk="1" hangingPunct="1"/>
            <a:r>
              <a:rPr lang="ar-SA" sz="2000" b="1"/>
              <a:t>و – هل الحسنة والسيئة من عند الله؟</a:t>
            </a:r>
            <a:r>
              <a:rPr lang="ar-SA" sz="2400" b="1"/>
              <a:t> </a:t>
            </a:r>
            <a:endParaRPr lang="en-US" sz="2400" b="1"/>
          </a:p>
          <a:p>
            <a:pPr rtl="1" eaLnBrk="1" hangingPunct="1"/>
            <a:endParaRPr lang="en-US" sz="24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wd">
                                    <p:tmPct val="5000"/>
                                  </p:iterate>
                                  <p:childTnLst>
                                    <p:set>
                                      <p:cBhvr>
                                        <p:cTn id="6" dur="1" fill="hold">
                                          <p:stCondLst>
                                            <p:cond delay="0"/>
                                          </p:stCondLst>
                                        </p:cTn>
                                        <p:tgtEl>
                                          <p:spTgt spid="299010"/>
                                        </p:tgtEl>
                                        <p:attrNameLst>
                                          <p:attrName>style.visibility</p:attrName>
                                        </p:attrNameLst>
                                      </p:cBhvr>
                                      <p:to>
                                        <p:strVal val="visible"/>
                                      </p:to>
                                    </p:set>
                                    <p:anim calcmode="lin" valueType="num">
                                      <p:cBhvr>
                                        <p:cTn id="7" dur="2000" fill="hold"/>
                                        <p:tgtEl>
                                          <p:spTgt spid="299010"/>
                                        </p:tgtEl>
                                        <p:attrNameLst>
                                          <p:attrName>ppt_w</p:attrName>
                                        </p:attrNameLst>
                                      </p:cBhvr>
                                      <p:tavLst>
                                        <p:tav tm="0">
                                          <p:val>
                                            <p:fltVal val="0"/>
                                          </p:val>
                                        </p:tav>
                                        <p:tav tm="100000">
                                          <p:val>
                                            <p:strVal val="#ppt_w"/>
                                          </p:val>
                                        </p:tav>
                                      </p:tavLst>
                                    </p:anim>
                                    <p:anim calcmode="lin" valueType="num">
                                      <p:cBhvr>
                                        <p:cTn id="8" dur="2000" fill="hold"/>
                                        <p:tgtEl>
                                          <p:spTgt spid="299010"/>
                                        </p:tgtEl>
                                        <p:attrNameLst>
                                          <p:attrName>ppt_h</p:attrName>
                                        </p:attrNameLst>
                                      </p:cBhvr>
                                      <p:tavLst>
                                        <p:tav tm="0">
                                          <p:val>
                                            <p:fltVal val="0"/>
                                          </p:val>
                                        </p:tav>
                                        <p:tav tm="100000">
                                          <p:val>
                                            <p:strVal val="#ppt_h"/>
                                          </p:val>
                                        </p:tav>
                                      </p:tavLst>
                                    </p:anim>
                                    <p:anim calcmode="lin" valueType="num">
                                      <p:cBhvr>
                                        <p:cTn id="9" dur="2000" fill="hold"/>
                                        <p:tgtEl>
                                          <p:spTgt spid="299010"/>
                                        </p:tgtEl>
                                        <p:attrNameLst>
                                          <p:attrName>style.rotation</p:attrName>
                                        </p:attrNameLst>
                                      </p:cBhvr>
                                      <p:tavLst>
                                        <p:tav tm="0">
                                          <p:val>
                                            <p:fltVal val="90"/>
                                          </p:val>
                                        </p:tav>
                                        <p:tav tm="100000">
                                          <p:val>
                                            <p:fltVal val="0"/>
                                          </p:val>
                                        </p:tav>
                                      </p:tavLst>
                                    </p:anim>
                                    <p:animEffect transition="in" filter="fade">
                                      <p:cBhvr>
                                        <p:cTn id="10" dur="2000"/>
                                        <p:tgtEl>
                                          <p:spTgt spid="299010"/>
                                        </p:tgtEl>
                                      </p:cBhvr>
                                    </p:animEffect>
                                  </p:childTnLst>
                                  <p:subTnLst>
                                    <p:audio>
                                      <p:cMediaNode>
                                        <p:cTn display="0" masterRel="sameClick">
                                          <p:stCondLst>
                                            <p:cond evt="begin" delay="0">
                                              <p:tn val="5"/>
                                            </p:cond>
                                          </p:stCondLst>
                                          <p:endCondLst>
                                            <p:cond evt="onStopAudio" delay="0">
                                              <p:tgtEl>
                                                <p:sldTgt/>
                                              </p:tgtEl>
                                            </p:cond>
                                          </p:endCondLst>
                                        </p:cTn>
                                        <p:tgtEl>
                                          <p:sndTgt r:embed="rId2" name="cashreg.wav"/>
                                        </p:tgtEl>
                                      </p:cMediaNode>
                                    </p:audio>
                                  </p:sub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299014"/>
                                        </p:tgtEl>
                                        <p:attrNameLst>
                                          <p:attrName>style.visibility</p:attrName>
                                        </p:attrNameLst>
                                      </p:cBhvr>
                                      <p:to>
                                        <p:strVal val="visible"/>
                                      </p:to>
                                    </p:set>
                                    <p:anim calcmode="lin" valueType="num">
                                      <p:cBhvr>
                                        <p:cTn id="15" dur="1000" fill="hold"/>
                                        <p:tgtEl>
                                          <p:spTgt spid="299014"/>
                                        </p:tgtEl>
                                        <p:attrNameLst>
                                          <p:attrName>ppt_w</p:attrName>
                                        </p:attrNameLst>
                                      </p:cBhvr>
                                      <p:tavLst>
                                        <p:tav tm="0">
                                          <p:val>
                                            <p:fltVal val="0"/>
                                          </p:val>
                                        </p:tav>
                                        <p:tav tm="100000">
                                          <p:val>
                                            <p:strVal val="#ppt_w"/>
                                          </p:val>
                                        </p:tav>
                                      </p:tavLst>
                                    </p:anim>
                                    <p:anim calcmode="lin" valueType="num">
                                      <p:cBhvr>
                                        <p:cTn id="16" dur="1000" fill="hold"/>
                                        <p:tgtEl>
                                          <p:spTgt spid="299014"/>
                                        </p:tgtEl>
                                        <p:attrNameLst>
                                          <p:attrName>ppt_h</p:attrName>
                                        </p:attrNameLst>
                                      </p:cBhvr>
                                      <p:tavLst>
                                        <p:tav tm="0">
                                          <p:val>
                                            <p:fltVal val="0"/>
                                          </p:val>
                                        </p:tav>
                                        <p:tav tm="100000">
                                          <p:val>
                                            <p:strVal val="#ppt_h"/>
                                          </p:val>
                                        </p:tav>
                                      </p:tavLst>
                                    </p:anim>
                                    <p:anim calcmode="lin" valueType="num">
                                      <p:cBhvr>
                                        <p:cTn id="17" dur="1000" fill="hold"/>
                                        <p:tgtEl>
                                          <p:spTgt spid="299014"/>
                                        </p:tgtEl>
                                        <p:attrNameLst>
                                          <p:attrName>style.rotation</p:attrName>
                                        </p:attrNameLst>
                                      </p:cBhvr>
                                      <p:tavLst>
                                        <p:tav tm="0">
                                          <p:val>
                                            <p:fltVal val="90"/>
                                          </p:val>
                                        </p:tav>
                                        <p:tav tm="100000">
                                          <p:val>
                                            <p:fltVal val="0"/>
                                          </p:val>
                                        </p:tav>
                                      </p:tavLst>
                                    </p:anim>
                                    <p:animEffect transition="in" filter="fade">
                                      <p:cBhvr>
                                        <p:cTn id="18" dur="1000"/>
                                        <p:tgtEl>
                                          <p:spTgt spid="299014"/>
                                        </p:tgtEl>
                                      </p:cBhvr>
                                    </p:animEffect>
                                  </p:childTnLst>
                                  <p:subTnLst>
                                    <p:audio>
                                      <p:cMediaNode>
                                        <p:cTn display="0" masterRel="sameClick">
                                          <p:stCondLst>
                                            <p:cond evt="begin" delay="0">
                                              <p:tn val="13"/>
                                            </p:cond>
                                          </p:stCondLst>
                                          <p:endCondLst>
                                            <p:cond evt="onStopAudio" delay="0">
                                              <p:tgtEl>
                                                <p:sldTgt/>
                                              </p:tgtEl>
                                            </p:cond>
                                          </p:endCondLst>
                                        </p:cTn>
                                        <p:tgtEl>
                                          <p:sndTgt r:embed="rId2" name="cashreg.wav"/>
                                        </p:tgtEl>
                                      </p:cMediaNode>
                                    </p:audio>
                                  </p:sub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299015"/>
                                        </p:tgtEl>
                                        <p:attrNameLst>
                                          <p:attrName>style.visibility</p:attrName>
                                        </p:attrNameLst>
                                      </p:cBhvr>
                                      <p:to>
                                        <p:strVal val="visible"/>
                                      </p:to>
                                    </p:set>
                                    <p:anim calcmode="lin" valueType="num">
                                      <p:cBhvr>
                                        <p:cTn id="23" dur="1000" fill="hold"/>
                                        <p:tgtEl>
                                          <p:spTgt spid="299015"/>
                                        </p:tgtEl>
                                        <p:attrNameLst>
                                          <p:attrName>ppt_w</p:attrName>
                                        </p:attrNameLst>
                                      </p:cBhvr>
                                      <p:tavLst>
                                        <p:tav tm="0">
                                          <p:val>
                                            <p:fltVal val="0"/>
                                          </p:val>
                                        </p:tav>
                                        <p:tav tm="100000">
                                          <p:val>
                                            <p:strVal val="#ppt_w"/>
                                          </p:val>
                                        </p:tav>
                                      </p:tavLst>
                                    </p:anim>
                                    <p:anim calcmode="lin" valueType="num">
                                      <p:cBhvr>
                                        <p:cTn id="24" dur="1000" fill="hold"/>
                                        <p:tgtEl>
                                          <p:spTgt spid="299015"/>
                                        </p:tgtEl>
                                        <p:attrNameLst>
                                          <p:attrName>ppt_h</p:attrName>
                                        </p:attrNameLst>
                                      </p:cBhvr>
                                      <p:tavLst>
                                        <p:tav tm="0">
                                          <p:val>
                                            <p:fltVal val="0"/>
                                          </p:val>
                                        </p:tav>
                                        <p:tav tm="100000">
                                          <p:val>
                                            <p:strVal val="#ppt_h"/>
                                          </p:val>
                                        </p:tav>
                                      </p:tavLst>
                                    </p:anim>
                                    <p:anim calcmode="lin" valueType="num">
                                      <p:cBhvr>
                                        <p:cTn id="25" dur="1000" fill="hold"/>
                                        <p:tgtEl>
                                          <p:spTgt spid="299015"/>
                                        </p:tgtEl>
                                        <p:attrNameLst>
                                          <p:attrName>style.rotation</p:attrName>
                                        </p:attrNameLst>
                                      </p:cBhvr>
                                      <p:tavLst>
                                        <p:tav tm="0">
                                          <p:val>
                                            <p:fltVal val="90"/>
                                          </p:val>
                                        </p:tav>
                                        <p:tav tm="100000">
                                          <p:val>
                                            <p:fltVal val="0"/>
                                          </p:val>
                                        </p:tav>
                                      </p:tavLst>
                                    </p:anim>
                                    <p:animEffect transition="in" filter="fade">
                                      <p:cBhvr>
                                        <p:cTn id="26" dur="1000"/>
                                        <p:tgtEl>
                                          <p:spTgt spid="299015"/>
                                        </p:tgtEl>
                                      </p:cBhvr>
                                    </p:animEffect>
                                  </p:childTnLst>
                                  <p:subTnLst>
                                    <p:audio>
                                      <p:cMediaNode>
                                        <p:cTn display="0" masterRel="sameClick">
                                          <p:stCondLst>
                                            <p:cond evt="begin" delay="0">
                                              <p:tn val="21"/>
                                            </p:cond>
                                          </p:stCondLst>
                                          <p:endCondLst>
                                            <p:cond evt="onStopAudio" delay="0">
                                              <p:tgtEl>
                                                <p:sldTgt/>
                                              </p:tgtEl>
                                            </p:cond>
                                          </p:endCondLst>
                                        </p:cTn>
                                        <p:tgtEl>
                                          <p:sndTgt r:embed="rId3" name="type.wav"/>
                                        </p:tgtEl>
                                      </p:cMediaNode>
                                    </p:audio>
                                  </p:sub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iterate type="lt">
                                    <p:tmPct val="5000"/>
                                  </p:iterate>
                                  <p:childTnLst>
                                    <p:set>
                                      <p:cBhvr>
                                        <p:cTn id="30" dur="1" fill="hold">
                                          <p:stCondLst>
                                            <p:cond delay="0"/>
                                          </p:stCondLst>
                                        </p:cTn>
                                        <p:tgtEl>
                                          <p:spTgt spid="299013"/>
                                        </p:tgtEl>
                                        <p:attrNameLst>
                                          <p:attrName>style.visibility</p:attrName>
                                        </p:attrNameLst>
                                      </p:cBhvr>
                                      <p:to>
                                        <p:strVal val="visible"/>
                                      </p:to>
                                    </p:set>
                                    <p:anim calcmode="lin" valueType="num">
                                      <p:cBhvr>
                                        <p:cTn id="31" dur="1000" fill="hold"/>
                                        <p:tgtEl>
                                          <p:spTgt spid="299013"/>
                                        </p:tgtEl>
                                        <p:attrNameLst>
                                          <p:attrName>ppt_w</p:attrName>
                                        </p:attrNameLst>
                                      </p:cBhvr>
                                      <p:tavLst>
                                        <p:tav tm="0">
                                          <p:val>
                                            <p:fltVal val="0"/>
                                          </p:val>
                                        </p:tav>
                                        <p:tav tm="100000">
                                          <p:val>
                                            <p:strVal val="#ppt_w"/>
                                          </p:val>
                                        </p:tav>
                                      </p:tavLst>
                                    </p:anim>
                                    <p:anim calcmode="lin" valueType="num">
                                      <p:cBhvr>
                                        <p:cTn id="32" dur="1000" fill="hold"/>
                                        <p:tgtEl>
                                          <p:spTgt spid="299013"/>
                                        </p:tgtEl>
                                        <p:attrNameLst>
                                          <p:attrName>ppt_h</p:attrName>
                                        </p:attrNameLst>
                                      </p:cBhvr>
                                      <p:tavLst>
                                        <p:tav tm="0">
                                          <p:val>
                                            <p:fltVal val="0"/>
                                          </p:val>
                                        </p:tav>
                                        <p:tav tm="100000">
                                          <p:val>
                                            <p:strVal val="#ppt_h"/>
                                          </p:val>
                                        </p:tav>
                                      </p:tavLst>
                                    </p:anim>
                                    <p:anim calcmode="lin" valueType="num">
                                      <p:cBhvr>
                                        <p:cTn id="33" dur="1000" fill="hold"/>
                                        <p:tgtEl>
                                          <p:spTgt spid="299013"/>
                                        </p:tgtEl>
                                        <p:attrNameLst>
                                          <p:attrName>style.rotation</p:attrName>
                                        </p:attrNameLst>
                                      </p:cBhvr>
                                      <p:tavLst>
                                        <p:tav tm="0">
                                          <p:val>
                                            <p:fltVal val="90"/>
                                          </p:val>
                                        </p:tav>
                                        <p:tav tm="100000">
                                          <p:val>
                                            <p:fltVal val="0"/>
                                          </p:val>
                                        </p:tav>
                                      </p:tavLst>
                                    </p:anim>
                                    <p:animEffect transition="in" filter="fade">
                                      <p:cBhvr>
                                        <p:cTn id="34" dur="1000"/>
                                        <p:tgtEl>
                                          <p:spTgt spid="299013"/>
                                        </p:tgtEl>
                                      </p:cBhvr>
                                    </p:animEffect>
                                  </p:childTnLst>
                                  <p:subTnLst>
                                    <p:audio>
                                      <p:cMediaNode>
                                        <p:cTn display="0" masterRel="sameClick">
                                          <p:stCondLst>
                                            <p:cond evt="begin" delay="0">
                                              <p:tn val="29"/>
                                            </p:cond>
                                          </p:stCondLst>
                                          <p:endCondLst>
                                            <p:cond evt="onStopAudio" delay="0">
                                              <p:tgtEl>
                                                <p:sldTgt/>
                                              </p:tgtEl>
                                            </p:cond>
                                          </p:endCondLst>
                                        </p:cTn>
                                        <p:tgtEl>
                                          <p:sndTgt r:embed="rId4" name="whoosh.wav"/>
                                        </p:tgtEl>
                                      </p:cMediaNode>
                                    </p:audio>
                                  </p:sub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iterate type="lt">
                                    <p:tmPct val="5000"/>
                                  </p:iterate>
                                  <p:childTnLst>
                                    <p:set>
                                      <p:cBhvr>
                                        <p:cTn id="38" dur="1" fill="hold">
                                          <p:stCondLst>
                                            <p:cond delay="0"/>
                                          </p:stCondLst>
                                        </p:cTn>
                                        <p:tgtEl>
                                          <p:spTgt spid="299012"/>
                                        </p:tgtEl>
                                        <p:attrNameLst>
                                          <p:attrName>style.visibility</p:attrName>
                                        </p:attrNameLst>
                                      </p:cBhvr>
                                      <p:to>
                                        <p:strVal val="visible"/>
                                      </p:to>
                                    </p:set>
                                    <p:anim calcmode="lin" valueType="num">
                                      <p:cBhvr>
                                        <p:cTn id="39" dur="1000" fill="hold"/>
                                        <p:tgtEl>
                                          <p:spTgt spid="299012"/>
                                        </p:tgtEl>
                                        <p:attrNameLst>
                                          <p:attrName>ppt_w</p:attrName>
                                        </p:attrNameLst>
                                      </p:cBhvr>
                                      <p:tavLst>
                                        <p:tav tm="0">
                                          <p:val>
                                            <p:fltVal val="0"/>
                                          </p:val>
                                        </p:tav>
                                        <p:tav tm="100000">
                                          <p:val>
                                            <p:strVal val="#ppt_w"/>
                                          </p:val>
                                        </p:tav>
                                      </p:tavLst>
                                    </p:anim>
                                    <p:anim calcmode="lin" valueType="num">
                                      <p:cBhvr>
                                        <p:cTn id="40" dur="1000" fill="hold"/>
                                        <p:tgtEl>
                                          <p:spTgt spid="299012"/>
                                        </p:tgtEl>
                                        <p:attrNameLst>
                                          <p:attrName>ppt_h</p:attrName>
                                        </p:attrNameLst>
                                      </p:cBhvr>
                                      <p:tavLst>
                                        <p:tav tm="0">
                                          <p:val>
                                            <p:fltVal val="0"/>
                                          </p:val>
                                        </p:tav>
                                        <p:tav tm="100000">
                                          <p:val>
                                            <p:strVal val="#ppt_h"/>
                                          </p:val>
                                        </p:tav>
                                      </p:tavLst>
                                    </p:anim>
                                    <p:anim calcmode="lin" valueType="num">
                                      <p:cBhvr>
                                        <p:cTn id="41" dur="1000" fill="hold"/>
                                        <p:tgtEl>
                                          <p:spTgt spid="299012"/>
                                        </p:tgtEl>
                                        <p:attrNameLst>
                                          <p:attrName>style.rotation</p:attrName>
                                        </p:attrNameLst>
                                      </p:cBhvr>
                                      <p:tavLst>
                                        <p:tav tm="0">
                                          <p:val>
                                            <p:fltVal val="90"/>
                                          </p:val>
                                        </p:tav>
                                        <p:tav tm="100000">
                                          <p:val>
                                            <p:fltVal val="0"/>
                                          </p:val>
                                        </p:tav>
                                      </p:tavLst>
                                    </p:anim>
                                    <p:animEffect transition="in" filter="fade">
                                      <p:cBhvr>
                                        <p:cTn id="42" dur="1000"/>
                                        <p:tgtEl>
                                          <p:spTgt spid="299012"/>
                                        </p:tgtEl>
                                      </p:cBhvr>
                                    </p:animEffect>
                                  </p:childTnLst>
                                  <p:subTnLst>
                                    <p:audio>
                                      <p:cMediaNode>
                                        <p:cTn display="0" masterRel="sameClick">
                                          <p:stCondLst>
                                            <p:cond evt="begin" delay="0">
                                              <p:tn val="37"/>
                                            </p:cond>
                                          </p:stCondLst>
                                          <p:endCondLst>
                                            <p:cond evt="onStopAudio" delay="0">
                                              <p:tgtEl>
                                                <p:sldTgt/>
                                              </p:tgtEl>
                                            </p:cond>
                                          </p:endCondLst>
                                        </p:cTn>
                                        <p:tgtEl>
                                          <p:sndTgt r:embed="rId5" name="explode.wav"/>
                                        </p:tgtEl>
                                      </p:cMediaNode>
                                    </p:audio>
                                  </p:sub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iterate type="lt">
                                    <p:tmPct val="5000"/>
                                  </p:iterate>
                                  <p:childTnLst>
                                    <p:set>
                                      <p:cBhvr>
                                        <p:cTn id="46" dur="1" fill="hold">
                                          <p:stCondLst>
                                            <p:cond delay="0"/>
                                          </p:stCondLst>
                                        </p:cTn>
                                        <p:tgtEl>
                                          <p:spTgt spid="299018"/>
                                        </p:tgtEl>
                                        <p:attrNameLst>
                                          <p:attrName>style.visibility</p:attrName>
                                        </p:attrNameLst>
                                      </p:cBhvr>
                                      <p:to>
                                        <p:strVal val="visible"/>
                                      </p:to>
                                    </p:set>
                                    <p:anim calcmode="lin" valueType="num">
                                      <p:cBhvr>
                                        <p:cTn id="47" dur="1000" fill="hold"/>
                                        <p:tgtEl>
                                          <p:spTgt spid="299018"/>
                                        </p:tgtEl>
                                        <p:attrNameLst>
                                          <p:attrName>ppt_w</p:attrName>
                                        </p:attrNameLst>
                                      </p:cBhvr>
                                      <p:tavLst>
                                        <p:tav tm="0">
                                          <p:val>
                                            <p:fltVal val="0"/>
                                          </p:val>
                                        </p:tav>
                                        <p:tav tm="100000">
                                          <p:val>
                                            <p:strVal val="#ppt_w"/>
                                          </p:val>
                                        </p:tav>
                                      </p:tavLst>
                                    </p:anim>
                                    <p:anim calcmode="lin" valueType="num">
                                      <p:cBhvr>
                                        <p:cTn id="48" dur="1000" fill="hold"/>
                                        <p:tgtEl>
                                          <p:spTgt spid="299018"/>
                                        </p:tgtEl>
                                        <p:attrNameLst>
                                          <p:attrName>ppt_h</p:attrName>
                                        </p:attrNameLst>
                                      </p:cBhvr>
                                      <p:tavLst>
                                        <p:tav tm="0">
                                          <p:val>
                                            <p:fltVal val="0"/>
                                          </p:val>
                                        </p:tav>
                                        <p:tav tm="100000">
                                          <p:val>
                                            <p:strVal val="#ppt_h"/>
                                          </p:val>
                                        </p:tav>
                                      </p:tavLst>
                                    </p:anim>
                                    <p:anim calcmode="lin" valueType="num">
                                      <p:cBhvr>
                                        <p:cTn id="49" dur="1000" fill="hold"/>
                                        <p:tgtEl>
                                          <p:spTgt spid="299018"/>
                                        </p:tgtEl>
                                        <p:attrNameLst>
                                          <p:attrName>style.rotation</p:attrName>
                                        </p:attrNameLst>
                                      </p:cBhvr>
                                      <p:tavLst>
                                        <p:tav tm="0">
                                          <p:val>
                                            <p:fltVal val="90"/>
                                          </p:val>
                                        </p:tav>
                                        <p:tav tm="100000">
                                          <p:val>
                                            <p:fltVal val="0"/>
                                          </p:val>
                                        </p:tav>
                                      </p:tavLst>
                                    </p:anim>
                                    <p:animEffect transition="in" filter="fade">
                                      <p:cBhvr>
                                        <p:cTn id="50" dur="1000"/>
                                        <p:tgtEl>
                                          <p:spTgt spid="299018"/>
                                        </p:tgtEl>
                                      </p:cBhvr>
                                    </p:animEffect>
                                  </p:childTnLst>
                                  <p:subTnLst>
                                    <p:audio>
                                      <p:cMediaNode>
                                        <p:cTn display="0" masterRel="sameClick">
                                          <p:stCondLst>
                                            <p:cond evt="begin" delay="0">
                                              <p:tn val="45"/>
                                            </p:cond>
                                          </p:stCondLst>
                                          <p:endCondLst>
                                            <p:cond evt="onStopAudio" delay="0">
                                              <p:tgtEl>
                                                <p:sldTgt/>
                                              </p:tgtEl>
                                            </p:cond>
                                          </p:endCondLst>
                                        </p:cTn>
                                        <p:tgtEl>
                                          <p:sndTgt r:embed="rId6" name="bomb.wav"/>
                                        </p:tgtEl>
                                      </p:cMediaNode>
                                    </p:audio>
                                  </p:sub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iterate type="lt">
                                    <p:tmPct val="5000"/>
                                  </p:iterate>
                                  <p:childTnLst>
                                    <p:set>
                                      <p:cBhvr>
                                        <p:cTn id="54" dur="1" fill="hold">
                                          <p:stCondLst>
                                            <p:cond delay="0"/>
                                          </p:stCondLst>
                                        </p:cTn>
                                        <p:tgtEl>
                                          <p:spTgt spid="299019"/>
                                        </p:tgtEl>
                                        <p:attrNameLst>
                                          <p:attrName>style.visibility</p:attrName>
                                        </p:attrNameLst>
                                      </p:cBhvr>
                                      <p:to>
                                        <p:strVal val="visible"/>
                                      </p:to>
                                    </p:set>
                                    <p:anim calcmode="lin" valueType="num">
                                      <p:cBhvr>
                                        <p:cTn id="55" dur="1000" fill="hold"/>
                                        <p:tgtEl>
                                          <p:spTgt spid="299019"/>
                                        </p:tgtEl>
                                        <p:attrNameLst>
                                          <p:attrName>ppt_w</p:attrName>
                                        </p:attrNameLst>
                                      </p:cBhvr>
                                      <p:tavLst>
                                        <p:tav tm="0">
                                          <p:val>
                                            <p:fltVal val="0"/>
                                          </p:val>
                                        </p:tav>
                                        <p:tav tm="100000">
                                          <p:val>
                                            <p:strVal val="#ppt_w"/>
                                          </p:val>
                                        </p:tav>
                                      </p:tavLst>
                                    </p:anim>
                                    <p:anim calcmode="lin" valueType="num">
                                      <p:cBhvr>
                                        <p:cTn id="56" dur="1000" fill="hold"/>
                                        <p:tgtEl>
                                          <p:spTgt spid="299019"/>
                                        </p:tgtEl>
                                        <p:attrNameLst>
                                          <p:attrName>ppt_h</p:attrName>
                                        </p:attrNameLst>
                                      </p:cBhvr>
                                      <p:tavLst>
                                        <p:tav tm="0">
                                          <p:val>
                                            <p:fltVal val="0"/>
                                          </p:val>
                                        </p:tav>
                                        <p:tav tm="100000">
                                          <p:val>
                                            <p:strVal val="#ppt_h"/>
                                          </p:val>
                                        </p:tav>
                                      </p:tavLst>
                                    </p:anim>
                                    <p:anim calcmode="lin" valueType="num">
                                      <p:cBhvr>
                                        <p:cTn id="57" dur="1000" fill="hold"/>
                                        <p:tgtEl>
                                          <p:spTgt spid="299019"/>
                                        </p:tgtEl>
                                        <p:attrNameLst>
                                          <p:attrName>style.rotation</p:attrName>
                                        </p:attrNameLst>
                                      </p:cBhvr>
                                      <p:tavLst>
                                        <p:tav tm="0">
                                          <p:val>
                                            <p:fltVal val="90"/>
                                          </p:val>
                                        </p:tav>
                                        <p:tav tm="100000">
                                          <p:val>
                                            <p:fltVal val="0"/>
                                          </p:val>
                                        </p:tav>
                                      </p:tavLst>
                                    </p:anim>
                                    <p:animEffect transition="in" filter="fade">
                                      <p:cBhvr>
                                        <p:cTn id="58" dur="1000"/>
                                        <p:tgtEl>
                                          <p:spTgt spid="299019"/>
                                        </p:tgtEl>
                                      </p:cBhvr>
                                    </p:animEffect>
                                  </p:childTnLst>
                                  <p:subTnLst>
                                    <p:audio>
                                      <p:cMediaNode>
                                        <p:cTn display="0" masterRel="sameClick">
                                          <p:stCondLst>
                                            <p:cond evt="begin" delay="0">
                                              <p:tn val="53"/>
                                            </p:cond>
                                          </p:stCondLst>
                                          <p:endCondLst>
                                            <p:cond evt="onStopAudio" delay="0">
                                              <p:tgtEl>
                                                <p:sldTgt/>
                                              </p:tgtEl>
                                            </p:cond>
                                          </p:endCondLst>
                                        </p:cTn>
                                        <p:tgtEl>
                                          <p:sndTgt r:embed="rId6" name="bomb.wav"/>
                                        </p:tgtEl>
                                      </p:cMediaNode>
                                    </p:audio>
                                  </p:subTnLst>
                                </p:cTn>
                              </p:par>
                            </p:childTnLst>
                          </p:cTn>
                        </p:par>
                      </p:childTnLst>
                    </p:cTn>
                  </p:par>
                  <p:par>
                    <p:cTn id="59" fill="hold">
                      <p:stCondLst>
                        <p:cond delay="indefinite"/>
                      </p:stCondLst>
                      <p:childTnLst>
                        <p:par>
                          <p:cTn id="60" fill="hold">
                            <p:stCondLst>
                              <p:cond delay="0"/>
                            </p:stCondLst>
                            <p:childTnLst>
                              <p:par>
                                <p:cTn id="61" presetID="26" presetClass="entr" presetSubtype="0" fill="hold" grpId="0" nodeType="clickEffect">
                                  <p:stCondLst>
                                    <p:cond delay="0"/>
                                  </p:stCondLst>
                                  <p:childTnLst>
                                    <p:set>
                                      <p:cBhvr>
                                        <p:cTn id="62" dur="1" fill="hold">
                                          <p:stCondLst>
                                            <p:cond delay="0"/>
                                          </p:stCondLst>
                                        </p:cTn>
                                        <p:tgtEl>
                                          <p:spTgt spid="299016"/>
                                        </p:tgtEl>
                                        <p:attrNameLst>
                                          <p:attrName>style.visibility</p:attrName>
                                        </p:attrNameLst>
                                      </p:cBhvr>
                                      <p:to>
                                        <p:strVal val="visible"/>
                                      </p:to>
                                    </p:set>
                                    <p:animEffect transition="in" filter="wipe(down)">
                                      <p:cBhvr>
                                        <p:cTn id="63" dur="870">
                                          <p:stCondLst>
                                            <p:cond delay="0"/>
                                          </p:stCondLst>
                                        </p:cTn>
                                        <p:tgtEl>
                                          <p:spTgt spid="299016"/>
                                        </p:tgtEl>
                                      </p:cBhvr>
                                    </p:animEffect>
                                    <p:anim calcmode="lin" valueType="num">
                                      <p:cBhvr>
                                        <p:cTn id="64" dur="2733" tmFilter="0,0; 0.14,0.36; 0.43,0.73; 0.71,0.91; 1.0,1.0">
                                          <p:stCondLst>
                                            <p:cond delay="0"/>
                                          </p:stCondLst>
                                        </p:cTn>
                                        <p:tgtEl>
                                          <p:spTgt spid="299016"/>
                                        </p:tgtEl>
                                        <p:attrNameLst>
                                          <p:attrName>ppt_x</p:attrName>
                                        </p:attrNameLst>
                                      </p:cBhvr>
                                      <p:tavLst>
                                        <p:tav tm="0">
                                          <p:val>
                                            <p:strVal val="#ppt_x-0.25"/>
                                          </p:val>
                                        </p:tav>
                                        <p:tav tm="100000">
                                          <p:val>
                                            <p:strVal val="#ppt_x"/>
                                          </p:val>
                                        </p:tav>
                                      </p:tavLst>
                                    </p:anim>
                                    <p:anim calcmode="lin" valueType="num">
                                      <p:cBhvr>
                                        <p:cTn id="65" dur="996" tmFilter="0.0,0.0; 0.25,0.07; 0.50,0.2; 0.75,0.467; 1.0,1.0">
                                          <p:stCondLst>
                                            <p:cond delay="0"/>
                                          </p:stCondLst>
                                        </p:cTn>
                                        <p:tgtEl>
                                          <p:spTgt spid="299016"/>
                                        </p:tgtEl>
                                        <p:attrNameLst>
                                          <p:attrName>ppt_y</p:attrName>
                                        </p:attrNameLst>
                                      </p:cBhvr>
                                      <p:tavLst>
                                        <p:tav tm="0" fmla="#ppt_y-sin(pi*$)/3">
                                          <p:val>
                                            <p:fltVal val="0.5"/>
                                          </p:val>
                                        </p:tav>
                                        <p:tav tm="100000">
                                          <p:val>
                                            <p:fltVal val="1"/>
                                          </p:val>
                                        </p:tav>
                                      </p:tavLst>
                                    </p:anim>
                                    <p:anim calcmode="lin" valueType="num">
                                      <p:cBhvr>
                                        <p:cTn id="66" dur="996" tmFilter="0, 0; 0.125,0.2665; 0.25,0.4; 0.375,0.465; 0.5,0.5;  0.625,0.535; 0.75,0.6; 0.875,0.7335; 1,1">
                                          <p:stCondLst>
                                            <p:cond delay="996"/>
                                          </p:stCondLst>
                                        </p:cTn>
                                        <p:tgtEl>
                                          <p:spTgt spid="299016"/>
                                        </p:tgtEl>
                                        <p:attrNameLst>
                                          <p:attrName>ppt_y</p:attrName>
                                        </p:attrNameLst>
                                      </p:cBhvr>
                                      <p:tavLst>
                                        <p:tav tm="0" fmla="#ppt_y-sin(pi*$)/9">
                                          <p:val>
                                            <p:fltVal val="0"/>
                                          </p:val>
                                        </p:tav>
                                        <p:tav tm="100000">
                                          <p:val>
                                            <p:fltVal val="1"/>
                                          </p:val>
                                        </p:tav>
                                      </p:tavLst>
                                    </p:anim>
                                    <p:anim calcmode="lin" valueType="num">
                                      <p:cBhvr>
                                        <p:cTn id="67" dur="498" tmFilter="0, 0; 0.125,0.2665; 0.25,0.4; 0.375,0.465; 0.5,0.5;  0.625,0.535; 0.75,0.6; 0.875,0.7335; 1,1">
                                          <p:stCondLst>
                                            <p:cond delay="1986"/>
                                          </p:stCondLst>
                                        </p:cTn>
                                        <p:tgtEl>
                                          <p:spTgt spid="299016"/>
                                        </p:tgtEl>
                                        <p:attrNameLst>
                                          <p:attrName>ppt_y</p:attrName>
                                        </p:attrNameLst>
                                      </p:cBhvr>
                                      <p:tavLst>
                                        <p:tav tm="0" fmla="#ppt_y-sin(pi*$)/27">
                                          <p:val>
                                            <p:fltVal val="0"/>
                                          </p:val>
                                        </p:tav>
                                        <p:tav tm="100000">
                                          <p:val>
                                            <p:fltVal val="1"/>
                                          </p:val>
                                        </p:tav>
                                      </p:tavLst>
                                    </p:anim>
                                    <p:anim calcmode="lin" valueType="num">
                                      <p:cBhvr>
                                        <p:cTn id="68" dur="246" tmFilter="0, 0; 0.125,0.2665; 0.25,0.4; 0.375,0.465; 0.5,0.5;  0.625,0.535; 0.75,0.6; 0.875,0.7335; 1,1">
                                          <p:stCondLst>
                                            <p:cond delay="2484"/>
                                          </p:stCondLst>
                                        </p:cTn>
                                        <p:tgtEl>
                                          <p:spTgt spid="299016"/>
                                        </p:tgtEl>
                                        <p:attrNameLst>
                                          <p:attrName>ppt_y</p:attrName>
                                        </p:attrNameLst>
                                      </p:cBhvr>
                                      <p:tavLst>
                                        <p:tav tm="0" fmla="#ppt_y-sin(pi*$)/81">
                                          <p:val>
                                            <p:fltVal val="0"/>
                                          </p:val>
                                        </p:tav>
                                        <p:tav tm="100000">
                                          <p:val>
                                            <p:fltVal val="1"/>
                                          </p:val>
                                        </p:tav>
                                      </p:tavLst>
                                    </p:anim>
                                    <p:animScale>
                                      <p:cBhvr>
                                        <p:cTn id="69" dur="39">
                                          <p:stCondLst>
                                            <p:cond delay="975"/>
                                          </p:stCondLst>
                                        </p:cTn>
                                        <p:tgtEl>
                                          <p:spTgt spid="299016"/>
                                        </p:tgtEl>
                                      </p:cBhvr>
                                      <p:to x="100000" y="60000"/>
                                    </p:animScale>
                                    <p:animScale>
                                      <p:cBhvr>
                                        <p:cTn id="70" dur="249" decel="50000">
                                          <p:stCondLst>
                                            <p:cond delay="1014"/>
                                          </p:stCondLst>
                                        </p:cTn>
                                        <p:tgtEl>
                                          <p:spTgt spid="299016"/>
                                        </p:tgtEl>
                                      </p:cBhvr>
                                      <p:to x="100000" y="100000"/>
                                    </p:animScale>
                                    <p:animScale>
                                      <p:cBhvr>
                                        <p:cTn id="71" dur="39">
                                          <p:stCondLst>
                                            <p:cond delay="1968"/>
                                          </p:stCondLst>
                                        </p:cTn>
                                        <p:tgtEl>
                                          <p:spTgt spid="299016"/>
                                        </p:tgtEl>
                                      </p:cBhvr>
                                      <p:to x="100000" y="80000"/>
                                    </p:animScale>
                                    <p:animScale>
                                      <p:cBhvr>
                                        <p:cTn id="72" dur="249" decel="50000">
                                          <p:stCondLst>
                                            <p:cond delay="2007"/>
                                          </p:stCondLst>
                                        </p:cTn>
                                        <p:tgtEl>
                                          <p:spTgt spid="299016"/>
                                        </p:tgtEl>
                                      </p:cBhvr>
                                      <p:to x="100000" y="100000"/>
                                    </p:animScale>
                                    <p:animScale>
                                      <p:cBhvr>
                                        <p:cTn id="73" dur="39">
                                          <p:stCondLst>
                                            <p:cond delay="2463"/>
                                          </p:stCondLst>
                                        </p:cTn>
                                        <p:tgtEl>
                                          <p:spTgt spid="299016"/>
                                        </p:tgtEl>
                                      </p:cBhvr>
                                      <p:to x="100000" y="90000"/>
                                    </p:animScale>
                                    <p:animScale>
                                      <p:cBhvr>
                                        <p:cTn id="74" dur="249" decel="50000">
                                          <p:stCondLst>
                                            <p:cond delay="2502"/>
                                          </p:stCondLst>
                                        </p:cTn>
                                        <p:tgtEl>
                                          <p:spTgt spid="299016"/>
                                        </p:tgtEl>
                                      </p:cBhvr>
                                      <p:to x="100000" y="100000"/>
                                    </p:animScale>
                                    <p:animScale>
                                      <p:cBhvr>
                                        <p:cTn id="75" dur="39">
                                          <p:stCondLst>
                                            <p:cond delay="2712"/>
                                          </p:stCondLst>
                                        </p:cTn>
                                        <p:tgtEl>
                                          <p:spTgt spid="299016"/>
                                        </p:tgtEl>
                                      </p:cBhvr>
                                      <p:to x="100000" y="95000"/>
                                    </p:animScale>
                                    <p:animScale>
                                      <p:cBhvr>
                                        <p:cTn id="76" dur="249" decel="50000">
                                          <p:stCondLst>
                                            <p:cond delay="2751"/>
                                          </p:stCondLst>
                                        </p:cTn>
                                        <p:tgtEl>
                                          <p:spTgt spid="299016"/>
                                        </p:tgtEl>
                                      </p:cBhvr>
                                      <p:to x="100000" y="100000"/>
                                    </p:animScale>
                                  </p:childTnLst>
                                  <p:subTnLst>
                                    <p:audio>
                                      <p:cMediaNode vol="70000">
                                        <p:cTn display="0" masterRel="sameClick">
                                          <p:stCondLst>
                                            <p:cond evt="begin" delay="0">
                                              <p:tn val="61"/>
                                            </p:cond>
                                          </p:stCondLst>
                                          <p:endCondLst>
                                            <p:cond evt="onStopAudio" delay="0">
                                              <p:tgtEl>
                                                <p:sldTgt/>
                                              </p:tgtEl>
                                            </p:cond>
                                          </p:endCondLst>
                                        </p:cTn>
                                        <p:tgtEl>
                                          <p:sndTgt r:embed="rId7"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2" grpId="0" animBg="1"/>
      <p:bldP spid="299013" grpId="0" animBg="1"/>
      <p:bldP spid="299014" grpId="0" animBg="1"/>
      <p:bldP spid="299015" grpId="0" animBg="1"/>
      <p:bldP spid="299016" grpId="0" animBg="1"/>
      <p:bldP spid="299018" grpId="0" animBg="1"/>
      <p:bldP spid="299019"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رقم الشريحة 5"/>
          <p:cNvSpPr>
            <a:spLocks noGrp="1"/>
          </p:cNvSpPr>
          <p:nvPr>
            <p:ph type="sldNum" sz="quarter" idx="12"/>
          </p:nvPr>
        </p:nvSpPr>
        <p:spPr/>
        <p:txBody>
          <a:bodyPr/>
          <a:lstStyle/>
          <a:p>
            <a:fld id="{96BC2CD5-0CDB-48B4-BBE9-9A39DA0E6F94}" type="slidenum">
              <a:rPr lang="ar-SA"/>
              <a:pPr/>
              <a:t>54</a:t>
            </a:fld>
            <a:endParaRPr lang="en-US"/>
          </a:p>
        </p:txBody>
      </p:sp>
      <p:sp>
        <p:nvSpPr>
          <p:cNvPr id="300034" name="Rectangle 2"/>
          <p:cNvSpPr>
            <a:spLocks noChangeArrowheads="1"/>
          </p:cNvSpPr>
          <p:nvPr/>
        </p:nvSpPr>
        <p:spPr bwMode="auto">
          <a:xfrm>
            <a:off x="4152900" y="3246438"/>
            <a:ext cx="839788" cy="366712"/>
          </a:xfrm>
          <a:prstGeom prst="rect">
            <a:avLst/>
          </a:prstGeom>
          <a:noFill/>
          <a:ln w="9525">
            <a:noFill/>
            <a:miter lim="800000"/>
            <a:headEnd/>
            <a:tailEnd/>
          </a:ln>
          <a:effectLst/>
        </p:spPr>
        <p:txBody>
          <a:bodyPr wrap="none">
            <a:spAutoFit/>
          </a:bodyPr>
          <a:lstStyle/>
          <a:p>
            <a:pPr algn="l" eaLnBrk="1" hangingPunct="1"/>
            <a:r>
              <a:rPr lang="ar-SA">
                <a:solidFill>
                  <a:schemeClr val="bg1"/>
                </a:solidFill>
              </a:rPr>
              <a:t>الحنـــابلة</a:t>
            </a:r>
            <a:endParaRPr lang="en-US">
              <a:solidFill>
                <a:schemeClr val="bg1"/>
              </a:solidFill>
            </a:endParaRPr>
          </a:p>
        </p:txBody>
      </p:sp>
      <p:sp>
        <p:nvSpPr>
          <p:cNvPr id="300035" name="Text Box 3"/>
          <p:cNvSpPr txBox="1">
            <a:spLocks noChangeArrowheads="1"/>
          </p:cNvSpPr>
          <p:nvPr/>
        </p:nvSpPr>
        <p:spPr bwMode="auto">
          <a:xfrm>
            <a:off x="1403350" y="1123950"/>
            <a:ext cx="6048375" cy="865188"/>
          </a:xfrm>
          <a:prstGeom prst="rect">
            <a:avLst/>
          </a:prstGeom>
          <a:solidFill>
            <a:srgbClr val="FFFFFF"/>
          </a:solidFill>
          <a:ln w="9525">
            <a:solidFill>
              <a:srgbClr val="000000"/>
            </a:solidFill>
            <a:prstDash val="dashDot"/>
            <a:miter lim="800000"/>
            <a:headEnd/>
            <a:tailEnd/>
          </a:ln>
          <a:effectLst>
            <a:outerShdw dist="159131" dir="14483372" algn="ctr" rotWithShape="0">
              <a:srgbClr val="808080">
                <a:alpha val="50000"/>
              </a:srgbClr>
            </a:outerShdw>
          </a:effectLst>
        </p:spPr>
        <p:txBody>
          <a:bodyPr/>
          <a:lstStyle/>
          <a:p>
            <a:pPr rtl="1" eaLnBrk="1" hangingPunct="1"/>
            <a:r>
              <a:rPr lang="ar-SA" sz="3600" b="1">
                <a:latin typeface="Times New Roman" pitchFamily="18" charset="0"/>
                <a:cs typeface="PT Simple Bold Ruled" pitchFamily="2" charset="-78"/>
              </a:rPr>
              <a:t>أ. المــراد بالقضــاء والقــدر</a:t>
            </a:r>
            <a:endParaRPr lang="en-US" sz="3600" b="1">
              <a:latin typeface="Times New Roman" pitchFamily="18" charset="0"/>
              <a:cs typeface="PT Simple Bold Ruled" pitchFamily="2" charset="-78"/>
            </a:endParaRPr>
          </a:p>
        </p:txBody>
      </p:sp>
      <p:sp>
        <p:nvSpPr>
          <p:cNvPr id="300036" name="Text Box 4"/>
          <p:cNvSpPr txBox="1">
            <a:spLocks noChangeArrowheads="1"/>
          </p:cNvSpPr>
          <p:nvPr/>
        </p:nvSpPr>
        <p:spPr bwMode="auto">
          <a:xfrm>
            <a:off x="323850" y="2924175"/>
            <a:ext cx="8351838" cy="2520950"/>
          </a:xfrm>
          <a:prstGeom prst="rect">
            <a:avLst/>
          </a:prstGeom>
          <a:solidFill>
            <a:srgbClr val="FFFFFF"/>
          </a:solidFill>
          <a:ln w="9525">
            <a:solidFill>
              <a:schemeClr val="tx1"/>
            </a:solidFill>
            <a:prstDash val="sysDot"/>
            <a:miter lim="800000"/>
            <a:headEnd/>
            <a:tailEnd/>
          </a:ln>
        </p:spPr>
        <p:txBody>
          <a:bodyPr/>
          <a:lstStyle/>
          <a:p>
            <a:pPr algn="r" rtl="1" eaLnBrk="1" hangingPunct="1">
              <a:buFontTx/>
              <a:buChar char="•"/>
            </a:pPr>
            <a:r>
              <a:rPr lang="ar-SA" sz="3200" b="1"/>
              <a:t>  المراد بالقدر في اللغة: التقدير والتدبير ، وفي الاصطلاح: تقدير الله في الأزل.</a:t>
            </a:r>
          </a:p>
          <a:p>
            <a:pPr algn="r" rtl="1" eaLnBrk="1" hangingPunct="1">
              <a:buFontTx/>
              <a:buChar char="•"/>
            </a:pPr>
            <a:r>
              <a:rPr lang="ar-SA" sz="3200" b="1"/>
              <a:t>  والمراد بالقضاء في اللغة: الفصل والحسم في الأمر، وفي الاصطلاح: حكم الله تعالى بالشيء عند وقوعه.</a:t>
            </a:r>
            <a:r>
              <a:rPr lang="ar-SA" sz="3200">
                <a:latin typeface="Times New Roman" pitchFamily="18" charset="0"/>
                <a:cs typeface="Times New Roman" pitchFamily="18" charset="0"/>
              </a:rPr>
              <a:t>   </a:t>
            </a:r>
            <a:endParaRPr lang="en-US" sz="3200">
              <a:latin typeface="Times New Roman" pitchFamily="18" charset="0"/>
              <a:cs typeface="Times New Roman" pitchFamily="18" charset="0"/>
            </a:endParaRPr>
          </a:p>
          <a:p>
            <a:pPr algn="r" rtl="1" eaLnBrk="1" hangingPunct="1"/>
            <a:endParaRPr lang="ar-SA" sz="320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00035"/>
                                        </p:tgtEl>
                                        <p:attrNameLst>
                                          <p:attrName>style.visibility</p:attrName>
                                        </p:attrNameLst>
                                      </p:cBhvr>
                                      <p:to>
                                        <p:strVal val="visible"/>
                                      </p:to>
                                    </p:set>
                                    <p:anim calcmode="lin" valueType="num">
                                      <p:cBhvr>
                                        <p:cTn id="7" dur="2000" fill="hold"/>
                                        <p:tgtEl>
                                          <p:spTgt spid="300035"/>
                                        </p:tgtEl>
                                        <p:attrNameLst>
                                          <p:attrName>ppt_w</p:attrName>
                                        </p:attrNameLst>
                                      </p:cBhvr>
                                      <p:tavLst>
                                        <p:tav tm="0">
                                          <p:val>
                                            <p:strVal val="#ppt_w*0.70"/>
                                          </p:val>
                                        </p:tav>
                                        <p:tav tm="100000">
                                          <p:val>
                                            <p:strVal val="#ppt_w"/>
                                          </p:val>
                                        </p:tav>
                                      </p:tavLst>
                                    </p:anim>
                                    <p:anim calcmode="lin" valueType="num">
                                      <p:cBhvr>
                                        <p:cTn id="8" dur="2000" fill="hold"/>
                                        <p:tgtEl>
                                          <p:spTgt spid="300035"/>
                                        </p:tgtEl>
                                        <p:attrNameLst>
                                          <p:attrName>ppt_h</p:attrName>
                                        </p:attrNameLst>
                                      </p:cBhvr>
                                      <p:tavLst>
                                        <p:tav tm="0">
                                          <p:val>
                                            <p:strVal val="#ppt_h"/>
                                          </p:val>
                                        </p:tav>
                                        <p:tav tm="100000">
                                          <p:val>
                                            <p:strVal val="#ppt_h"/>
                                          </p:val>
                                        </p:tav>
                                      </p:tavLst>
                                    </p:anim>
                                    <p:animEffect transition="in" filter="fade">
                                      <p:cBhvr>
                                        <p:cTn id="9" dur="2000"/>
                                        <p:tgtEl>
                                          <p:spTgt spid="300035"/>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300036">
                                            <p:bg/>
                                          </p:spTgt>
                                        </p:tgtEl>
                                        <p:attrNameLst>
                                          <p:attrName>style.visibility</p:attrName>
                                        </p:attrNameLst>
                                      </p:cBhvr>
                                      <p:to>
                                        <p:strVal val="visible"/>
                                      </p:to>
                                    </p:set>
                                    <p:animEffect transition="in" filter="wheel(4)">
                                      <p:cBhvr>
                                        <p:cTn id="14" dur="2000"/>
                                        <p:tgtEl>
                                          <p:spTgt spid="300036">
                                            <p:bg/>
                                          </p:spTgt>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iterate type="lt">
                                    <p:tmPct val="5000"/>
                                  </p:iterate>
                                  <p:childTnLst>
                                    <p:set>
                                      <p:cBhvr>
                                        <p:cTn id="18" dur="1" fill="hold">
                                          <p:stCondLst>
                                            <p:cond delay="0"/>
                                          </p:stCondLst>
                                        </p:cTn>
                                        <p:tgtEl>
                                          <p:spTgt spid="300036">
                                            <p:txEl>
                                              <p:pRg st="0" end="0"/>
                                            </p:txEl>
                                          </p:spTgt>
                                        </p:tgtEl>
                                        <p:attrNameLst>
                                          <p:attrName>style.visibility</p:attrName>
                                        </p:attrNameLst>
                                      </p:cBhvr>
                                      <p:to>
                                        <p:strVal val="visible"/>
                                      </p:to>
                                    </p:set>
                                    <p:anim calcmode="lin" valueType="num">
                                      <p:cBhvr>
                                        <p:cTn id="19" dur="1000" fill="hold"/>
                                        <p:tgtEl>
                                          <p:spTgt spid="300036">
                                            <p:txEl>
                                              <p:pRg st="0" end="0"/>
                                            </p:txEl>
                                          </p:spTgt>
                                        </p:tgtEl>
                                        <p:attrNameLst>
                                          <p:attrName>ppt_w</p:attrName>
                                        </p:attrNameLst>
                                      </p:cBhvr>
                                      <p:tavLst>
                                        <p:tav tm="0">
                                          <p:val>
                                            <p:fltVal val="0"/>
                                          </p:val>
                                        </p:tav>
                                        <p:tav tm="100000">
                                          <p:val>
                                            <p:strVal val="#ppt_w"/>
                                          </p:val>
                                        </p:tav>
                                      </p:tavLst>
                                    </p:anim>
                                    <p:anim calcmode="lin" valueType="num">
                                      <p:cBhvr>
                                        <p:cTn id="20" dur="1000" fill="hold"/>
                                        <p:tgtEl>
                                          <p:spTgt spid="300036">
                                            <p:txEl>
                                              <p:pRg st="0" end="0"/>
                                            </p:txEl>
                                          </p:spTgt>
                                        </p:tgtEl>
                                        <p:attrNameLst>
                                          <p:attrName>ppt_h</p:attrName>
                                        </p:attrNameLst>
                                      </p:cBhvr>
                                      <p:tavLst>
                                        <p:tav tm="0">
                                          <p:val>
                                            <p:fltVal val="0"/>
                                          </p:val>
                                        </p:tav>
                                        <p:tav tm="100000">
                                          <p:val>
                                            <p:strVal val="#ppt_h"/>
                                          </p:val>
                                        </p:tav>
                                      </p:tavLst>
                                    </p:anim>
                                    <p:anim calcmode="lin" valueType="num">
                                      <p:cBhvr>
                                        <p:cTn id="21" dur="1000" fill="hold"/>
                                        <p:tgtEl>
                                          <p:spTgt spid="300036">
                                            <p:txEl>
                                              <p:pRg st="0" end="0"/>
                                            </p:txEl>
                                          </p:spTgt>
                                        </p:tgtEl>
                                        <p:attrNameLst>
                                          <p:attrName>style.rotation</p:attrName>
                                        </p:attrNameLst>
                                      </p:cBhvr>
                                      <p:tavLst>
                                        <p:tav tm="0">
                                          <p:val>
                                            <p:fltVal val="90"/>
                                          </p:val>
                                        </p:tav>
                                        <p:tav tm="100000">
                                          <p:val>
                                            <p:fltVal val="0"/>
                                          </p:val>
                                        </p:tav>
                                      </p:tavLst>
                                    </p:anim>
                                    <p:animEffect transition="in" filter="fade">
                                      <p:cBhvr>
                                        <p:cTn id="22" dur="1000"/>
                                        <p:tgtEl>
                                          <p:spTgt spid="30003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iterate type="lt">
                                    <p:tmPct val="5000"/>
                                  </p:iterate>
                                  <p:childTnLst>
                                    <p:set>
                                      <p:cBhvr>
                                        <p:cTn id="26" dur="1" fill="hold">
                                          <p:stCondLst>
                                            <p:cond delay="0"/>
                                          </p:stCondLst>
                                        </p:cTn>
                                        <p:tgtEl>
                                          <p:spTgt spid="300036">
                                            <p:txEl>
                                              <p:pRg st="1" end="1"/>
                                            </p:txEl>
                                          </p:spTgt>
                                        </p:tgtEl>
                                        <p:attrNameLst>
                                          <p:attrName>style.visibility</p:attrName>
                                        </p:attrNameLst>
                                      </p:cBhvr>
                                      <p:to>
                                        <p:strVal val="visible"/>
                                      </p:to>
                                    </p:set>
                                    <p:anim calcmode="lin" valueType="num">
                                      <p:cBhvr>
                                        <p:cTn id="27" dur="1000" fill="hold"/>
                                        <p:tgtEl>
                                          <p:spTgt spid="300036">
                                            <p:txEl>
                                              <p:pRg st="1" end="1"/>
                                            </p:txEl>
                                          </p:spTgt>
                                        </p:tgtEl>
                                        <p:attrNameLst>
                                          <p:attrName>ppt_w</p:attrName>
                                        </p:attrNameLst>
                                      </p:cBhvr>
                                      <p:tavLst>
                                        <p:tav tm="0">
                                          <p:val>
                                            <p:fltVal val="0"/>
                                          </p:val>
                                        </p:tav>
                                        <p:tav tm="100000">
                                          <p:val>
                                            <p:strVal val="#ppt_w"/>
                                          </p:val>
                                        </p:tav>
                                      </p:tavLst>
                                    </p:anim>
                                    <p:anim calcmode="lin" valueType="num">
                                      <p:cBhvr>
                                        <p:cTn id="28" dur="1000" fill="hold"/>
                                        <p:tgtEl>
                                          <p:spTgt spid="300036">
                                            <p:txEl>
                                              <p:pRg st="1" end="1"/>
                                            </p:txEl>
                                          </p:spTgt>
                                        </p:tgtEl>
                                        <p:attrNameLst>
                                          <p:attrName>ppt_h</p:attrName>
                                        </p:attrNameLst>
                                      </p:cBhvr>
                                      <p:tavLst>
                                        <p:tav tm="0">
                                          <p:val>
                                            <p:fltVal val="0"/>
                                          </p:val>
                                        </p:tav>
                                        <p:tav tm="100000">
                                          <p:val>
                                            <p:strVal val="#ppt_h"/>
                                          </p:val>
                                        </p:tav>
                                      </p:tavLst>
                                    </p:anim>
                                    <p:anim calcmode="lin" valueType="num">
                                      <p:cBhvr>
                                        <p:cTn id="29" dur="1000" fill="hold"/>
                                        <p:tgtEl>
                                          <p:spTgt spid="300036">
                                            <p:txEl>
                                              <p:pRg st="1" end="1"/>
                                            </p:txEl>
                                          </p:spTgt>
                                        </p:tgtEl>
                                        <p:attrNameLst>
                                          <p:attrName>style.rotation</p:attrName>
                                        </p:attrNameLst>
                                      </p:cBhvr>
                                      <p:tavLst>
                                        <p:tav tm="0">
                                          <p:val>
                                            <p:fltVal val="90"/>
                                          </p:val>
                                        </p:tav>
                                        <p:tav tm="100000">
                                          <p:val>
                                            <p:fltVal val="0"/>
                                          </p:val>
                                        </p:tav>
                                      </p:tavLst>
                                    </p:anim>
                                    <p:animEffect transition="in" filter="fade">
                                      <p:cBhvr>
                                        <p:cTn id="30" dur="1000"/>
                                        <p:tgtEl>
                                          <p:spTgt spid="30003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6" grpId="0" build="allAtOnce"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عنصر نائب لرقم الشريحة 3"/>
          <p:cNvSpPr>
            <a:spLocks noGrp="1"/>
          </p:cNvSpPr>
          <p:nvPr>
            <p:ph type="sldNum" sz="quarter" idx="12"/>
          </p:nvPr>
        </p:nvSpPr>
        <p:spPr/>
        <p:txBody>
          <a:bodyPr/>
          <a:lstStyle/>
          <a:p>
            <a:fld id="{0AA3DDF7-5F76-47A2-93D3-07FA857571A4}" type="slidenum">
              <a:rPr lang="ar-SA"/>
              <a:pPr/>
              <a:t>55</a:t>
            </a:fld>
            <a:endParaRPr lang="en-US"/>
          </a:p>
        </p:txBody>
      </p:sp>
      <p:sp>
        <p:nvSpPr>
          <p:cNvPr id="301058" name="Rectangle 2"/>
          <p:cNvSpPr>
            <a:spLocks noChangeArrowheads="1"/>
          </p:cNvSpPr>
          <p:nvPr/>
        </p:nvSpPr>
        <p:spPr bwMode="auto">
          <a:xfrm>
            <a:off x="3059113" y="2924175"/>
            <a:ext cx="3025775" cy="1512888"/>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folHlink"/>
            </a:outerShdw>
          </a:effectLst>
        </p:spPr>
        <p:txBody>
          <a:bodyPr wrap="none" lIns="0" tIns="0" rIns="0" bIns="0" anchor="ctr"/>
          <a:lstStyle/>
          <a:p>
            <a:r>
              <a:rPr lang="ar-SA" sz="2400" b="1"/>
              <a:t>ب. ما يتضمنه الإيمان </a:t>
            </a:r>
          </a:p>
          <a:p>
            <a:r>
              <a:rPr lang="ar-SA" sz="2400" b="1"/>
              <a:t>بالقدر</a:t>
            </a:r>
          </a:p>
          <a:p>
            <a:r>
              <a:rPr lang="ar-SA" sz="2400" b="1"/>
              <a:t>(مراتب الإيمان بالقدر):</a:t>
            </a:r>
            <a:endParaRPr lang="en-US" sz="2400" b="1"/>
          </a:p>
        </p:txBody>
      </p:sp>
      <p:sp>
        <p:nvSpPr>
          <p:cNvPr id="301059" name="Rectangle 3"/>
          <p:cNvSpPr>
            <a:spLocks noChangeArrowheads="1"/>
          </p:cNvSpPr>
          <p:nvPr/>
        </p:nvSpPr>
        <p:spPr bwMode="auto">
          <a:xfrm>
            <a:off x="2700338" y="836613"/>
            <a:ext cx="4032250" cy="1584325"/>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r>
              <a:rPr lang="ar-SA" sz="2000" b="1"/>
              <a:t>4. الإيمان بأن جميع الكائنات مخلوقة لله تعالى </a:t>
            </a:r>
          </a:p>
          <a:p>
            <a:r>
              <a:rPr lang="ar-SA" sz="2000" b="1"/>
              <a:t>بذواتها وصفاتها وحركاتها</a:t>
            </a:r>
          </a:p>
          <a:p>
            <a:r>
              <a:rPr lang="ar-SA" sz="2000" b="1"/>
              <a:t>قال تعالى: (وَخَلَقَ كُلَّ شَيْءٍ فَقَدَّرَهُ تَقْدِيرًا)، </a:t>
            </a:r>
          </a:p>
          <a:p>
            <a:r>
              <a:rPr lang="ar-SA" sz="2000" b="1"/>
              <a:t>وقال: (وَاللَّهُ خَلَقَكُمْ وَمَا تَعْمَلُونَ)</a:t>
            </a:r>
            <a:endParaRPr lang="en-US" sz="2000" b="1"/>
          </a:p>
          <a:p>
            <a:endParaRPr lang="en-US" sz="2000"/>
          </a:p>
        </p:txBody>
      </p:sp>
      <p:sp>
        <p:nvSpPr>
          <p:cNvPr id="301060" name="Rectangle 4"/>
          <p:cNvSpPr>
            <a:spLocks noChangeArrowheads="1"/>
          </p:cNvSpPr>
          <p:nvPr/>
        </p:nvSpPr>
        <p:spPr bwMode="auto">
          <a:xfrm>
            <a:off x="6372225" y="2997200"/>
            <a:ext cx="2520950" cy="1439863"/>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r>
              <a:rPr lang="ar-SA" sz="2400" b="1"/>
              <a:t>1. الإيمان بأن الله تعالى </a:t>
            </a:r>
          </a:p>
          <a:p>
            <a:r>
              <a:rPr lang="ar-SA" sz="2400" b="1"/>
              <a:t>قد علم بكل شيء </a:t>
            </a:r>
          </a:p>
          <a:p>
            <a:r>
              <a:rPr lang="ar-SA" sz="2400" b="1"/>
              <a:t>جملة وتفصيلا، أزلاً وأبداً</a:t>
            </a:r>
            <a:endParaRPr lang="en-US" sz="2400" b="1"/>
          </a:p>
        </p:txBody>
      </p:sp>
      <p:sp>
        <p:nvSpPr>
          <p:cNvPr id="301061" name="Rectangle 5"/>
          <p:cNvSpPr>
            <a:spLocks noChangeArrowheads="1"/>
          </p:cNvSpPr>
          <p:nvPr/>
        </p:nvSpPr>
        <p:spPr bwMode="auto">
          <a:xfrm>
            <a:off x="2555875" y="5013325"/>
            <a:ext cx="4176713" cy="1655763"/>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r>
              <a:rPr lang="ar-SA" sz="2000" b="1"/>
              <a:t>2. الإيمان بأن الله تعالى </a:t>
            </a:r>
          </a:p>
          <a:p>
            <a:r>
              <a:rPr lang="ar-SA" sz="2000" b="1"/>
              <a:t>كتب ذلك في اللوح المحفوظ</a:t>
            </a:r>
          </a:p>
          <a:p>
            <a:r>
              <a:rPr lang="ar-SA" sz="2000"/>
              <a:t>قال تعالى: (أَلَمْ تَعْلَمْ أَنَّ اللَّهَ </a:t>
            </a:r>
            <a:r>
              <a:rPr lang="ar-SA" sz="2000" b="1" u="sng"/>
              <a:t>يَعْلَمُ</a:t>
            </a:r>
            <a:r>
              <a:rPr lang="ar-SA" sz="2000"/>
              <a:t> مَا فِي السَّمَاءِ </a:t>
            </a:r>
          </a:p>
          <a:p>
            <a:r>
              <a:rPr lang="ar-SA" sz="2000"/>
              <a:t>وَالأرْضِ إِنَّ ذَلِكَ فِي </a:t>
            </a:r>
            <a:r>
              <a:rPr lang="ar-SA" sz="2000" b="1" u="sng"/>
              <a:t>كِتَابٍ</a:t>
            </a:r>
            <a:r>
              <a:rPr lang="ar-SA" sz="2000"/>
              <a:t> إِنَّ ذَلِكَ عَلَى اللَّهِ يَسِيرٌ)</a:t>
            </a:r>
            <a:endParaRPr lang="en-US" sz="2400"/>
          </a:p>
        </p:txBody>
      </p:sp>
      <p:sp>
        <p:nvSpPr>
          <p:cNvPr id="301062" name="Rectangle 6"/>
          <p:cNvSpPr>
            <a:spLocks noChangeArrowheads="1"/>
          </p:cNvSpPr>
          <p:nvPr/>
        </p:nvSpPr>
        <p:spPr bwMode="auto">
          <a:xfrm>
            <a:off x="179388" y="2924175"/>
            <a:ext cx="2592387" cy="1512888"/>
          </a:xfrm>
          <a:prstGeom prst="rect">
            <a:avLst/>
          </a:prstGeom>
          <a:gradFill rotWithShape="0">
            <a:gsLst>
              <a:gs pos="0">
                <a:schemeClr val="accent1"/>
              </a:gs>
              <a:gs pos="100000">
                <a:schemeClr val="bg1"/>
              </a:gs>
            </a:gsLst>
            <a:path path="rect">
              <a:fillToRect l="100000" b="100000"/>
            </a:path>
          </a:gra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r>
              <a:rPr lang="ar-SA" sz="1700" b="1"/>
              <a:t>3. الإيمان</a:t>
            </a:r>
            <a:r>
              <a:rPr lang="ar-SA" sz="1700"/>
              <a:t> </a:t>
            </a:r>
            <a:r>
              <a:rPr lang="ar-SA" sz="1700" b="1"/>
              <a:t>بأن جميع ما في الكون </a:t>
            </a:r>
          </a:p>
          <a:p>
            <a:r>
              <a:rPr lang="ar-SA" sz="1700" b="1"/>
              <a:t>لا يحصل إلا بمشيئته.</a:t>
            </a:r>
          </a:p>
          <a:p>
            <a:r>
              <a:rPr lang="ar-SA" sz="1700" b="1"/>
              <a:t>قال تعالى: </a:t>
            </a:r>
          </a:p>
          <a:p>
            <a:r>
              <a:rPr lang="ar-SA" sz="1700" b="1"/>
              <a:t>(وَمَا تَشَاءُونَ إلا أَنْ يَشَاءَ اللَّه)</a:t>
            </a:r>
            <a:endParaRPr lang="en-US" sz="1700" b="1"/>
          </a:p>
        </p:txBody>
      </p:sp>
      <p:sp>
        <p:nvSpPr>
          <p:cNvPr id="301063" name="Line 7"/>
          <p:cNvSpPr>
            <a:spLocks noChangeShapeType="1"/>
          </p:cNvSpPr>
          <p:nvPr/>
        </p:nvSpPr>
        <p:spPr bwMode="auto">
          <a:xfrm flipH="1" flipV="1">
            <a:off x="2771775" y="3644900"/>
            <a:ext cx="360363" cy="0"/>
          </a:xfrm>
          <a:prstGeom prst="line">
            <a:avLst/>
          </a:prstGeom>
          <a:noFill/>
          <a:ln w="9525">
            <a:solidFill>
              <a:schemeClr val="tx1"/>
            </a:solidFill>
            <a:round/>
            <a:headEnd/>
            <a:tailEnd type="triangle" w="med" len="med"/>
          </a:ln>
          <a:effectLst/>
        </p:spPr>
        <p:txBody>
          <a:bodyPr wrap="none" lIns="90000" tIns="46800" rIns="90000" bIns="46800" anchor="ctr"/>
          <a:lstStyle/>
          <a:p>
            <a:endParaRPr lang="ar-SA"/>
          </a:p>
        </p:txBody>
      </p:sp>
      <p:sp>
        <p:nvSpPr>
          <p:cNvPr id="301064" name="Line 8"/>
          <p:cNvSpPr>
            <a:spLocks noChangeShapeType="1"/>
          </p:cNvSpPr>
          <p:nvPr/>
        </p:nvSpPr>
        <p:spPr bwMode="auto">
          <a:xfrm>
            <a:off x="6084888" y="3716338"/>
            <a:ext cx="287337" cy="0"/>
          </a:xfrm>
          <a:prstGeom prst="line">
            <a:avLst/>
          </a:prstGeom>
          <a:noFill/>
          <a:ln w="9525">
            <a:solidFill>
              <a:schemeClr val="tx1"/>
            </a:solidFill>
            <a:round/>
            <a:headEnd/>
            <a:tailEnd type="triangle" w="med" len="med"/>
          </a:ln>
          <a:effectLst/>
        </p:spPr>
        <p:txBody>
          <a:bodyPr wrap="none" lIns="90000" tIns="46800" rIns="90000" bIns="46800" anchor="ctr"/>
          <a:lstStyle/>
          <a:p>
            <a:endParaRPr lang="ar-SA"/>
          </a:p>
        </p:txBody>
      </p:sp>
      <p:sp>
        <p:nvSpPr>
          <p:cNvPr id="301065" name="Line 9"/>
          <p:cNvSpPr>
            <a:spLocks noChangeShapeType="1"/>
          </p:cNvSpPr>
          <p:nvPr/>
        </p:nvSpPr>
        <p:spPr bwMode="auto">
          <a:xfrm flipH="1">
            <a:off x="4643438" y="4437063"/>
            <a:ext cx="0" cy="576262"/>
          </a:xfrm>
          <a:prstGeom prst="line">
            <a:avLst/>
          </a:prstGeom>
          <a:noFill/>
          <a:ln w="9525">
            <a:solidFill>
              <a:schemeClr val="tx1"/>
            </a:solidFill>
            <a:round/>
            <a:headEnd/>
            <a:tailEnd type="triangle" w="med" len="med"/>
          </a:ln>
          <a:effectLst/>
        </p:spPr>
        <p:txBody>
          <a:bodyPr wrap="none" lIns="90000" tIns="46800" rIns="90000" bIns="46800" anchor="ctr"/>
          <a:lstStyle/>
          <a:p>
            <a:endParaRPr lang="ar-SA"/>
          </a:p>
        </p:txBody>
      </p:sp>
      <p:sp>
        <p:nvSpPr>
          <p:cNvPr id="301066" name="Line 10"/>
          <p:cNvSpPr>
            <a:spLocks noChangeShapeType="1"/>
          </p:cNvSpPr>
          <p:nvPr/>
        </p:nvSpPr>
        <p:spPr bwMode="auto">
          <a:xfrm flipV="1">
            <a:off x="4643438" y="2420938"/>
            <a:ext cx="0" cy="503237"/>
          </a:xfrm>
          <a:prstGeom prst="line">
            <a:avLst/>
          </a:prstGeom>
          <a:noFill/>
          <a:ln w="9525">
            <a:solidFill>
              <a:schemeClr val="tx1"/>
            </a:solidFill>
            <a:round/>
            <a:headEnd/>
            <a:tailEnd type="triangle" w="med" len="med"/>
          </a:ln>
          <a:effectLst/>
        </p:spPr>
        <p:txBody>
          <a:bodyPr wrap="none" lIns="90000" tIns="46800" rIns="90000" bIns="46800" anchor="ctr"/>
          <a:lstStyle/>
          <a:p>
            <a:endParaRPr lang="ar-SA"/>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01058"/>
                                        </p:tgtEl>
                                        <p:attrNameLst>
                                          <p:attrName>style.visibility</p:attrName>
                                        </p:attrNameLst>
                                      </p:cBhvr>
                                      <p:to>
                                        <p:strVal val="visible"/>
                                      </p:to>
                                    </p:set>
                                    <p:animEffect transition="in" filter="barn(inHorizontal)">
                                      <p:cBhvr>
                                        <p:cTn id="7" dur="500"/>
                                        <p:tgtEl>
                                          <p:spTgt spid="30105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01064"/>
                                        </p:tgtEl>
                                        <p:attrNameLst>
                                          <p:attrName>style.visibility</p:attrName>
                                        </p:attrNameLst>
                                      </p:cBhvr>
                                      <p:to>
                                        <p:strVal val="visible"/>
                                      </p:to>
                                    </p:set>
                                    <p:animEffect transition="in" filter="box(in)">
                                      <p:cBhvr>
                                        <p:cTn id="12" dur="500"/>
                                        <p:tgtEl>
                                          <p:spTgt spid="30106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01060"/>
                                        </p:tgtEl>
                                        <p:attrNameLst>
                                          <p:attrName>style.visibility</p:attrName>
                                        </p:attrNameLst>
                                      </p:cBhvr>
                                      <p:to>
                                        <p:strVal val="visible"/>
                                      </p:to>
                                    </p:set>
                                    <p:animEffect transition="in" filter="barn(inHorizontal)">
                                      <p:cBhvr>
                                        <p:cTn id="17" dur="500"/>
                                        <p:tgtEl>
                                          <p:spTgt spid="30106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01065"/>
                                        </p:tgtEl>
                                        <p:attrNameLst>
                                          <p:attrName>style.visibility</p:attrName>
                                        </p:attrNameLst>
                                      </p:cBhvr>
                                      <p:to>
                                        <p:strVal val="visible"/>
                                      </p:to>
                                    </p:set>
                                    <p:animEffect transition="in" filter="box(in)">
                                      <p:cBhvr>
                                        <p:cTn id="22" dur="500"/>
                                        <p:tgtEl>
                                          <p:spTgt spid="30106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301061"/>
                                        </p:tgtEl>
                                        <p:attrNameLst>
                                          <p:attrName>style.visibility</p:attrName>
                                        </p:attrNameLst>
                                      </p:cBhvr>
                                      <p:to>
                                        <p:strVal val="visible"/>
                                      </p:to>
                                    </p:set>
                                    <p:animEffect transition="in" filter="barn(inHorizontal)">
                                      <p:cBhvr>
                                        <p:cTn id="27" dur="500"/>
                                        <p:tgtEl>
                                          <p:spTgt spid="301061"/>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01063"/>
                                        </p:tgtEl>
                                        <p:attrNameLst>
                                          <p:attrName>style.visibility</p:attrName>
                                        </p:attrNameLst>
                                      </p:cBhvr>
                                      <p:to>
                                        <p:strVal val="visible"/>
                                      </p:to>
                                    </p:set>
                                    <p:animEffect transition="in" filter="box(in)">
                                      <p:cBhvr>
                                        <p:cTn id="32" dur="500"/>
                                        <p:tgtEl>
                                          <p:spTgt spid="301063"/>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301062"/>
                                        </p:tgtEl>
                                        <p:attrNameLst>
                                          <p:attrName>style.visibility</p:attrName>
                                        </p:attrNameLst>
                                      </p:cBhvr>
                                      <p:to>
                                        <p:strVal val="visible"/>
                                      </p:to>
                                    </p:set>
                                    <p:animEffect transition="in" filter="barn(inHorizontal)">
                                      <p:cBhvr>
                                        <p:cTn id="37" dur="500"/>
                                        <p:tgtEl>
                                          <p:spTgt spid="301062"/>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01066"/>
                                        </p:tgtEl>
                                        <p:attrNameLst>
                                          <p:attrName>style.visibility</p:attrName>
                                        </p:attrNameLst>
                                      </p:cBhvr>
                                      <p:to>
                                        <p:strVal val="visible"/>
                                      </p:to>
                                    </p:set>
                                    <p:animEffect transition="in" filter="box(in)">
                                      <p:cBhvr>
                                        <p:cTn id="42" dur="500"/>
                                        <p:tgtEl>
                                          <p:spTgt spid="301066"/>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6" fill="hold" grpId="0" nodeType="clickEffect">
                                  <p:stCondLst>
                                    <p:cond delay="0"/>
                                  </p:stCondLst>
                                  <p:childTnLst>
                                    <p:set>
                                      <p:cBhvr>
                                        <p:cTn id="46" dur="1" fill="hold">
                                          <p:stCondLst>
                                            <p:cond delay="0"/>
                                          </p:stCondLst>
                                        </p:cTn>
                                        <p:tgtEl>
                                          <p:spTgt spid="301059"/>
                                        </p:tgtEl>
                                        <p:attrNameLst>
                                          <p:attrName>style.visibility</p:attrName>
                                        </p:attrNameLst>
                                      </p:cBhvr>
                                      <p:to>
                                        <p:strVal val="visible"/>
                                      </p:to>
                                    </p:set>
                                    <p:animEffect transition="in" filter="barn(inHorizontal)">
                                      <p:cBhvr>
                                        <p:cTn id="47" dur="500"/>
                                        <p:tgtEl>
                                          <p:spTgt spid="301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8" grpId="0" animBg="1"/>
      <p:bldP spid="301059" grpId="0" animBg="1"/>
      <p:bldP spid="301060" grpId="0" animBg="1"/>
      <p:bldP spid="301061" grpId="0" animBg="1"/>
      <p:bldP spid="301062" grpId="0" animBg="1"/>
      <p:bldP spid="301063" grpId="0" animBg="1"/>
      <p:bldP spid="301064" grpId="0" animBg="1"/>
      <p:bldP spid="301065" grpId="0" animBg="1"/>
      <p:bldP spid="301066"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رقم الشريحة 5"/>
          <p:cNvSpPr>
            <a:spLocks noGrp="1"/>
          </p:cNvSpPr>
          <p:nvPr>
            <p:ph type="sldNum" sz="quarter" idx="12"/>
          </p:nvPr>
        </p:nvSpPr>
        <p:spPr/>
        <p:txBody>
          <a:bodyPr/>
          <a:lstStyle/>
          <a:p>
            <a:fld id="{F5D08CD1-FFF8-4C9A-AC40-E3D4D05FFDA4}" type="slidenum">
              <a:rPr lang="ar-SA"/>
              <a:pPr/>
              <a:t>56</a:t>
            </a:fld>
            <a:endParaRPr lang="en-US"/>
          </a:p>
        </p:txBody>
      </p:sp>
      <p:sp>
        <p:nvSpPr>
          <p:cNvPr id="302082" name="Line 2"/>
          <p:cNvSpPr>
            <a:spLocks noChangeShapeType="1"/>
          </p:cNvSpPr>
          <p:nvPr/>
        </p:nvSpPr>
        <p:spPr bwMode="auto">
          <a:xfrm>
            <a:off x="2286000" y="3036888"/>
            <a:ext cx="0" cy="0"/>
          </a:xfrm>
          <a:prstGeom prst="line">
            <a:avLst/>
          </a:prstGeom>
          <a:noFill/>
          <a:ln w="9525">
            <a:solidFill>
              <a:srgbClr val="000000"/>
            </a:solidFill>
            <a:round/>
            <a:headEnd/>
            <a:tailEnd/>
          </a:ln>
        </p:spPr>
        <p:txBody>
          <a:bodyPr/>
          <a:lstStyle/>
          <a:p>
            <a:endParaRPr lang="ar-SA"/>
          </a:p>
        </p:txBody>
      </p:sp>
      <p:sp>
        <p:nvSpPr>
          <p:cNvPr id="302083" name="Text Box 3"/>
          <p:cNvSpPr txBox="1">
            <a:spLocks noChangeArrowheads="1"/>
          </p:cNvSpPr>
          <p:nvPr/>
        </p:nvSpPr>
        <p:spPr bwMode="auto">
          <a:xfrm>
            <a:off x="2124075" y="2349500"/>
            <a:ext cx="5040313" cy="366713"/>
          </a:xfrm>
          <a:prstGeom prst="rect">
            <a:avLst/>
          </a:prstGeom>
          <a:noFill/>
          <a:ln w="9525">
            <a:noFill/>
            <a:miter lim="800000"/>
            <a:headEnd/>
            <a:tailEnd/>
          </a:ln>
          <a:effectLst/>
        </p:spPr>
        <p:txBody>
          <a:bodyPr>
            <a:spAutoFit/>
          </a:bodyPr>
          <a:lstStyle/>
          <a:p>
            <a:pPr algn="r" rtl="1">
              <a:spcBef>
                <a:spcPct val="50000"/>
              </a:spcBef>
            </a:pPr>
            <a:endParaRPr lang="en-US"/>
          </a:p>
        </p:txBody>
      </p:sp>
      <p:graphicFrame>
        <p:nvGraphicFramePr>
          <p:cNvPr id="302084" name="Diagram 4"/>
          <p:cNvGraphicFramePr>
            <a:graphicFrameLocks/>
          </p:cNvGraphicFramePr>
          <p:nvPr>
            <p:ph idx="1"/>
          </p:nvPr>
        </p:nvGraphicFramePr>
        <p:xfrm>
          <a:off x="-757238" y="260350"/>
          <a:ext cx="10658476" cy="6408738"/>
        </p:xfrm>
        <a:graphic>
          <a:graphicData uri="http://schemas.openxmlformats.org/drawingml/2006/compatibility">
            <com:legacyDrawing xmlns:com="http://schemas.openxmlformats.org/drawingml/2006/compatibility" spid="_x0000_s302084"/>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02084"/>
                                        </p:tgtEl>
                                        <p:attrNameLst>
                                          <p:attrName>style.visibility</p:attrName>
                                        </p:attrNameLst>
                                      </p:cBhvr>
                                      <p:to>
                                        <p:strVal val="visible"/>
                                      </p:to>
                                    </p:set>
                                    <p:animEffect transition="in" filter="wheel(4)">
                                      <p:cBhvr>
                                        <p:cTn id="7" dur="2000"/>
                                        <p:tgtEl>
                                          <p:spTgt spid="30208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1" nodeType="clickEffect">
                                  <p:stCondLst>
                                    <p:cond delay="0"/>
                                  </p:stCondLst>
                                  <p:childTnLst>
                                    <p:animEffect transition="out" filter="fade">
                                      <p:cBhvr>
                                        <p:cTn id="11" dur="500" tmFilter="0, 0; .2, .5; .8, .5; 1, 0"/>
                                        <p:tgtEl>
                                          <p:spTgt spid="302084"/>
                                        </p:tgtEl>
                                      </p:cBhvr>
                                    </p:animEffect>
                                    <p:animScale>
                                      <p:cBhvr>
                                        <p:cTn id="12" dur="250" autoRev="1" fill="hold"/>
                                        <p:tgtEl>
                                          <p:spTgt spid="30208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Dgm spid="302084" grpId="0"/>
      <p:bldDgm spid="302084" grpId="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رقم الشريحة 5"/>
          <p:cNvSpPr>
            <a:spLocks noGrp="1"/>
          </p:cNvSpPr>
          <p:nvPr>
            <p:ph type="sldNum" sz="quarter" idx="12"/>
          </p:nvPr>
        </p:nvSpPr>
        <p:spPr/>
        <p:txBody>
          <a:bodyPr/>
          <a:lstStyle/>
          <a:p>
            <a:fld id="{FB0A38A1-904C-404D-BC2F-6B2014A1A345}" type="slidenum">
              <a:rPr lang="ar-SA"/>
              <a:pPr/>
              <a:t>57</a:t>
            </a:fld>
            <a:endParaRPr lang="en-US"/>
          </a:p>
        </p:txBody>
      </p:sp>
      <p:sp>
        <p:nvSpPr>
          <p:cNvPr id="305154" name="AutoShape 2"/>
          <p:cNvSpPr>
            <a:spLocks noChangeArrowheads="1"/>
          </p:cNvSpPr>
          <p:nvPr/>
        </p:nvSpPr>
        <p:spPr bwMode="auto">
          <a:xfrm>
            <a:off x="1908175" y="549275"/>
            <a:ext cx="5111750" cy="1511300"/>
          </a:xfrm>
          <a:prstGeom prst="hexagon">
            <a:avLst>
              <a:gd name="adj" fmla="val 84559"/>
              <a:gd name="vf" fmla="val 115470"/>
            </a:avLst>
          </a:prstGeom>
          <a:gradFill rotWithShape="1">
            <a:gsLst>
              <a:gs pos="0">
                <a:srgbClr val="0066CC">
                  <a:alpha val="56000"/>
                </a:srgbClr>
              </a:gs>
              <a:gs pos="100000">
                <a:srgbClr val="0066CC">
                  <a:gamma/>
                  <a:tint val="15686"/>
                  <a:invGamma/>
                  <a:alpha val="48000"/>
                </a:srgbClr>
              </a:gs>
            </a:gsLst>
            <a:path path="rect">
              <a:fillToRect r="100000" b="100000"/>
            </a:path>
          </a:gradFill>
          <a:ln w="9525">
            <a:solidFill>
              <a:schemeClr val="tx1"/>
            </a:solidFill>
            <a:miter lim="800000"/>
            <a:headEnd/>
            <a:tailEnd/>
          </a:ln>
          <a:effectLst>
            <a:prstShdw prst="shdw13" dist="132592" dir="6401955">
              <a:schemeClr val="bg2">
                <a:alpha val="50000"/>
              </a:schemeClr>
            </a:prstShdw>
          </a:effectLst>
        </p:spPr>
        <p:txBody>
          <a:bodyPr wrap="none" anchor="ctr"/>
          <a:lstStyle/>
          <a:p>
            <a:endParaRPr lang="ar-SA"/>
          </a:p>
        </p:txBody>
      </p:sp>
      <p:sp>
        <p:nvSpPr>
          <p:cNvPr id="305155" name="Rectangle 3"/>
          <p:cNvSpPr>
            <a:spLocks noGrp="1" noChangeArrowheads="1"/>
          </p:cNvSpPr>
          <p:nvPr>
            <p:ph type="title"/>
          </p:nvPr>
        </p:nvSpPr>
        <p:spPr>
          <a:xfrm>
            <a:off x="1835150" y="1062038"/>
            <a:ext cx="5205413" cy="1143000"/>
          </a:xfrm>
          <a:noFill/>
          <a:ln/>
        </p:spPr>
        <p:txBody>
          <a:bodyPr/>
          <a:lstStyle/>
          <a:p>
            <a:pPr algn="ctr"/>
            <a:r>
              <a:rPr lang="ar-SA" sz="3800" b="1">
                <a:solidFill>
                  <a:schemeClr val="tx1"/>
                </a:solidFill>
              </a:rPr>
              <a:t>جـ - أدلة وجوب الإيمان بالقضاء والقدر</a:t>
            </a:r>
            <a:r>
              <a:rPr lang="en-US" sz="3800" b="1">
                <a:solidFill>
                  <a:schemeClr val="tx1"/>
                </a:solidFill>
              </a:rPr>
              <a:t/>
            </a:r>
            <a:br>
              <a:rPr lang="en-US" sz="3800" b="1">
                <a:solidFill>
                  <a:schemeClr val="tx1"/>
                </a:solidFill>
              </a:rPr>
            </a:br>
            <a:endParaRPr lang="en-US" sz="3800" b="1">
              <a:solidFill>
                <a:schemeClr val="tx1"/>
              </a:solidFill>
            </a:endParaRPr>
          </a:p>
        </p:txBody>
      </p:sp>
      <p:sp>
        <p:nvSpPr>
          <p:cNvPr id="305156" name="Rectangle 4"/>
          <p:cNvSpPr>
            <a:spLocks noGrp="1" noChangeArrowheads="1"/>
          </p:cNvSpPr>
          <p:nvPr>
            <p:ph type="body" sz="half" idx="1"/>
          </p:nvPr>
        </p:nvSpPr>
        <p:spPr>
          <a:xfrm>
            <a:off x="971550" y="2347913"/>
            <a:ext cx="7138988" cy="2952750"/>
          </a:xfrm>
          <a:solidFill>
            <a:srgbClr val="CCFFFF"/>
          </a:solidFill>
          <a:ln>
            <a:solidFill>
              <a:schemeClr val="tx1"/>
            </a:solidFill>
          </a:ln>
        </p:spPr>
        <p:txBody>
          <a:bodyPr/>
          <a:lstStyle/>
          <a:p>
            <a:pPr algn="justLow">
              <a:lnSpc>
                <a:spcPct val="80000"/>
              </a:lnSpc>
              <a:buFont typeface="Wingdings" pitchFamily="2" charset="2"/>
              <a:buNone/>
            </a:pPr>
            <a:r>
              <a:rPr lang="ar-SA" sz="4000">
                <a:latin typeface="Arial Black" pitchFamily="34" charset="0"/>
                <a:cs typeface="AL-Mohanad Bold" pitchFamily="2" charset="-78"/>
              </a:rPr>
              <a:t>من الأدلة من القرآن الكريم قوله تعالى: (وَإِنْ مِنْ شَيْءٍ إِلا عِنْدَنَا خَزَائِنُهُ وَمَا نُنَزِّلُهُ إلا بِقَدَرٍ مَعْلُومٍ).</a:t>
            </a:r>
          </a:p>
          <a:p>
            <a:pPr algn="justLow">
              <a:lnSpc>
                <a:spcPct val="80000"/>
              </a:lnSpc>
              <a:buFont typeface="Wingdings" pitchFamily="2" charset="2"/>
              <a:buNone/>
            </a:pPr>
            <a:r>
              <a:rPr lang="ar-SA" sz="4000">
                <a:latin typeface="Arial Black" pitchFamily="34" charset="0"/>
                <a:cs typeface="AL-Mohanad Bold" pitchFamily="2" charset="-78"/>
              </a:rPr>
              <a:t>ومن السنة: قوله صلى  الله عليه وسلم: (... وتؤمن بالقدر خيره وشره).</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05154"/>
                                        </p:tgtEl>
                                        <p:attrNameLst>
                                          <p:attrName>style.visibility</p:attrName>
                                        </p:attrNameLst>
                                      </p:cBhvr>
                                      <p:to>
                                        <p:strVal val="visible"/>
                                      </p:to>
                                    </p:set>
                                    <p:anim calcmode="lin" valueType="num">
                                      <p:cBhvr>
                                        <p:cTn id="7" dur="2000" fill="hold"/>
                                        <p:tgtEl>
                                          <p:spTgt spid="305154"/>
                                        </p:tgtEl>
                                        <p:attrNameLst>
                                          <p:attrName>ppt_w</p:attrName>
                                        </p:attrNameLst>
                                      </p:cBhvr>
                                      <p:tavLst>
                                        <p:tav tm="0">
                                          <p:val>
                                            <p:strVal val="#ppt_w*0.70"/>
                                          </p:val>
                                        </p:tav>
                                        <p:tav tm="100000">
                                          <p:val>
                                            <p:strVal val="#ppt_w"/>
                                          </p:val>
                                        </p:tav>
                                      </p:tavLst>
                                    </p:anim>
                                    <p:anim calcmode="lin" valueType="num">
                                      <p:cBhvr>
                                        <p:cTn id="8" dur="2000" fill="hold"/>
                                        <p:tgtEl>
                                          <p:spTgt spid="305154"/>
                                        </p:tgtEl>
                                        <p:attrNameLst>
                                          <p:attrName>ppt_h</p:attrName>
                                        </p:attrNameLst>
                                      </p:cBhvr>
                                      <p:tavLst>
                                        <p:tav tm="0">
                                          <p:val>
                                            <p:strVal val="#ppt_h"/>
                                          </p:val>
                                        </p:tav>
                                        <p:tav tm="100000">
                                          <p:val>
                                            <p:strVal val="#ppt_h"/>
                                          </p:val>
                                        </p:tav>
                                      </p:tavLst>
                                    </p:anim>
                                    <p:animEffect transition="in" filter="fade">
                                      <p:cBhvr>
                                        <p:cTn id="9" dur="2000"/>
                                        <p:tgtEl>
                                          <p:spTgt spid="305154"/>
                                        </p:tgtEl>
                                      </p:cBhvr>
                                    </p:animEffect>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05155"/>
                                        </p:tgtEl>
                                        <p:attrNameLst>
                                          <p:attrName>style.visibility</p:attrName>
                                        </p:attrNameLst>
                                      </p:cBhvr>
                                      <p:to>
                                        <p:strVal val="visible"/>
                                      </p:to>
                                    </p:set>
                                    <p:anim calcmode="lin" valueType="num">
                                      <p:cBhvr additive="base">
                                        <p:cTn id="14" dur="500" fill="hold"/>
                                        <p:tgtEl>
                                          <p:spTgt spid="305155"/>
                                        </p:tgtEl>
                                        <p:attrNameLst>
                                          <p:attrName>ppt_x</p:attrName>
                                        </p:attrNameLst>
                                      </p:cBhvr>
                                      <p:tavLst>
                                        <p:tav tm="0">
                                          <p:val>
                                            <p:strVal val="#ppt_x"/>
                                          </p:val>
                                        </p:tav>
                                        <p:tav tm="100000">
                                          <p:val>
                                            <p:strVal val="#ppt_x"/>
                                          </p:val>
                                        </p:tav>
                                      </p:tavLst>
                                    </p:anim>
                                    <p:anim calcmode="lin" valueType="num">
                                      <p:cBhvr additive="base">
                                        <p:cTn id="15" dur="500" fill="hold"/>
                                        <p:tgtEl>
                                          <p:spTgt spid="30515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05156">
                                            <p:bg/>
                                          </p:spTgt>
                                        </p:tgtEl>
                                        <p:attrNameLst>
                                          <p:attrName>style.visibility</p:attrName>
                                        </p:attrNameLst>
                                      </p:cBhvr>
                                      <p:to>
                                        <p:strVal val="visible"/>
                                      </p:to>
                                    </p:set>
                                    <p:anim calcmode="lin" valueType="num">
                                      <p:cBhvr additive="base">
                                        <p:cTn id="20" dur="500" fill="hold"/>
                                        <p:tgtEl>
                                          <p:spTgt spid="305156">
                                            <p:bg/>
                                          </p:spTgt>
                                        </p:tgtEl>
                                        <p:attrNameLst>
                                          <p:attrName>ppt_x</p:attrName>
                                        </p:attrNameLst>
                                      </p:cBhvr>
                                      <p:tavLst>
                                        <p:tav tm="0">
                                          <p:val>
                                            <p:strVal val="#ppt_x"/>
                                          </p:val>
                                        </p:tav>
                                        <p:tav tm="100000">
                                          <p:val>
                                            <p:strVal val="#ppt_x"/>
                                          </p:val>
                                        </p:tav>
                                      </p:tavLst>
                                    </p:anim>
                                    <p:anim calcmode="lin" valueType="num">
                                      <p:cBhvr additive="base">
                                        <p:cTn id="21" dur="500" fill="hold"/>
                                        <p:tgtEl>
                                          <p:spTgt spid="305156">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05156">
                                            <p:txEl>
                                              <p:pRg st="0" end="0"/>
                                            </p:txEl>
                                          </p:spTgt>
                                        </p:tgtEl>
                                        <p:attrNameLst>
                                          <p:attrName>style.visibility</p:attrName>
                                        </p:attrNameLst>
                                      </p:cBhvr>
                                      <p:to>
                                        <p:strVal val="visible"/>
                                      </p:to>
                                    </p:set>
                                    <p:anim calcmode="lin" valueType="num">
                                      <p:cBhvr additive="base">
                                        <p:cTn id="26" dur="500" fill="hold"/>
                                        <p:tgtEl>
                                          <p:spTgt spid="305156">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0515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05156">
                                            <p:txEl>
                                              <p:pRg st="1" end="1"/>
                                            </p:txEl>
                                          </p:spTgt>
                                        </p:tgtEl>
                                        <p:attrNameLst>
                                          <p:attrName>style.visibility</p:attrName>
                                        </p:attrNameLst>
                                      </p:cBhvr>
                                      <p:to>
                                        <p:strVal val="visible"/>
                                      </p:to>
                                    </p:set>
                                    <p:anim calcmode="lin" valueType="num">
                                      <p:cBhvr additive="base">
                                        <p:cTn id="32" dur="500" fill="hold"/>
                                        <p:tgtEl>
                                          <p:spTgt spid="305156">
                                            <p:txEl>
                                              <p:pRg st="1" end="1"/>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0515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54" grpId="0" animBg="1"/>
      <p:bldP spid="305155" grpId="0"/>
      <p:bldP spid="305156" grpId="0" build="p"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رقم الشريحة 5"/>
          <p:cNvSpPr>
            <a:spLocks noGrp="1"/>
          </p:cNvSpPr>
          <p:nvPr>
            <p:ph type="sldNum" sz="quarter" idx="12"/>
          </p:nvPr>
        </p:nvSpPr>
        <p:spPr/>
        <p:txBody>
          <a:bodyPr/>
          <a:lstStyle/>
          <a:p>
            <a:fld id="{E1E9F6E5-B4B5-496B-982F-218A3CEA5041}" type="slidenum">
              <a:rPr lang="ar-SA"/>
              <a:pPr/>
              <a:t>58</a:t>
            </a:fld>
            <a:endParaRPr lang="en-US"/>
          </a:p>
        </p:txBody>
      </p:sp>
      <p:sp>
        <p:nvSpPr>
          <p:cNvPr id="306178" name="Rectangle 2"/>
          <p:cNvSpPr>
            <a:spLocks noChangeArrowheads="1"/>
          </p:cNvSpPr>
          <p:nvPr/>
        </p:nvSpPr>
        <p:spPr bwMode="auto">
          <a:xfrm>
            <a:off x="323850" y="1700213"/>
            <a:ext cx="8064500" cy="5045075"/>
          </a:xfrm>
          <a:prstGeom prst="rect">
            <a:avLst/>
          </a:prstGeom>
          <a:solidFill>
            <a:srgbClr val="CCFFCC"/>
          </a:solidFill>
          <a:ln w="9525">
            <a:solidFill>
              <a:srgbClr val="C0C0C0"/>
            </a:solidFill>
            <a:miter lim="800000"/>
            <a:headEnd/>
            <a:tailEnd/>
          </a:ln>
          <a:effectLst/>
        </p:spPr>
        <p:txBody>
          <a:bodyPr>
            <a:spAutoFit/>
          </a:bodyPr>
          <a:lstStyle/>
          <a:p>
            <a:pPr algn="just" rtl="1"/>
            <a:r>
              <a:rPr lang="ar-SA" b="1"/>
              <a:t> لقد ضل في القدر طائفتان مشهورتان وذهبت كل طائفة إلى رأي معاكس للآخر، وهما الجبرية والقدرية:</a:t>
            </a:r>
            <a:endParaRPr lang="ar-SA" b="1">
              <a:sym typeface="AGA Arabesque" pitchFamily="2" charset="2"/>
            </a:endParaRPr>
          </a:p>
          <a:p>
            <a:pPr algn="just" rtl="1">
              <a:buFontTx/>
              <a:buChar char="•"/>
            </a:pPr>
            <a:r>
              <a:rPr lang="ar-SA" b="1">
                <a:sym typeface="AGA Arabesque" pitchFamily="2" charset="2"/>
              </a:rPr>
              <a:t> </a:t>
            </a:r>
            <a:r>
              <a:rPr lang="ar-SA" b="1" u="sng">
                <a:sym typeface="AGA Arabesque" pitchFamily="2" charset="2"/>
              </a:rPr>
              <a:t>أما الجبرية:</a:t>
            </a:r>
            <a:r>
              <a:rPr lang="ar-SA" b="1">
                <a:sym typeface="AGA Arabesque" pitchFamily="2" charset="2"/>
              </a:rPr>
              <a:t> فبالغوا في إثبات القدر، وقالوا: ليس للإنسان أي مشيئة في أفعاله، إذ مردها إلى الله وحده، فالإنسان كريشة في مهب الريح يقلبها الهواء كيف شاء!!</a:t>
            </a:r>
          </a:p>
          <a:p>
            <a:pPr algn="just" rtl="1">
              <a:buFontTx/>
              <a:buChar char="•"/>
            </a:pPr>
            <a:r>
              <a:rPr lang="ar-SA" b="1">
                <a:sym typeface="AGA Arabesque" pitchFamily="2" charset="2"/>
              </a:rPr>
              <a:t> ولا شك في بطلان هذا الرأي، لأنه مخالف للمحسوس؛ إذ ندرك بحواسنا أن الإنسان مخير في أمور كثيرة، ومناقض للشرع والعقل؛ إذ يترتب عليه إبطال التكاليف، وعموم الفوضى؛ إذ لكل إنسان أن يفعل ما يريد،  بدعوى أنه مجبر على ذلك !!</a:t>
            </a:r>
          </a:p>
          <a:p>
            <a:pPr algn="just" rtl="1">
              <a:buFontTx/>
              <a:buChar char="•"/>
            </a:pPr>
            <a:r>
              <a:rPr lang="ar-SA" b="1">
                <a:sym typeface="AGA Arabesque" pitchFamily="2" charset="2"/>
              </a:rPr>
              <a:t> </a:t>
            </a:r>
            <a:r>
              <a:rPr lang="ar-SA" b="1" u="sng">
                <a:sym typeface="AGA Arabesque" pitchFamily="2" charset="2"/>
              </a:rPr>
              <a:t>أما القدرية:</a:t>
            </a:r>
            <a:r>
              <a:rPr lang="ar-SA" b="1">
                <a:sym typeface="AGA Arabesque" pitchFamily="2" charset="2"/>
              </a:rPr>
              <a:t> فبالغوا في نفي القدر، وقالوا: إن الإنسان يخلق أفعاله، فلا إرادة فيها لله، بل ذهب الغلاة منهم إلى أنه لا علم له بها سلفاً!! تعالى الله عمّا يقولون علوًّا كبيراً. ومما بنوا عليه رأيهم: أن الإنسان تصدر منه المعاصي، والله لا يريد المعاصي!  </a:t>
            </a:r>
          </a:p>
          <a:p>
            <a:pPr algn="just" rtl="1">
              <a:buFontTx/>
              <a:buChar char="•"/>
            </a:pPr>
            <a:r>
              <a:rPr lang="ar-SA" b="1">
                <a:sym typeface="AGA Arabesque" pitchFamily="2" charset="2"/>
              </a:rPr>
              <a:t> ولا شك في بطلان هذا الرأي؛ لأن الإنسان وإن كان له مشيئة واختيار - خلافا للجبرية – إلا أنها ليست مطلقة – كما يرى القدرية – بل مقيدة بمشيئة الله تعالى، فالمعاصي داخلة تحت مشيئة الله الكونية؛ إذ لا يحصل في ملكه شيء خارج عن إرادته، لكن هذه المعاصي غير داخلة تحت إرادته الشرعية ومحبته، وهذا جائز عقلا وحساً - ولله المثل الأعلى – لهذا نجد أن المريض يشرب من الدواء بإرادته وهو لا يحبه، كذلك ما يحصل في الكون فهو بإرادة الله الكونية، وإن كان بعضه قد لا يحبه سبحانه، ولكنه أذن به ومكَّن العبد من فعله لحكمة ترجع إليه سبحانه، وهو قادرعلى منعه من ذلك إذا لم يرده إرادة كونية، </a:t>
            </a:r>
            <a:r>
              <a:rPr lang="ar-SA" b="1" u="sng">
                <a:sym typeface="AGA Arabesque" pitchFamily="2" charset="2"/>
              </a:rPr>
              <a:t>فحصول المعاصي مراد لله كوناً وغير مراد شرعاً. </a:t>
            </a:r>
          </a:p>
          <a:p>
            <a:pPr algn="just" rtl="1"/>
            <a:r>
              <a:rPr lang="ar-SA" b="1">
                <a:sym typeface="AGA Arabesque" pitchFamily="2" charset="2"/>
              </a:rPr>
              <a:t>وعلى هذا فكلا الرأيين مبني على تفسير إرادة الله تعالى بالإرادة الكونية فقط، وعدم التمييز بينها وبين الإرادة الشرعية، ومن هنا حصل عندهم التناقض والاضطراب.</a:t>
            </a:r>
            <a:r>
              <a:rPr lang="ar-SA">
                <a:sym typeface="AGA Arabesque" pitchFamily="2" charset="2"/>
              </a:rPr>
              <a:t> </a:t>
            </a:r>
          </a:p>
        </p:txBody>
      </p:sp>
      <p:grpSp>
        <p:nvGrpSpPr>
          <p:cNvPr id="306179" name="Group 3"/>
          <p:cNvGrpSpPr>
            <a:grpSpLocks/>
          </p:cNvGrpSpPr>
          <p:nvPr/>
        </p:nvGrpSpPr>
        <p:grpSpPr bwMode="auto">
          <a:xfrm>
            <a:off x="1835150" y="333375"/>
            <a:ext cx="5041900" cy="1223963"/>
            <a:chOff x="1927" y="365"/>
            <a:chExt cx="1700" cy="1406"/>
          </a:xfrm>
        </p:grpSpPr>
        <p:pic>
          <p:nvPicPr>
            <p:cNvPr id="306180" name="Picture 4" descr="MAGNIFY"/>
            <p:cNvPicPr>
              <a:picLocks noChangeAspect="1" noChangeArrowheads="1"/>
            </p:cNvPicPr>
            <p:nvPr/>
          </p:nvPicPr>
          <p:blipFill>
            <a:blip r:embed="rId2" cstate="print"/>
            <a:srcRect/>
            <a:stretch>
              <a:fillRect/>
            </a:stretch>
          </p:blipFill>
          <p:spPr bwMode="auto">
            <a:xfrm rot="-329374">
              <a:off x="2002" y="365"/>
              <a:ext cx="1625" cy="1406"/>
            </a:xfrm>
            <a:prstGeom prst="rect">
              <a:avLst/>
            </a:prstGeom>
            <a:solidFill>
              <a:schemeClr val="accent1"/>
            </a:solidFill>
            <a:ln w="9525">
              <a:solidFill>
                <a:schemeClr val="accent1"/>
              </a:solidFill>
              <a:miter lim="800000"/>
              <a:headEnd/>
              <a:tailEnd/>
            </a:ln>
          </p:spPr>
        </p:pic>
        <p:sp>
          <p:nvSpPr>
            <p:cNvPr id="306181" name="Text Box 5"/>
            <p:cNvSpPr txBox="1">
              <a:spLocks noChangeArrowheads="1"/>
            </p:cNvSpPr>
            <p:nvPr/>
          </p:nvSpPr>
          <p:spPr bwMode="auto">
            <a:xfrm>
              <a:off x="1927" y="618"/>
              <a:ext cx="1361" cy="701"/>
            </a:xfrm>
            <a:prstGeom prst="rect">
              <a:avLst/>
            </a:prstGeom>
            <a:noFill/>
            <a:ln w="9525">
              <a:noFill/>
              <a:miter lim="800000"/>
              <a:headEnd/>
              <a:tailEnd/>
            </a:ln>
            <a:effectLst/>
          </p:spPr>
          <p:txBody>
            <a:bodyPr>
              <a:spAutoFit/>
            </a:bodyPr>
            <a:lstStyle/>
            <a:p>
              <a:pPr rtl="1" eaLnBrk="1" hangingPunct="1"/>
              <a:r>
                <a:rPr lang="ar-SA" sz="1700" b="1"/>
                <a:t>د – حقيقة مذهب القدرية والجبرية </a:t>
              </a:r>
            </a:p>
            <a:p>
              <a:pPr rtl="1" eaLnBrk="1" hangingPunct="1"/>
              <a:r>
                <a:rPr lang="ar-SA" sz="1700" b="1"/>
                <a:t>في القدر ومناقشته</a:t>
              </a:r>
              <a:r>
                <a:rPr lang="ar-SA" sz="1700"/>
                <a:t> </a:t>
              </a:r>
              <a:endParaRPr lang="en-US" sz="170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06179"/>
                                        </p:tgtEl>
                                        <p:attrNameLst>
                                          <p:attrName>style.visibility</p:attrName>
                                        </p:attrNameLst>
                                      </p:cBhvr>
                                      <p:to>
                                        <p:strVal val="visible"/>
                                      </p:to>
                                    </p:set>
                                    <p:animEffect transition="in" filter="diamond(in)">
                                      <p:cBhvr>
                                        <p:cTn id="7" dur="2000"/>
                                        <p:tgtEl>
                                          <p:spTgt spid="30617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06178">
                                            <p:bg/>
                                          </p:spTgt>
                                        </p:tgtEl>
                                        <p:attrNameLst>
                                          <p:attrName>style.visibility</p:attrName>
                                        </p:attrNameLst>
                                      </p:cBhvr>
                                      <p:to>
                                        <p:strVal val="visible"/>
                                      </p:to>
                                    </p:set>
                                    <p:animEffect transition="in" filter="box(in)">
                                      <p:cBhvr>
                                        <p:cTn id="12" dur="500"/>
                                        <p:tgtEl>
                                          <p:spTgt spid="306178">
                                            <p:bg/>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06178">
                                            <p:txEl>
                                              <p:pRg st="0" end="0"/>
                                            </p:txEl>
                                          </p:spTgt>
                                        </p:tgtEl>
                                        <p:attrNameLst>
                                          <p:attrName>style.visibility</p:attrName>
                                        </p:attrNameLst>
                                      </p:cBhvr>
                                      <p:to>
                                        <p:strVal val="visible"/>
                                      </p:to>
                                    </p:set>
                                    <p:animEffect transition="in" filter="box(in)">
                                      <p:cBhvr>
                                        <p:cTn id="17" dur="2000"/>
                                        <p:tgtEl>
                                          <p:spTgt spid="30617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06178">
                                            <p:txEl>
                                              <p:pRg st="1" end="1"/>
                                            </p:txEl>
                                          </p:spTgt>
                                        </p:tgtEl>
                                        <p:attrNameLst>
                                          <p:attrName>style.visibility</p:attrName>
                                        </p:attrNameLst>
                                      </p:cBhvr>
                                      <p:to>
                                        <p:strVal val="visible"/>
                                      </p:to>
                                    </p:set>
                                    <p:animEffect transition="in" filter="box(in)">
                                      <p:cBhvr>
                                        <p:cTn id="22" dur="2000"/>
                                        <p:tgtEl>
                                          <p:spTgt spid="306178">
                                            <p:txEl>
                                              <p:pRg st="1" end="1"/>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306178">
                                            <p:txEl>
                                              <p:pRg st="2" end="2"/>
                                            </p:txEl>
                                          </p:spTgt>
                                        </p:tgtEl>
                                        <p:attrNameLst>
                                          <p:attrName>style.visibility</p:attrName>
                                        </p:attrNameLst>
                                      </p:cBhvr>
                                      <p:to>
                                        <p:strVal val="visible"/>
                                      </p:to>
                                    </p:set>
                                    <p:animEffect transition="in" filter="box(in)">
                                      <p:cBhvr>
                                        <p:cTn id="25" dur="2000"/>
                                        <p:tgtEl>
                                          <p:spTgt spid="306178">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306178">
                                            <p:txEl>
                                              <p:pRg st="3" end="3"/>
                                            </p:txEl>
                                          </p:spTgt>
                                        </p:tgtEl>
                                        <p:attrNameLst>
                                          <p:attrName>style.visibility</p:attrName>
                                        </p:attrNameLst>
                                      </p:cBhvr>
                                      <p:to>
                                        <p:strVal val="visible"/>
                                      </p:to>
                                    </p:set>
                                    <p:animEffect transition="in" filter="box(in)">
                                      <p:cBhvr>
                                        <p:cTn id="30" dur="2000"/>
                                        <p:tgtEl>
                                          <p:spTgt spid="306178">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306178">
                                            <p:txEl>
                                              <p:pRg st="4" end="4"/>
                                            </p:txEl>
                                          </p:spTgt>
                                        </p:tgtEl>
                                        <p:attrNameLst>
                                          <p:attrName>style.visibility</p:attrName>
                                        </p:attrNameLst>
                                      </p:cBhvr>
                                      <p:to>
                                        <p:strVal val="visible"/>
                                      </p:to>
                                    </p:set>
                                    <p:animEffect transition="in" filter="box(in)">
                                      <p:cBhvr>
                                        <p:cTn id="35" dur="2000"/>
                                        <p:tgtEl>
                                          <p:spTgt spid="306178">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306178">
                                            <p:txEl>
                                              <p:pRg st="5" end="5"/>
                                            </p:txEl>
                                          </p:spTgt>
                                        </p:tgtEl>
                                        <p:attrNameLst>
                                          <p:attrName>style.visibility</p:attrName>
                                        </p:attrNameLst>
                                      </p:cBhvr>
                                      <p:to>
                                        <p:strVal val="visible"/>
                                      </p:to>
                                    </p:set>
                                    <p:animEffect transition="in" filter="box(in)">
                                      <p:cBhvr>
                                        <p:cTn id="40" dur="2000"/>
                                        <p:tgtEl>
                                          <p:spTgt spid="30617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8" grpId="0" build="allAtOnce"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رقم الشريحة 5"/>
          <p:cNvSpPr>
            <a:spLocks noGrp="1"/>
          </p:cNvSpPr>
          <p:nvPr>
            <p:ph type="sldNum" sz="quarter" idx="12"/>
          </p:nvPr>
        </p:nvSpPr>
        <p:spPr/>
        <p:txBody>
          <a:bodyPr/>
          <a:lstStyle/>
          <a:p>
            <a:fld id="{440F73B0-E79F-47AC-AE17-B71E53BA232D}" type="slidenum">
              <a:rPr lang="ar-SA"/>
              <a:pPr/>
              <a:t>59</a:t>
            </a:fld>
            <a:endParaRPr lang="en-US"/>
          </a:p>
        </p:txBody>
      </p:sp>
      <p:sp>
        <p:nvSpPr>
          <p:cNvPr id="314370" name="Rectangle 2"/>
          <p:cNvSpPr>
            <a:spLocks noChangeArrowheads="1"/>
          </p:cNvSpPr>
          <p:nvPr/>
        </p:nvSpPr>
        <p:spPr bwMode="auto">
          <a:xfrm>
            <a:off x="4152900" y="3246438"/>
            <a:ext cx="839788" cy="366712"/>
          </a:xfrm>
          <a:prstGeom prst="rect">
            <a:avLst/>
          </a:prstGeom>
          <a:noFill/>
          <a:ln w="9525">
            <a:noFill/>
            <a:miter lim="800000"/>
            <a:headEnd/>
            <a:tailEnd/>
          </a:ln>
          <a:effectLst/>
        </p:spPr>
        <p:txBody>
          <a:bodyPr wrap="none">
            <a:spAutoFit/>
          </a:bodyPr>
          <a:lstStyle/>
          <a:p>
            <a:pPr algn="l" eaLnBrk="1" hangingPunct="1"/>
            <a:r>
              <a:rPr lang="ar-SA">
                <a:solidFill>
                  <a:schemeClr val="bg1"/>
                </a:solidFill>
              </a:rPr>
              <a:t>الحنـــابلة</a:t>
            </a:r>
            <a:endParaRPr lang="en-US">
              <a:solidFill>
                <a:schemeClr val="bg1"/>
              </a:solidFill>
            </a:endParaRPr>
          </a:p>
        </p:txBody>
      </p:sp>
      <p:sp>
        <p:nvSpPr>
          <p:cNvPr id="314371" name="Text Box 3"/>
          <p:cNvSpPr txBox="1">
            <a:spLocks noChangeArrowheads="1"/>
          </p:cNvSpPr>
          <p:nvPr/>
        </p:nvSpPr>
        <p:spPr bwMode="auto">
          <a:xfrm>
            <a:off x="1042988" y="260350"/>
            <a:ext cx="6985000" cy="936625"/>
          </a:xfrm>
          <a:prstGeom prst="rect">
            <a:avLst/>
          </a:prstGeom>
          <a:solidFill>
            <a:schemeClr val="bg1"/>
          </a:solidFill>
          <a:ln w="9525">
            <a:prstDash val="dashDot"/>
            <a:miter lim="800000"/>
            <a:headEnd/>
            <a:tailEnd/>
          </a:ln>
          <a:effectLst/>
          <a:scene3d>
            <a:camera prst="legacyObliqueBottomLeft"/>
            <a:lightRig rig="legacyFlat3" dir="t"/>
          </a:scene3d>
          <a:sp3d extrusionH="430200" prstMaterial="legacyMatte">
            <a:bevelT w="13500" h="13500" prst="angle"/>
            <a:bevelB w="13500" h="13500" prst="angle"/>
            <a:extrusionClr>
              <a:schemeClr val="bg1"/>
            </a:extrusionClr>
          </a:sp3d>
        </p:spPr>
        <p:txBody>
          <a:bodyPr>
            <a:flatTx/>
          </a:bodyPr>
          <a:lstStyle/>
          <a:p>
            <a:pPr rtl="1" eaLnBrk="1" hangingPunct="1"/>
            <a:r>
              <a:rPr lang="ar-SA" sz="2800" b="1">
                <a:latin typeface="Times New Roman" pitchFamily="18" charset="0"/>
                <a:cs typeface="PT Simple Bold Ruled" pitchFamily="2" charset="-78"/>
              </a:rPr>
              <a:t> هـ. المراد بالإرادة الكونية والشرعية، و الفرق بين حقيقتهما والنسبة بين أفرادهما </a:t>
            </a:r>
            <a:endParaRPr lang="en-US" sz="2800" b="1">
              <a:latin typeface="Times New Roman" pitchFamily="18" charset="0"/>
              <a:cs typeface="PT Simple Bold Ruled" pitchFamily="2" charset="-78"/>
            </a:endParaRPr>
          </a:p>
        </p:txBody>
      </p:sp>
      <p:sp>
        <p:nvSpPr>
          <p:cNvPr id="314372" name="Text Box 4"/>
          <p:cNvSpPr txBox="1">
            <a:spLocks noChangeArrowheads="1"/>
          </p:cNvSpPr>
          <p:nvPr/>
        </p:nvSpPr>
        <p:spPr bwMode="auto">
          <a:xfrm>
            <a:off x="323850" y="1555750"/>
            <a:ext cx="8640763" cy="4537075"/>
          </a:xfrm>
          <a:prstGeom prst="rect">
            <a:avLst/>
          </a:prstGeom>
          <a:solidFill>
            <a:srgbClr val="CCFFCC"/>
          </a:solidFill>
          <a:ln w="9525">
            <a:prstDash val="lgDashDotDot"/>
            <a:miter lim="800000"/>
            <a:headEnd/>
            <a:tailEnd/>
          </a:ln>
          <a:effectLst/>
          <a:scene3d>
            <a:camera prst="legacyObliqueBottomLeft"/>
            <a:lightRig rig="legacyFlat3" dir="t"/>
          </a:scene3d>
          <a:sp3d extrusionH="430200" prstMaterial="legacyMatte">
            <a:bevelT w="13500" h="13500" prst="angle"/>
            <a:bevelB w="13500" h="13500" prst="angle"/>
            <a:extrusionClr>
              <a:srgbClr val="CCFFCC"/>
            </a:extrusionClr>
          </a:sp3d>
        </p:spPr>
        <p:txBody>
          <a:bodyPr>
            <a:flatTx/>
          </a:bodyPr>
          <a:lstStyle/>
          <a:p>
            <a:pPr marL="342900" indent="-342900" algn="r" rtl="1" eaLnBrk="1" hangingPunct="1"/>
            <a:r>
              <a:rPr lang="ar-SA" sz="2000" b="1" u="sng"/>
              <a:t>المراد بالإرادة الكونية والشرعية:</a:t>
            </a:r>
          </a:p>
          <a:p>
            <a:pPr marL="342900" indent="-342900" algn="r" rtl="1" eaLnBrk="1" hangingPunct="1">
              <a:buFontTx/>
              <a:buAutoNum type="arabicPeriod"/>
            </a:pPr>
            <a:r>
              <a:rPr lang="ar-SA" sz="2000" b="1"/>
              <a:t>الإرادة الكونية: هي مطابقة للمشيئة، والمقصود بها أن كل ما يحصل في هذا الكون فهو بمشيئة الله وقدرِه وخلقه، ومن هنا سميت بالإرادة الكونية والقدرية والخلقية.</a:t>
            </a:r>
          </a:p>
          <a:p>
            <a:pPr marL="342900" indent="-342900" algn="r" rtl="1" eaLnBrk="1" hangingPunct="1"/>
            <a:r>
              <a:rPr lang="ar-SA" sz="2000" b="1"/>
              <a:t>	وهذه الإرادة لا يخرج عنها شيء مهما كان صغيرا؛ قال تعالى: (إِنَّمَا أَمْرُهُ إِذَا أَرَادَ شَيْئًا أَنْ يَقُولَ لَهُ كُنْ فَيَكُونُ)، كما تشمل النفع والضر، الطاعة والمعصية؛ قال تعالى</a:t>
            </a:r>
            <a:r>
              <a:rPr lang="ar-SA" sz="2000" b="1">
                <a:sym typeface="Wingdings" pitchFamily="2" charset="2"/>
              </a:rPr>
              <a:t>: (</a:t>
            </a:r>
            <a:r>
              <a:rPr lang="ar-SA" sz="2000" b="1"/>
              <a:t>قُلْ فَمَنْ يَمْلِكُ لَكُمْ مِنَ اللَّهِ شَيْئًا إِنْ أَرَادَ بِكُمْ ضَرًّا أَوْ أَرَادَ بِكُمْ نَفْعًا)، وقال</a:t>
            </a:r>
            <a:r>
              <a:rPr lang="ar-SA" sz="2000" b="1">
                <a:sym typeface="Wingdings" pitchFamily="2" charset="2"/>
              </a:rPr>
              <a:t>: (فَمَنْ يُرِدِ اللَّهُ أَنْ يَهدِيَهُ يَشْرَحْ صَدْرَهُ للإسْلاِ م وَمَنْ يُرِدْ أَنْ يُضِلَّهُ يَجْعَلْ صَدْرَهُ ضَيِّقًا حَرَجًا كَأَنَّمَا يَصَّعَّدُ فِي السَّمَاءِ).</a:t>
            </a:r>
            <a:r>
              <a:rPr lang="ar-SA" sz="2000" b="1"/>
              <a:t> </a:t>
            </a:r>
          </a:p>
          <a:p>
            <a:pPr marL="342900" indent="-342900" algn="r" rtl="1" eaLnBrk="1" hangingPunct="1">
              <a:buFontTx/>
              <a:buAutoNum type="arabicPeriod" startAt="2"/>
            </a:pPr>
            <a:r>
              <a:rPr lang="ar-SA" sz="2000" b="1"/>
              <a:t>الإرادة الشرعية: هي مطابقة للمحبة، والمقصود بها: أن كل ما يشرعه الله من الأحكام ويأمر به فهو مراد لله، بمعنى محبوب له تعالى، ويمثل دينه الذي ارتضاه، ومن هنا سميت بالشرعية  والأمريَّة والدينية.</a:t>
            </a:r>
          </a:p>
          <a:p>
            <a:pPr marL="342900" indent="-342900" algn="r" rtl="1" eaLnBrk="1" hangingPunct="1"/>
            <a:r>
              <a:rPr lang="ar-SA" sz="2000" b="1"/>
              <a:t>	وهذه الإرادة قد تتحقق كحصول الشكر لله من المؤمن، وقد لا تتحقق كحصول الكفر من الكافر، فالله تعالى لا يريد الكفر بمعنى لا يحبه ولا يرضيه ذلك، ومع ذلك لم يتحقق مراده؛ قال تعالى: (إِنْ تَكْفُرُوا فَإِنَّ اللَّهَ غَنِيٌّ عَنْكُمْ وَلا يَرْضَى لِعِبَادِهِ الْكُفْرَ وَإِنْ تَشْكُرُوا يَرْضَهُ لَكُمْ)</a:t>
            </a:r>
            <a:endParaRPr lang="en-US" sz="2000" b="1"/>
          </a:p>
          <a:p>
            <a:pPr marL="342900" indent="-342900" algn="r" rtl="1" eaLnBrk="1" hangingPunct="1"/>
            <a:r>
              <a:rPr lang="en-US" sz="2000" b="1">
                <a:latin typeface="Times New Roman" pitchFamily="18" charset="0"/>
                <a:cs typeface="Times New Roman" pitchFamily="18" charset="0"/>
              </a:rPr>
              <a:t>	</a:t>
            </a:r>
            <a:endParaRPr lang="ar-SA" sz="2000" b="1">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14371"/>
                                        </p:tgtEl>
                                        <p:attrNameLst>
                                          <p:attrName>style.visibility</p:attrName>
                                        </p:attrNameLst>
                                      </p:cBhvr>
                                      <p:to>
                                        <p:strVal val="visible"/>
                                      </p:to>
                                    </p:set>
                                    <p:anim calcmode="lin" valueType="num">
                                      <p:cBhvr>
                                        <p:cTn id="7" dur="2000" fill="hold"/>
                                        <p:tgtEl>
                                          <p:spTgt spid="314371"/>
                                        </p:tgtEl>
                                        <p:attrNameLst>
                                          <p:attrName>ppt_w</p:attrName>
                                        </p:attrNameLst>
                                      </p:cBhvr>
                                      <p:tavLst>
                                        <p:tav tm="0">
                                          <p:val>
                                            <p:strVal val="#ppt_w*0.70"/>
                                          </p:val>
                                        </p:tav>
                                        <p:tav tm="100000">
                                          <p:val>
                                            <p:strVal val="#ppt_w"/>
                                          </p:val>
                                        </p:tav>
                                      </p:tavLst>
                                    </p:anim>
                                    <p:anim calcmode="lin" valueType="num">
                                      <p:cBhvr>
                                        <p:cTn id="8" dur="2000" fill="hold"/>
                                        <p:tgtEl>
                                          <p:spTgt spid="314371"/>
                                        </p:tgtEl>
                                        <p:attrNameLst>
                                          <p:attrName>ppt_h</p:attrName>
                                        </p:attrNameLst>
                                      </p:cBhvr>
                                      <p:tavLst>
                                        <p:tav tm="0">
                                          <p:val>
                                            <p:strVal val="#ppt_h"/>
                                          </p:val>
                                        </p:tav>
                                        <p:tav tm="100000">
                                          <p:val>
                                            <p:strVal val="#ppt_h"/>
                                          </p:val>
                                        </p:tav>
                                      </p:tavLst>
                                    </p:anim>
                                    <p:animEffect transition="in" filter="fade">
                                      <p:cBhvr>
                                        <p:cTn id="9" dur="2000"/>
                                        <p:tgtEl>
                                          <p:spTgt spid="314371"/>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314372">
                                            <p:bg/>
                                          </p:spTgt>
                                        </p:tgtEl>
                                        <p:attrNameLst>
                                          <p:attrName>style.visibility</p:attrName>
                                        </p:attrNameLst>
                                      </p:cBhvr>
                                      <p:to>
                                        <p:strVal val="visible"/>
                                      </p:to>
                                    </p:set>
                                    <p:animEffect transition="in" filter="wheel(4)">
                                      <p:cBhvr>
                                        <p:cTn id="14" dur="2000"/>
                                        <p:tgtEl>
                                          <p:spTgt spid="314372">
                                            <p:bg/>
                                          </p:spTgt>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iterate type="lt">
                                    <p:tmPct val="5000"/>
                                  </p:iterate>
                                  <p:childTnLst>
                                    <p:set>
                                      <p:cBhvr>
                                        <p:cTn id="18" dur="1" fill="hold">
                                          <p:stCondLst>
                                            <p:cond delay="0"/>
                                          </p:stCondLst>
                                        </p:cTn>
                                        <p:tgtEl>
                                          <p:spTgt spid="314372">
                                            <p:txEl>
                                              <p:pRg st="1" end="1"/>
                                            </p:txEl>
                                          </p:spTgt>
                                        </p:tgtEl>
                                        <p:attrNameLst>
                                          <p:attrName>style.visibility</p:attrName>
                                        </p:attrNameLst>
                                      </p:cBhvr>
                                      <p:to>
                                        <p:strVal val="visible"/>
                                      </p:to>
                                    </p:set>
                                    <p:anim calcmode="lin" valueType="num">
                                      <p:cBhvr>
                                        <p:cTn id="19" dur="1000" fill="hold"/>
                                        <p:tgtEl>
                                          <p:spTgt spid="314372">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314372">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314372">
                                            <p:txEl>
                                              <p:pRg st="1" end="1"/>
                                            </p:txEl>
                                          </p:spTgt>
                                        </p:tgtEl>
                                        <p:attrNameLst>
                                          <p:attrName>style.rotation</p:attrName>
                                        </p:attrNameLst>
                                      </p:cBhvr>
                                      <p:tavLst>
                                        <p:tav tm="0">
                                          <p:val>
                                            <p:fltVal val="90"/>
                                          </p:val>
                                        </p:tav>
                                        <p:tav tm="100000">
                                          <p:val>
                                            <p:fltVal val="0"/>
                                          </p:val>
                                        </p:tav>
                                      </p:tavLst>
                                    </p:anim>
                                    <p:animEffect transition="in" filter="fade">
                                      <p:cBhvr>
                                        <p:cTn id="22" dur="1000"/>
                                        <p:tgtEl>
                                          <p:spTgt spid="31437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iterate type="lt">
                                    <p:tmPct val="5000"/>
                                  </p:iterate>
                                  <p:childTnLst>
                                    <p:set>
                                      <p:cBhvr>
                                        <p:cTn id="26" dur="1" fill="hold">
                                          <p:stCondLst>
                                            <p:cond delay="0"/>
                                          </p:stCondLst>
                                        </p:cTn>
                                        <p:tgtEl>
                                          <p:spTgt spid="314372">
                                            <p:txEl>
                                              <p:pRg st="0" end="0"/>
                                            </p:txEl>
                                          </p:spTgt>
                                        </p:tgtEl>
                                        <p:attrNameLst>
                                          <p:attrName>style.visibility</p:attrName>
                                        </p:attrNameLst>
                                      </p:cBhvr>
                                      <p:to>
                                        <p:strVal val="visible"/>
                                      </p:to>
                                    </p:set>
                                    <p:anim calcmode="lin" valueType="num">
                                      <p:cBhvr>
                                        <p:cTn id="27" dur="1000" fill="hold"/>
                                        <p:tgtEl>
                                          <p:spTgt spid="314372">
                                            <p:txEl>
                                              <p:pRg st="0" end="0"/>
                                            </p:txEl>
                                          </p:spTgt>
                                        </p:tgtEl>
                                        <p:attrNameLst>
                                          <p:attrName>ppt_w</p:attrName>
                                        </p:attrNameLst>
                                      </p:cBhvr>
                                      <p:tavLst>
                                        <p:tav tm="0">
                                          <p:val>
                                            <p:fltVal val="0"/>
                                          </p:val>
                                        </p:tav>
                                        <p:tav tm="100000">
                                          <p:val>
                                            <p:strVal val="#ppt_w"/>
                                          </p:val>
                                        </p:tav>
                                      </p:tavLst>
                                    </p:anim>
                                    <p:anim calcmode="lin" valueType="num">
                                      <p:cBhvr>
                                        <p:cTn id="28" dur="1000" fill="hold"/>
                                        <p:tgtEl>
                                          <p:spTgt spid="314372">
                                            <p:txEl>
                                              <p:pRg st="0" end="0"/>
                                            </p:txEl>
                                          </p:spTgt>
                                        </p:tgtEl>
                                        <p:attrNameLst>
                                          <p:attrName>ppt_h</p:attrName>
                                        </p:attrNameLst>
                                      </p:cBhvr>
                                      <p:tavLst>
                                        <p:tav tm="0">
                                          <p:val>
                                            <p:fltVal val="0"/>
                                          </p:val>
                                        </p:tav>
                                        <p:tav tm="100000">
                                          <p:val>
                                            <p:strVal val="#ppt_h"/>
                                          </p:val>
                                        </p:tav>
                                      </p:tavLst>
                                    </p:anim>
                                    <p:anim calcmode="lin" valueType="num">
                                      <p:cBhvr>
                                        <p:cTn id="29" dur="1000" fill="hold"/>
                                        <p:tgtEl>
                                          <p:spTgt spid="314372">
                                            <p:txEl>
                                              <p:pRg st="0" end="0"/>
                                            </p:txEl>
                                          </p:spTgt>
                                        </p:tgtEl>
                                        <p:attrNameLst>
                                          <p:attrName>style.rotation</p:attrName>
                                        </p:attrNameLst>
                                      </p:cBhvr>
                                      <p:tavLst>
                                        <p:tav tm="0">
                                          <p:val>
                                            <p:fltVal val="90"/>
                                          </p:val>
                                        </p:tav>
                                        <p:tav tm="100000">
                                          <p:val>
                                            <p:fltVal val="0"/>
                                          </p:val>
                                        </p:tav>
                                      </p:tavLst>
                                    </p:anim>
                                    <p:animEffect transition="in" filter="fade">
                                      <p:cBhvr>
                                        <p:cTn id="30" dur="1000"/>
                                        <p:tgtEl>
                                          <p:spTgt spid="314372">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iterate type="lt">
                                    <p:tmPct val="5000"/>
                                  </p:iterate>
                                  <p:childTnLst>
                                    <p:set>
                                      <p:cBhvr>
                                        <p:cTn id="34" dur="1" fill="hold">
                                          <p:stCondLst>
                                            <p:cond delay="0"/>
                                          </p:stCondLst>
                                        </p:cTn>
                                        <p:tgtEl>
                                          <p:spTgt spid="314372">
                                            <p:txEl>
                                              <p:pRg st="2" end="2"/>
                                            </p:txEl>
                                          </p:spTgt>
                                        </p:tgtEl>
                                        <p:attrNameLst>
                                          <p:attrName>style.visibility</p:attrName>
                                        </p:attrNameLst>
                                      </p:cBhvr>
                                      <p:to>
                                        <p:strVal val="visible"/>
                                      </p:to>
                                    </p:set>
                                    <p:anim calcmode="lin" valueType="num">
                                      <p:cBhvr>
                                        <p:cTn id="35" dur="1000" fill="hold"/>
                                        <p:tgtEl>
                                          <p:spTgt spid="314372">
                                            <p:txEl>
                                              <p:pRg st="2" end="2"/>
                                            </p:txEl>
                                          </p:spTgt>
                                        </p:tgtEl>
                                        <p:attrNameLst>
                                          <p:attrName>ppt_w</p:attrName>
                                        </p:attrNameLst>
                                      </p:cBhvr>
                                      <p:tavLst>
                                        <p:tav tm="0">
                                          <p:val>
                                            <p:fltVal val="0"/>
                                          </p:val>
                                        </p:tav>
                                        <p:tav tm="100000">
                                          <p:val>
                                            <p:strVal val="#ppt_w"/>
                                          </p:val>
                                        </p:tav>
                                      </p:tavLst>
                                    </p:anim>
                                    <p:anim calcmode="lin" valueType="num">
                                      <p:cBhvr>
                                        <p:cTn id="36" dur="1000" fill="hold"/>
                                        <p:tgtEl>
                                          <p:spTgt spid="314372">
                                            <p:txEl>
                                              <p:pRg st="2" end="2"/>
                                            </p:txEl>
                                          </p:spTgt>
                                        </p:tgtEl>
                                        <p:attrNameLst>
                                          <p:attrName>ppt_h</p:attrName>
                                        </p:attrNameLst>
                                      </p:cBhvr>
                                      <p:tavLst>
                                        <p:tav tm="0">
                                          <p:val>
                                            <p:fltVal val="0"/>
                                          </p:val>
                                        </p:tav>
                                        <p:tav tm="100000">
                                          <p:val>
                                            <p:strVal val="#ppt_h"/>
                                          </p:val>
                                        </p:tav>
                                      </p:tavLst>
                                    </p:anim>
                                    <p:anim calcmode="lin" valueType="num">
                                      <p:cBhvr>
                                        <p:cTn id="37" dur="1000" fill="hold"/>
                                        <p:tgtEl>
                                          <p:spTgt spid="314372">
                                            <p:txEl>
                                              <p:pRg st="2" end="2"/>
                                            </p:txEl>
                                          </p:spTgt>
                                        </p:tgtEl>
                                        <p:attrNameLst>
                                          <p:attrName>style.rotation</p:attrName>
                                        </p:attrNameLst>
                                      </p:cBhvr>
                                      <p:tavLst>
                                        <p:tav tm="0">
                                          <p:val>
                                            <p:fltVal val="90"/>
                                          </p:val>
                                        </p:tav>
                                        <p:tav tm="100000">
                                          <p:val>
                                            <p:fltVal val="0"/>
                                          </p:val>
                                        </p:tav>
                                      </p:tavLst>
                                    </p:anim>
                                    <p:animEffect transition="in" filter="fade">
                                      <p:cBhvr>
                                        <p:cTn id="38" dur="1000"/>
                                        <p:tgtEl>
                                          <p:spTgt spid="314372">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nodeType="clickEffect">
                                  <p:stCondLst>
                                    <p:cond delay="0"/>
                                  </p:stCondLst>
                                  <p:iterate type="lt">
                                    <p:tmPct val="5000"/>
                                  </p:iterate>
                                  <p:childTnLst>
                                    <p:set>
                                      <p:cBhvr>
                                        <p:cTn id="42" dur="1" fill="hold">
                                          <p:stCondLst>
                                            <p:cond delay="0"/>
                                          </p:stCondLst>
                                        </p:cTn>
                                        <p:tgtEl>
                                          <p:spTgt spid="314372">
                                            <p:txEl>
                                              <p:pRg st="3" end="3"/>
                                            </p:txEl>
                                          </p:spTgt>
                                        </p:tgtEl>
                                        <p:attrNameLst>
                                          <p:attrName>style.visibility</p:attrName>
                                        </p:attrNameLst>
                                      </p:cBhvr>
                                      <p:to>
                                        <p:strVal val="visible"/>
                                      </p:to>
                                    </p:set>
                                    <p:anim calcmode="lin" valueType="num">
                                      <p:cBhvr>
                                        <p:cTn id="43" dur="1000" fill="hold"/>
                                        <p:tgtEl>
                                          <p:spTgt spid="314372">
                                            <p:txEl>
                                              <p:pRg st="3" end="3"/>
                                            </p:txEl>
                                          </p:spTgt>
                                        </p:tgtEl>
                                        <p:attrNameLst>
                                          <p:attrName>ppt_w</p:attrName>
                                        </p:attrNameLst>
                                      </p:cBhvr>
                                      <p:tavLst>
                                        <p:tav tm="0">
                                          <p:val>
                                            <p:fltVal val="0"/>
                                          </p:val>
                                        </p:tav>
                                        <p:tav tm="100000">
                                          <p:val>
                                            <p:strVal val="#ppt_w"/>
                                          </p:val>
                                        </p:tav>
                                      </p:tavLst>
                                    </p:anim>
                                    <p:anim calcmode="lin" valueType="num">
                                      <p:cBhvr>
                                        <p:cTn id="44" dur="1000" fill="hold"/>
                                        <p:tgtEl>
                                          <p:spTgt spid="314372">
                                            <p:txEl>
                                              <p:pRg st="3" end="3"/>
                                            </p:txEl>
                                          </p:spTgt>
                                        </p:tgtEl>
                                        <p:attrNameLst>
                                          <p:attrName>ppt_h</p:attrName>
                                        </p:attrNameLst>
                                      </p:cBhvr>
                                      <p:tavLst>
                                        <p:tav tm="0">
                                          <p:val>
                                            <p:fltVal val="0"/>
                                          </p:val>
                                        </p:tav>
                                        <p:tav tm="100000">
                                          <p:val>
                                            <p:strVal val="#ppt_h"/>
                                          </p:val>
                                        </p:tav>
                                      </p:tavLst>
                                    </p:anim>
                                    <p:anim calcmode="lin" valueType="num">
                                      <p:cBhvr>
                                        <p:cTn id="45" dur="1000" fill="hold"/>
                                        <p:tgtEl>
                                          <p:spTgt spid="314372">
                                            <p:txEl>
                                              <p:pRg st="3" end="3"/>
                                            </p:txEl>
                                          </p:spTgt>
                                        </p:tgtEl>
                                        <p:attrNameLst>
                                          <p:attrName>style.rotation</p:attrName>
                                        </p:attrNameLst>
                                      </p:cBhvr>
                                      <p:tavLst>
                                        <p:tav tm="0">
                                          <p:val>
                                            <p:fltVal val="90"/>
                                          </p:val>
                                        </p:tav>
                                        <p:tav tm="100000">
                                          <p:val>
                                            <p:fltVal val="0"/>
                                          </p:val>
                                        </p:tav>
                                      </p:tavLst>
                                    </p:anim>
                                    <p:animEffect transition="in" filter="fade">
                                      <p:cBhvr>
                                        <p:cTn id="46" dur="1000"/>
                                        <p:tgtEl>
                                          <p:spTgt spid="314372">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nodeType="clickEffect">
                                  <p:stCondLst>
                                    <p:cond delay="0"/>
                                  </p:stCondLst>
                                  <p:iterate type="lt">
                                    <p:tmPct val="5000"/>
                                  </p:iterate>
                                  <p:childTnLst>
                                    <p:set>
                                      <p:cBhvr>
                                        <p:cTn id="50" dur="1" fill="hold">
                                          <p:stCondLst>
                                            <p:cond delay="0"/>
                                          </p:stCondLst>
                                        </p:cTn>
                                        <p:tgtEl>
                                          <p:spTgt spid="314372">
                                            <p:txEl>
                                              <p:pRg st="4" end="4"/>
                                            </p:txEl>
                                          </p:spTgt>
                                        </p:tgtEl>
                                        <p:attrNameLst>
                                          <p:attrName>style.visibility</p:attrName>
                                        </p:attrNameLst>
                                      </p:cBhvr>
                                      <p:to>
                                        <p:strVal val="visible"/>
                                      </p:to>
                                    </p:set>
                                    <p:anim calcmode="lin" valueType="num">
                                      <p:cBhvr>
                                        <p:cTn id="51" dur="1000" fill="hold"/>
                                        <p:tgtEl>
                                          <p:spTgt spid="314372">
                                            <p:txEl>
                                              <p:pRg st="4" end="4"/>
                                            </p:txEl>
                                          </p:spTgt>
                                        </p:tgtEl>
                                        <p:attrNameLst>
                                          <p:attrName>ppt_w</p:attrName>
                                        </p:attrNameLst>
                                      </p:cBhvr>
                                      <p:tavLst>
                                        <p:tav tm="0">
                                          <p:val>
                                            <p:fltVal val="0"/>
                                          </p:val>
                                        </p:tav>
                                        <p:tav tm="100000">
                                          <p:val>
                                            <p:strVal val="#ppt_w"/>
                                          </p:val>
                                        </p:tav>
                                      </p:tavLst>
                                    </p:anim>
                                    <p:anim calcmode="lin" valueType="num">
                                      <p:cBhvr>
                                        <p:cTn id="52" dur="1000" fill="hold"/>
                                        <p:tgtEl>
                                          <p:spTgt spid="314372">
                                            <p:txEl>
                                              <p:pRg st="4" end="4"/>
                                            </p:txEl>
                                          </p:spTgt>
                                        </p:tgtEl>
                                        <p:attrNameLst>
                                          <p:attrName>ppt_h</p:attrName>
                                        </p:attrNameLst>
                                      </p:cBhvr>
                                      <p:tavLst>
                                        <p:tav tm="0">
                                          <p:val>
                                            <p:fltVal val="0"/>
                                          </p:val>
                                        </p:tav>
                                        <p:tav tm="100000">
                                          <p:val>
                                            <p:strVal val="#ppt_h"/>
                                          </p:val>
                                        </p:tav>
                                      </p:tavLst>
                                    </p:anim>
                                    <p:anim calcmode="lin" valueType="num">
                                      <p:cBhvr>
                                        <p:cTn id="53" dur="1000" fill="hold"/>
                                        <p:tgtEl>
                                          <p:spTgt spid="314372">
                                            <p:txEl>
                                              <p:pRg st="4" end="4"/>
                                            </p:txEl>
                                          </p:spTgt>
                                        </p:tgtEl>
                                        <p:attrNameLst>
                                          <p:attrName>style.rotation</p:attrName>
                                        </p:attrNameLst>
                                      </p:cBhvr>
                                      <p:tavLst>
                                        <p:tav tm="0">
                                          <p:val>
                                            <p:fltVal val="90"/>
                                          </p:val>
                                        </p:tav>
                                        <p:tav tm="100000">
                                          <p:val>
                                            <p:fltVal val="0"/>
                                          </p:val>
                                        </p:tav>
                                      </p:tavLst>
                                    </p:anim>
                                    <p:animEffect transition="in" filter="fade">
                                      <p:cBhvr>
                                        <p:cTn id="54" dur="1000"/>
                                        <p:tgtEl>
                                          <p:spTgt spid="314372">
                                            <p:txEl>
                                              <p:pRg st="4" end="4"/>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41" presetClass="entr" presetSubtype="0" fill="hold" nodeType="clickEffect">
                                  <p:stCondLst>
                                    <p:cond delay="0"/>
                                  </p:stCondLst>
                                  <p:iterate type="lt">
                                    <p:tmPct val="10000"/>
                                  </p:iterate>
                                  <p:childTnLst>
                                    <p:set>
                                      <p:cBhvr>
                                        <p:cTn id="58" dur="1" fill="hold">
                                          <p:stCondLst>
                                            <p:cond delay="0"/>
                                          </p:stCondLst>
                                        </p:cTn>
                                        <p:tgtEl>
                                          <p:spTgt spid="314372">
                                            <p:txEl>
                                              <p:pRg st="5" end="5"/>
                                            </p:txEl>
                                          </p:spTgt>
                                        </p:tgtEl>
                                        <p:attrNameLst>
                                          <p:attrName>style.visibility</p:attrName>
                                        </p:attrNameLst>
                                      </p:cBhvr>
                                      <p:to>
                                        <p:strVal val="visible"/>
                                      </p:to>
                                    </p:set>
                                    <p:anim calcmode="lin" valueType="num">
                                      <p:cBhvr>
                                        <p:cTn id="59" dur="1000" fill="hold"/>
                                        <p:tgtEl>
                                          <p:spTgt spid="314372">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60" dur="1000" fill="hold"/>
                                        <p:tgtEl>
                                          <p:spTgt spid="314372">
                                            <p:txEl>
                                              <p:pRg st="5" end="5"/>
                                            </p:txEl>
                                          </p:spTgt>
                                        </p:tgtEl>
                                        <p:attrNameLst>
                                          <p:attrName>ppt_y</p:attrName>
                                        </p:attrNameLst>
                                      </p:cBhvr>
                                      <p:tavLst>
                                        <p:tav tm="0">
                                          <p:val>
                                            <p:strVal val="#ppt_y"/>
                                          </p:val>
                                        </p:tav>
                                        <p:tav tm="100000">
                                          <p:val>
                                            <p:strVal val="#ppt_y"/>
                                          </p:val>
                                        </p:tav>
                                      </p:tavLst>
                                    </p:anim>
                                    <p:anim calcmode="lin" valueType="num">
                                      <p:cBhvr>
                                        <p:cTn id="61" dur="1000" fill="hold"/>
                                        <p:tgtEl>
                                          <p:spTgt spid="314372">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2" dur="1000" fill="hold"/>
                                        <p:tgtEl>
                                          <p:spTgt spid="314372">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3" dur="1000" tmFilter="0,0; .5, 1; 1, 1"/>
                                        <p:tgtEl>
                                          <p:spTgt spid="314372">
                                            <p:txEl>
                                              <p:pRg st="5" end="5"/>
                                            </p:txEl>
                                          </p:spTgt>
                                        </p:tgtEl>
                                      </p:cBhvr>
                                    </p:animEffect>
                                  </p:childTnLst>
                                </p:cTn>
                              </p:par>
                              <p:par>
                                <p:cTn id="64" presetID="21" presetClass="entr" presetSubtype="4" fill="hold" grpId="0" nodeType="withEffect">
                                  <p:stCondLst>
                                    <p:cond delay="0"/>
                                  </p:stCondLst>
                                  <p:iterate type="lt">
                                    <p:tmPct val="0"/>
                                  </p:iterate>
                                  <p:childTnLst>
                                    <p:set>
                                      <p:cBhvr>
                                        <p:cTn id="65" dur="1" fill="hold">
                                          <p:stCondLst>
                                            <p:cond delay="0"/>
                                          </p:stCondLst>
                                        </p:cTn>
                                        <p:tgtEl>
                                          <p:spTgt spid="314372">
                                            <p:txEl>
                                              <p:pRg st="0" end="0"/>
                                            </p:txEl>
                                          </p:spTgt>
                                        </p:tgtEl>
                                        <p:attrNameLst>
                                          <p:attrName>style.visibility</p:attrName>
                                        </p:attrNameLst>
                                      </p:cBhvr>
                                      <p:to>
                                        <p:strVal val="visible"/>
                                      </p:to>
                                    </p:set>
                                    <p:animEffect transition="in" filter="wheel(4)">
                                      <p:cBhvr>
                                        <p:cTn id="66" dur="2000"/>
                                        <p:tgtEl>
                                          <p:spTgt spid="314372">
                                            <p:txEl>
                                              <p:pRg st="0" end="0"/>
                                            </p:txEl>
                                          </p:spTgt>
                                        </p:tgtEl>
                                      </p:cBhvr>
                                    </p:animEffect>
                                  </p:childTnLst>
                                </p:cTn>
                              </p:par>
                              <p:par>
                                <p:cTn id="67" presetID="21" presetClass="entr" presetSubtype="4" fill="hold" grpId="0" nodeType="withEffect">
                                  <p:stCondLst>
                                    <p:cond delay="0"/>
                                  </p:stCondLst>
                                  <p:iterate type="lt">
                                    <p:tmPct val="0"/>
                                  </p:iterate>
                                  <p:childTnLst>
                                    <p:set>
                                      <p:cBhvr>
                                        <p:cTn id="68" dur="1" fill="hold">
                                          <p:stCondLst>
                                            <p:cond delay="0"/>
                                          </p:stCondLst>
                                        </p:cTn>
                                        <p:tgtEl>
                                          <p:spTgt spid="314372">
                                            <p:txEl>
                                              <p:pRg st="1" end="1"/>
                                            </p:txEl>
                                          </p:spTgt>
                                        </p:tgtEl>
                                        <p:attrNameLst>
                                          <p:attrName>style.visibility</p:attrName>
                                        </p:attrNameLst>
                                      </p:cBhvr>
                                      <p:to>
                                        <p:strVal val="visible"/>
                                      </p:to>
                                    </p:set>
                                    <p:animEffect transition="in" filter="wheel(4)">
                                      <p:cBhvr>
                                        <p:cTn id="69" dur="2000"/>
                                        <p:tgtEl>
                                          <p:spTgt spid="314372">
                                            <p:txEl>
                                              <p:pRg st="1" end="1"/>
                                            </p:txEl>
                                          </p:spTgt>
                                        </p:tgtEl>
                                      </p:cBhvr>
                                    </p:animEffect>
                                  </p:childTnLst>
                                </p:cTn>
                              </p:par>
                              <p:par>
                                <p:cTn id="70" presetID="21" presetClass="entr" presetSubtype="4" fill="hold" grpId="0" nodeType="withEffect">
                                  <p:stCondLst>
                                    <p:cond delay="0"/>
                                  </p:stCondLst>
                                  <p:iterate type="lt">
                                    <p:tmPct val="0"/>
                                  </p:iterate>
                                  <p:childTnLst>
                                    <p:set>
                                      <p:cBhvr>
                                        <p:cTn id="71" dur="1" fill="hold">
                                          <p:stCondLst>
                                            <p:cond delay="0"/>
                                          </p:stCondLst>
                                        </p:cTn>
                                        <p:tgtEl>
                                          <p:spTgt spid="314372">
                                            <p:txEl>
                                              <p:pRg st="2" end="2"/>
                                            </p:txEl>
                                          </p:spTgt>
                                        </p:tgtEl>
                                        <p:attrNameLst>
                                          <p:attrName>style.visibility</p:attrName>
                                        </p:attrNameLst>
                                      </p:cBhvr>
                                      <p:to>
                                        <p:strVal val="visible"/>
                                      </p:to>
                                    </p:set>
                                    <p:animEffect transition="in" filter="wheel(4)">
                                      <p:cBhvr>
                                        <p:cTn id="72" dur="2000"/>
                                        <p:tgtEl>
                                          <p:spTgt spid="314372">
                                            <p:txEl>
                                              <p:pRg st="2" end="2"/>
                                            </p:txEl>
                                          </p:spTgt>
                                        </p:tgtEl>
                                      </p:cBhvr>
                                    </p:animEffect>
                                  </p:childTnLst>
                                </p:cTn>
                              </p:par>
                              <p:par>
                                <p:cTn id="73" presetID="21" presetClass="entr" presetSubtype="4" fill="hold" grpId="0" nodeType="withEffect">
                                  <p:stCondLst>
                                    <p:cond delay="0"/>
                                  </p:stCondLst>
                                  <p:iterate type="lt">
                                    <p:tmPct val="0"/>
                                  </p:iterate>
                                  <p:childTnLst>
                                    <p:set>
                                      <p:cBhvr>
                                        <p:cTn id="74" dur="1" fill="hold">
                                          <p:stCondLst>
                                            <p:cond delay="0"/>
                                          </p:stCondLst>
                                        </p:cTn>
                                        <p:tgtEl>
                                          <p:spTgt spid="314372">
                                            <p:txEl>
                                              <p:pRg st="3" end="3"/>
                                            </p:txEl>
                                          </p:spTgt>
                                        </p:tgtEl>
                                        <p:attrNameLst>
                                          <p:attrName>style.visibility</p:attrName>
                                        </p:attrNameLst>
                                      </p:cBhvr>
                                      <p:to>
                                        <p:strVal val="visible"/>
                                      </p:to>
                                    </p:set>
                                    <p:animEffect transition="in" filter="wheel(4)">
                                      <p:cBhvr>
                                        <p:cTn id="75" dur="2000"/>
                                        <p:tgtEl>
                                          <p:spTgt spid="314372">
                                            <p:txEl>
                                              <p:pRg st="3" end="3"/>
                                            </p:txEl>
                                          </p:spTgt>
                                        </p:tgtEl>
                                      </p:cBhvr>
                                    </p:animEffect>
                                  </p:childTnLst>
                                </p:cTn>
                              </p:par>
                              <p:par>
                                <p:cTn id="76" presetID="21" presetClass="entr" presetSubtype="4" fill="hold" grpId="0" nodeType="withEffect">
                                  <p:stCondLst>
                                    <p:cond delay="0"/>
                                  </p:stCondLst>
                                  <p:iterate type="lt">
                                    <p:tmPct val="0"/>
                                  </p:iterate>
                                  <p:childTnLst>
                                    <p:set>
                                      <p:cBhvr>
                                        <p:cTn id="77" dur="1" fill="hold">
                                          <p:stCondLst>
                                            <p:cond delay="0"/>
                                          </p:stCondLst>
                                        </p:cTn>
                                        <p:tgtEl>
                                          <p:spTgt spid="314372">
                                            <p:txEl>
                                              <p:pRg st="4" end="4"/>
                                            </p:txEl>
                                          </p:spTgt>
                                        </p:tgtEl>
                                        <p:attrNameLst>
                                          <p:attrName>style.visibility</p:attrName>
                                        </p:attrNameLst>
                                      </p:cBhvr>
                                      <p:to>
                                        <p:strVal val="visible"/>
                                      </p:to>
                                    </p:set>
                                    <p:animEffect transition="in" filter="wheel(4)">
                                      <p:cBhvr>
                                        <p:cTn id="78" dur="2000"/>
                                        <p:tgtEl>
                                          <p:spTgt spid="31437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372"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عنصر نائب لرقم الشريحة 5"/>
          <p:cNvSpPr>
            <a:spLocks noGrp="1"/>
          </p:cNvSpPr>
          <p:nvPr>
            <p:ph type="sldNum" sz="quarter" idx="12"/>
          </p:nvPr>
        </p:nvSpPr>
        <p:spPr/>
        <p:txBody>
          <a:bodyPr/>
          <a:lstStyle/>
          <a:p>
            <a:fld id="{276032FD-066A-4469-94EA-2DF10C90019F}" type="slidenum">
              <a:rPr lang="ar-SA"/>
              <a:pPr/>
              <a:t>6</a:t>
            </a:fld>
            <a:endParaRPr lang="en-US"/>
          </a:p>
        </p:txBody>
      </p:sp>
      <p:sp>
        <p:nvSpPr>
          <p:cNvPr id="21508" name="AutoShape 4"/>
          <p:cNvSpPr>
            <a:spLocks noChangeArrowheads="1"/>
          </p:cNvSpPr>
          <p:nvPr/>
        </p:nvSpPr>
        <p:spPr bwMode="auto">
          <a:xfrm>
            <a:off x="2771775" y="1052513"/>
            <a:ext cx="3451225" cy="936625"/>
          </a:xfrm>
          <a:prstGeom prst="bevel">
            <a:avLst>
              <a:gd name="adj" fmla="val 10417"/>
            </a:avLst>
          </a:prstGeom>
          <a:gradFill rotWithShape="1">
            <a:gsLst>
              <a:gs pos="0">
                <a:srgbClr val="CCCC00"/>
              </a:gs>
              <a:gs pos="50000">
                <a:srgbClr val="FFFFCC"/>
              </a:gs>
              <a:gs pos="100000">
                <a:srgbClr val="CCCC00"/>
              </a:gs>
            </a:gsLst>
            <a:lin ang="5400000" scaled="1"/>
          </a:gradFill>
          <a:ln w="9525">
            <a:solidFill>
              <a:srgbClr val="000000"/>
            </a:solidFill>
            <a:miter lim="800000"/>
            <a:headEnd/>
            <a:tailEnd/>
          </a:ln>
        </p:spPr>
        <p:txBody>
          <a:bodyPr/>
          <a:lstStyle/>
          <a:p>
            <a:pPr eaLnBrk="1" hangingPunct="1"/>
            <a:r>
              <a:rPr lang="ar-SA" sz="2000" b="1"/>
              <a:t>1. دليل الفطرة </a:t>
            </a:r>
            <a:endParaRPr lang="en-US" sz="2000" b="1"/>
          </a:p>
        </p:txBody>
      </p:sp>
      <p:sp>
        <p:nvSpPr>
          <p:cNvPr id="21509" name="AutoShape 5"/>
          <p:cNvSpPr>
            <a:spLocks noChangeArrowheads="1"/>
          </p:cNvSpPr>
          <p:nvPr/>
        </p:nvSpPr>
        <p:spPr bwMode="auto">
          <a:xfrm>
            <a:off x="6084888" y="2636838"/>
            <a:ext cx="2670175" cy="1223962"/>
          </a:xfrm>
          <a:prstGeom prst="bevel">
            <a:avLst>
              <a:gd name="adj" fmla="val 10417"/>
            </a:avLst>
          </a:prstGeom>
          <a:gradFill rotWithShape="1">
            <a:gsLst>
              <a:gs pos="0">
                <a:srgbClr val="CCCC00"/>
              </a:gs>
              <a:gs pos="50000">
                <a:srgbClr val="FFFF99"/>
              </a:gs>
              <a:gs pos="100000">
                <a:srgbClr val="CCCC00"/>
              </a:gs>
            </a:gsLst>
            <a:lin ang="5400000" scaled="1"/>
          </a:gradFill>
          <a:ln w="9525">
            <a:solidFill>
              <a:srgbClr val="000000"/>
            </a:solidFill>
            <a:miter lim="800000"/>
            <a:headEnd/>
            <a:tailEnd/>
          </a:ln>
        </p:spPr>
        <p:txBody>
          <a:bodyPr/>
          <a:lstStyle/>
          <a:p>
            <a:pPr eaLnBrk="1" hangingPunct="1"/>
            <a:r>
              <a:rPr lang="ar-SA" sz="2000" b="1"/>
              <a:t>2. دليل الهداية</a:t>
            </a:r>
            <a:endParaRPr lang="en-US" sz="2000" b="1"/>
          </a:p>
        </p:txBody>
      </p:sp>
      <p:sp>
        <p:nvSpPr>
          <p:cNvPr id="21511" name="AutoShape 7"/>
          <p:cNvSpPr>
            <a:spLocks noChangeArrowheads="1"/>
          </p:cNvSpPr>
          <p:nvPr/>
        </p:nvSpPr>
        <p:spPr bwMode="auto">
          <a:xfrm>
            <a:off x="3059113" y="4432300"/>
            <a:ext cx="3025775" cy="1012825"/>
          </a:xfrm>
          <a:prstGeom prst="bevel">
            <a:avLst>
              <a:gd name="adj" fmla="val 10417"/>
            </a:avLst>
          </a:prstGeom>
          <a:gradFill rotWithShape="1">
            <a:gsLst>
              <a:gs pos="0">
                <a:srgbClr val="CCCC00"/>
              </a:gs>
              <a:gs pos="50000">
                <a:srgbClr val="FFFF99"/>
              </a:gs>
              <a:gs pos="100000">
                <a:srgbClr val="CCCC00"/>
              </a:gs>
            </a:gsLst>
            <a:lin ang="5400000" scaled="1"/>
          </a:gradFill>
          <a:ln w="9525">
            <a:solidFill>
              <a:srgbClr val="000000"/>
            </a:solidFill>
            <a:miter lim="800000"/>
            <a:headEnd/>
            <a:tailEnd/>
          </a:ln>
        </p:spPr>
        <p:txBody>
          <a:bodyPr/>
          <a:lstStyle/>
          <a:p>
            <a:pPr eaLnBrk="1" hangingPunct="1"/>
            <a:r>
              <a:rPr lang="ar-SA" sz="2000" b="1"/>
              <a:t>3. البحث العلمي</a:t>
            </a:r>
            <a:endParaRPr lang="en-US" sz="2000" b="1"/>
          </a:p>
        </p:txBody>
      </p:sp>
      <p:sp>
        <p:nvSpPr>
          <p:cNvPr id="21513" name="AutoShape 9"/>
          <p:cNvSpPr>
            <a:spLocks noChangeArrowheads="1"/>
          </p:cNvSpPr>
          <p:nvPr/>
        </p:nvSpPr>
        <p:spPr bwMode="auto">
          <a:xfrm>
            <a:off x="468313" y="2708275"/>
            <a:ext cx="2447925" cy="1152525"/>
          </a:xfrm>
          <a:prstGeom prst="bevel">
            <a:avLst>
              <a:gd name="adj" fmla="val 10417"/>
            </a:avLst>
          </a:prstGeom>
          <a:gradFill rotWithShape="1">
            <a:gsLst>
              <a:gs pos="0">
                <a:srgbClr val="CCCC00"/>
              </a:gs>
              <a:gs pos="50000">
                <a:srgbClr val="FFFF99"/>
              </a:gs>
              <a:gs pos="100000">
                <a:srgbClr val="CCCC00"/>
              </a:gs>
            </a:gsLst>
            <a:lin ang="5400000" scaled="1"/>
          </a:gradFill>
          <a:ln w="9525">
            <a:solidFill>
              <a:srgbClr val="000000"/>
            </a:solidFill>
            <a:miter lim="800000"/>
            <a:headEnd/>
            <a:tailEnd/>
          </a:ln>
        </p:spPr>
        <p:txBody>
          <a:bodyPr/>
          <a:lstStyle/>
          <a:p>
            <a:pPr eaLnBrk="1" hangingPunct="1"/>
            <a:r>
              <a:rPr lang="ar-SA" b="1"/>
              <a:t>4. دليل الإتقان في خلق الكون</a:t>
            </a:r>
            <a:endParaRPr lang="en-US" b="1"/>
          </a:p>
        </p:txBody>
      </p:sp>
      <p:sp>
        <p:nvSpPr>
          <p:cNvPr id="21514" name="AutoShape 10"/>
          <p:cNvSpPr>
            <a:spLocks noChangeArrowheads="1"/>
          </p:cNvSpPr>
          <p:nvPr/>
        </p:nvSpPr>
        <p:spPr bwMode="auto">
          <a:xfrm>
            <a:off x="3276600" y="2565400"/>
            <a:ext cx="2447925" cy="1368425"/>
          </a:xfrm>
          <a:prstGeom prst="star32">
            <a:avLst>
              <a:gd name="adj" fmla="val 37500"/>
            </a:avLst>
          </a:prstGeom>
          <a:gradFill rotWithShape="1">
            <a:gsLst>
              <a:gs pos="0">
                <a:srgbClr val="FFFF99"/>
              </a:gs>
              <a:gs pos="100000">
                <a:srgbClr val="CCCC00"/>
              </a:gs>
            </a:gsLst>
            <a:path path="shape">
              <a:fillToRect l="50000" t="50000" r="50000" b="50000"/>
            </a:path>
          </a:gradFill>
          <a:ln w="9525">
            <a:solidFill>
              <a:srgbClr val="000000"/>
            </a:solidFill>
            <a:miter lim="800000"/>
            <a:headEnd/>
            <a:tailEnd/>
          </a:ln>
        </p:spPr>
        <p:txBody>
          <a:bodyPr/>
          <a:lstStyle/>
          <a:p>
            <a:pPr eaLnBrk="1" hangingPunct="1"/>
            <a:r>
              <a:rPr lang="ar-SA" sz="2000" b="1"/>
              <a:t>أ. دلائل وجود الله عز وجلّ</a:t>
            </a:r>
            <a:endParaRPr lang="en-US" sz="2000" b="1">
              <a:solidFill>
                <a:schemeClr val="bg1"/>
              </a:solidFill>
            </a:endParaRPr>
          </a:p>
        </p:txBody>
      </p:sp>
      <p:sp>
        <p:nvSpPr>
          <p:cNvPr id="21515" name="Freeform 11"/>
          <p:cNvSpPr>
            <a:spLocks/>
          </p:cNvSpPr>
          <p:nvPr/>
        </p:nvSpPr>
        <p:spPr bwMode="auto">
          <a:xfrm>
            <a:off x="6257925" y="1589088"/>
            <a:ext cx="1482725" cy="760412"/>
          </a:xfrm>
          <a:custGeom>
            <a:avLst/>
            <a:gdLst/>
            <a:ahLst/>
            <a:cxnLst>
              <a:cxn ang="0">
                <a:pos x="0" y="150"/>
              </a:cxn>
              <a:cxn ang="0">
                <a:pos x="900" y="150"/>
              </a:cxn>
              <a:cxn ang="0">
                <a:pos x="720" y="1050"/>
              </a:cxn>
            </a:cxnLst>
            <a:rect l="0" t="0" r="r" b="b"/>
            <a:pathLst>
              <a:path w="1020" h="1050">
                <a:moveTo>
                  <a:pt x="0" y="150"/>
                </a:moveTo>
                <a:cubicBezTo>
                  <a:pt x="390" y="75"/>
                  <a:pt x="780" y="0"/>
                  <a:pt x="900" y="150"/>
                </a:cubicBezTo>
                <a:cubicBezTo>
                  <a:pt x="1020" y="300"/>
                  <a:pt x="750" y="900"/>
                  <a:pt x="720" y="1050"/>
                </a:cubicBezTo>
              </a:path>
            </a:pathLst>
          </a:custGeom>
          <a:noFill/>
          <a:ln w="38100">
            <a:solidFill>
              <a:schemeClr val="tx1"/>
            </a:solidFill>
            <a:round/>
            <a:headEnd/>
            <a:tailEnd type="stealth" w="lg" len="lg"/>
          </a:ln>
        </p:spPr>
        <p:txBody>
          <a:bodyPr/>
          <a:lstStyle/>
          <a:p>
            <a:endParaRPr lang="ar-SA"/>
          </a:p>
        </p:txBody>
      </p:sp>
      <p:sp>
        <p:nvSpPr>
          <p:cNvPr id="21518" name="Freeform 14"/>
          <p:cNvSpPr>
            <a:spLocks/>
          </p:cNvSpPr>
          <p:nvPr/>
        </p:nvSpPr>
        <p:spPr bwMode="auto">
          <a:xfrm rot="5018864">
            <a:off x="6617494" y="3544094"/>
            <a:ext cx="676275" cy="1741487"/>
          </a:xfrm>
          <a:custGeom>
            <a:avLst/>
            <a:gdLst/>
            <a:ahLst/>
            <a:cxnLst>
              <a:cxn ang="0">
                <a:pos x="0" y="150"/>
              </a:cxn>
              <a:cxn ang="0">
                <a:pos x="900" y="150"/>
              </a:cxn>
              <a:cxn ang="0">
                <a:pos x="720" y="1050"/>
              </a:cxn>
            </a:cxnLst>
            <a:rect l="0" t="0" r="r" b="b"/>
            <a:pathLst>
              <a:path w="1020" h="1050">
                <a:moveTo>
                  <a:pt x="0" y="150"/>
                </a:moveTo>
                <a:cubicBezTo>
                  <a:pt x="390" y="75"/>
                  <a:pt x="780" y="0"/>
                  <a:pt x="900" y="150"/>
                </a:cubicBezTo>
                <a:cubicBezTo>
                  <a:pt x="1020" y="300"/>
                  <a:pt x="750" y="900"/>
                  <a:pt x="720" y="1050"/>
                </a:cubicBezTo>
              </a:path>
            </a:pathLst>
          </a:custGeom>
          <a:noFill/>
          <a:ln w="38100">
            <a:solidFill>
              <a:schemeClr val="tx1"/>
            </a:solidFill>
            <a:round/>
            <a:headEnd/>
            <a:tailEnd type="stealth" w="lg" len="lg"/>
          </a:ln>
        </p:spPr>
        <p:txBody>
          <a:bodyPr/>
          <a:lstStyle/>
          <a:p>
            <a:endParaRPr lang="ar-SA"/>
          </a:p>
        </p:txBody>
      </p:sp>
      <p:sp>
        <p:nvSpPr>
          <p:cNvPr id="21519" name="Freeform 15"/>
          <p:cNvSpPr>
            <a:spLocks/>
          </p:cNvSpPr>
          <p:nvPr/>
        </p:nvSpPr>
        <p:spPr bwMode="auto">
          <a:xfrm rot="11181008">
            <a:off x="1547813" y="4005263"/>
            <a:ext cx="1370012" cy="598487"/>
          </a:xfrm>
          <a:custGeom>
            <a:avLst/>
            <a:gdLst/>
            <a:ahLst/>
            <a:cxnLst>
              <a:cxn ang="0">
                <a:pos x="0" y="150"/>
              </a:cxn>
              <a:cxn ang="0">
                <a:pos x="900" y="150"/>
              </a:cxn>
              <a:cxn ang="0">
                <a:pos x="720" y="1050"/>
              </a:cxn>
            </a:cxnLst>
            <a:rect l="0" t="0" r="r" b="b"/>
            <a:pathLst>
              <a:path w="1020" h="1050">
                <a:moveTo>
                  <a:pt x="0" y="150"/>
                </a:moveTo>
                <a:cubicBezTo>
                  <a:pt x="390" y="75"/>
                  <a:pt x="780" y="0"/>
                  <a:pt x="900" y="150"/>
                </a:cubicBezTo>
                <a:cubicBezTo>
                  <a:pt x="1020" y="300"/>
                  <a:pt x="750" y="900"/>
                  <a:pt x="720" y="1050"/>
                </a:cubicBezTo>
              </a:path>
            </a:pathLst>
          </a:custGeom>
          <a:noFill/>
          <a:ln w="38100">
            <a:solidFill>
              <a:schemeClr val="tx1"/>
            </a:solidFill>
            <a:round/>
            <a:headEnd/>
            <a:tailEnd type="stealth" w="lg" len="lg"/>
          </a:ln>
        </p:spPr>
        <p:txBody>
          <a:bodyPr/>
          <a:lstStyle/>
          <a:p>
            <a:endParaRPr lang="ar-SA"/>
          </a:p>
        </p:txBody>
      </p:sp>
      <p:sp>
        <p:nvSpPr>
          <p:cNvPr id="21522" name="Line 18"/>
          <p:cNvSpPr>
            <a:spLocks noChangeShapeType="1"/>
          </p:cNvSpPr>
          <p:nvPr/>
        </p:nvSpPr>
        <p:spPr bwMode="auto">
          <a:xfrm flipV="1">
            <a:off x="5580063" y="3213100"/>
            <a:ext cx="576262" cy="12700"/>
          </a:xfrm>
          <a:prstGeom prst="line">
            <a:avLst/>
          </a:prstGeom>
          <a:noFill/>
          <a:ln w="38100">
            <a:solidFill>
              <a:schemeClr val="tx1"/>
            </a:solidFill>
            <a:round/>
            <a:headEnd type="triangle" w="med" len="med"/>
            <a:tailEnd type="triangle" w="med" len="med"/>
          </a:ln>
        </p:spPr>
        <p:txBody>
          <a:bodyPr/>
          <a:lstStyle/>
          <a:p>
            <a:endParaRPr lang="ar-SA"/>
          </a:p>
        </p:txBody>
      </p:sp>
      <p:sp>
        <p:nvSpPr>
          <p:cNvPr id="21523" name="Line 19"/>
          <p:cNvSpPr>
            <a:spLocks noChangeShapeType="1"/>
          </p:cNvSpPr>
          <p:nvPr/>
        </p:nvSpPr>
        <p:spPr bwMode="auto">
          <a:xfrm flipV="1">
            <a:off x="2987675" y="3284538"/>
            <a:ext cx="571500" cy="0"/>
          </a:xfrm>
          <a:prstGeom prst="line">
            <a:avLst/>
          </a:prstGeom>
          <a:noFill/>
          <a:ln w="38100">
            <a:solidFill>
              <a:schemeClr val="tx1"/>
            </a:solidFill>
            <a:round/>
            <a:headEnd type="triangle" w="med" len="med"/>
            <a:tailEnd type="triangle" w="med" len="med"/>
          </a:ln>
        </p:spPr>
        <p:txBody>
          <a:bodyPr/>
          <a:lstStyle/>
          <a:p>
            <a:endParaRPr lang="ar-SA"/>
          </a:p>
        </p:txBody>
      </p:sp>
      <p:sp>
        <p:nvSpPr>
          <p:cNvPr id="21524" name="Line 20"/>
          <p:cNvSpPr>
            <a:spLocks noChangeShapeType="1"/>
          </p:cNvSpPr>
          <p:nvPr/>
        </p:nvSpPr>
        <p:spPr bwMode="auto">
          <a:xfrm>
            <a:off x="4500563" y="3933825"/>
            <a:ext cx="0" cy="463550"/>
          </a:xfrm>
          <a:prstGeom prst="line">
            <a:avLst/>
          </a:prstGeom>
          <a:noFill/>
          <a:ln w="38100">
            <a:solidFill>
              <a:schemeClr val="tx1"/>
            </a:solidFill>
            <a:round/>
            <a:headEnd type="triangle" w="med" len="med"/>
            <a:tailEnd type="triangle" w="med" len="med"/>
          </a:ln>
        </p:spPr>
        <p:txBody>
          <a:bodyPr/>
          <a:lstStyle/>
          <a:p>
            <a:endParaRPr lang="ar-SA"/>
          </a:p>
        </p:txBody>
      </p:sp>
      <p:sp>
        <p:nvSpPr>
          <p:cNvPr id="21525" name="Line 21"/>
          <p:cNvSpPr>
            <a:spLocks noChangeShapeType="1"/>
          </p:cNvSpPr>
          <p:nvPr/>
        </p:nvSpPr>
        <p:spPr bwMode="auto">
          <a:xfrm flipV="1">
            <a:off x="4572000" y="1949450"/>
            <a:ext cx="0" cy="687388"/>
          </a:xfrm>
          <a:prstGeom prst="line">
            <a:avLst/>
          </a:prstGeom>
          <a:noFill/>
          <a:ln w="38100">
            <a:solidFill>
              <a:schemeClr val="tx1"/>
            </a:solidFill>
            <a:round/>
            <a:headEnd type="triangle" w="med" len="med"/>
            <a:tailEnd type="triangle" w="med" len="med"/>
          </a:ln>
        </p:spPr>
        <p:txBody>
          <a:bodyPr/>
          <a:lstStyle/>
          <a:p>
            <a:endParaRPr lang="ar-SA"/>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1514"/>
                                        </p:tgtEl>
                                        <p:attrNameLst>
                                          <p:attrName>style.visibility</p:attrName>
                                        </p:attrNameLst>
                                      </p:cBhvr>
                                      <p:to>
                                        <p:strVal val="visible"/>
                                      </p:to>
                                    </p:set>
                                    <p:anim calcmode="lin" valueType="num">
                                      <p:cBhvr>
                                        <p:cTn id="7" dur="1000" fill="hold"/>
                                        <p:tgtEl>
                                          <p:spTgt spid="21514"/>
                                        </p:tgtEl>
                                        <p:attrNameLst>
                                          <p:attrName>ppt_w</p:attrName>
                                        </p:attrNameLst>
                                      </p:cBhvr>
                                      <p:tavLst>
                                        <p:tav tm="0">
                                          <p:val>
                                            <p:fltVal val="0"/>
                                          </p:val>
                                        </p:tav>
                                        <p:tav tm="100000">
                                          <p:val>
                                            <p:strVal val="#ppt_w"/>
                                          </p:val>
                                        </p:tav>
                                      </p:tavLst>
                                    </p:anim>
                                    <p:anim calcmode="lin" valueType="num">
                                      <p:cBhvr>
                                        <p:cTn id="8" dur="1000" fill="hold"/>
                                        <p:tgtEl>
                                          <p:spTgt spid="21514"/>
                                        </p:tgtEl>
                                        <p:attrNameLst>
                                          <p:attrName>ppt_h</p:attrName>
                                        </p:attrNameLst>
                                      </p:cBhvr>
                                      <p:tavLst>
                                        <p:tav tm="0">
                                          <p:val>
                                            <p:fltVal val="0"/>
                                          </p:val>
                                        </p:tav>
                                        <p:tav tm="100000">
                                          <p:val>
                                            <p:strVal val="#ppt_h"/>
                                          </p:val>
                                        </p:tav>
                                      </p:tavLst>
                                    </p:anim>
                                    <p:anim calcmode="lin" valueType="num">
                                      <p:cBhvr>
                                        <p:cTn id="9" dur="1000" fill="hold"/>
                                        <p:tgtEl>
                                          <p:spTgt spid="21514"/>
                                        </p:tgtEl>
                                        <p:attrNameLst>
                                          <p:attrName>style.rotation</p:attrName>
                                        </p:attrNameLst>
                                      </p:cBhvr>
                                      <p:tavLst>
                                        <p:tav tm="0">
                                          <p:val>
                                            <p:fltVal val="90"/>
                                          </p:val>
                                        </p:tav>
                                        <p:tav tm="100000">
                                          <p:val>
                                            <p:fltVal val="0"/>
                                          </p:val>
                                        </p:tav>
                                      </p:tavLst>
                                    </p:anim>
                                    <p:animEffect transition="in" filter="fade">
                                      <p:cBhvr>
                                        <p:cTn id="10" dur="1000"/>
                                        <p:tgtEl>
                                          <p:spTgt spid="21514"/>
                                        </p:tgtEl>
                                      </p:cBhvr>
                                    </p:animEffec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21508"/>
                                        </p:tgtEl>
                                        <p:attrNameLst>
                                          <p:attrName>style.visibility</p:attrName>
                                        </p:attrNameLst>
                                      </p:cBhvr>
                                      <p:to>
                                        <p:strVal val="visible"/>
                                      </p:to>
                                    </p:set>
                                    <p:anim to="" calcmode="lin" valueType="num">
                                      <p:cBhvr>
                                        <p:cTn id="15" dur="1" fill="hold"/>
                                        <p:tgtEl>
                                          <p:spTgt spid="21508"/>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21515"/>
                                        </p:tgtEl>
                                        <p:attrNameLst>
                                          <p:attrName>style.visibility</p:attrName>
                                        </p:attrNameLst>
                                      </p:cBhvr>
                                      <p:to>
                                        <p:strVal val="visible"/>
                                      </p:to>
                                    </p:set>
                                    <p:anim to="" calcmode="lin" valueType="num">
                                      <p:cBhvr>
                                        <p:cTn id="20" dur="1" fill="hold"/>
                                        <p:tgtEl>
                                          <p:spTgt spid="21515"/>
                                        </p:tgtEl>
                                        <p:attrNameLst>
                                          <p:attrName/>
                                        </p:attrNameLst>
                                      </p:cBhvr>
                                    </p:anim>
                                  </p:childTnLst>
                                </p:cTn>
                              </p:par>
                              <p:par>
                                <p:cTn id="21" presetID="24" presetClass="entr" presetSubtype="0" fill="hold" grpId="0" nodeType="withEffect">
                                  <p:stCondLst>
                                    <p:cond delay="0"/>
                                  </p:stCondLst>
                                  <p:childTnLst>
                                    <p:set>
                                      <p:cBhvr>
                                        <p:cTn id="22" dur="1" fill="hold">
                                          <p:stCondLst>
                                            <p:cond delay="0"/>
                                          </p:stCondLst>
                                        </p:cTn>
                                        <p:tgtEl>
                                          <p:spTgt spid="21509"/>
                                        </p:tgtEl>
                                        <p:attrNameLst>
                                          <p:attrName>style.visibility</p:attrName>
                                        </p:attrNameLst>
                                      </p:cBhvr>
                                      <p:to>
                                        <p:strVal val="visible"/>
                                      </p:to>
                                    </p:set>
                                    <p:anim to="" calcmode="lin" valueType="num">
                                      <p:cBhvr>
                                        <p:cTn id="23" dur="1" fill="hold"/>
                                        <p:tgtEl>
                                          <p:spTgt spid="21509"/>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0"/>
                                          </p:stCondLst>
                                        </p:cTn>
                                        <p:tgtEl>
                                          <p:spTgt spid="21518"/>
                                        </p:tgtEl>
                                        <p:attrNameLst>
                                          <p:attrName>style.visibility</p:attrName>
                                        </p:attrNameLst>
                                      </p:cBhvr>
                                      <p:to>
                                        <p:strVal val="visible"/>
                                      </p:to>
                                    </p:set>
                                    <p:anim to="" calcmode="lin" valueType="num">
                                      <p:cBhvr>
                                        <p:cTn id="28" dur="1" fill="hold"/>
                                        <p:tgtEl>
                                          <p:spTgt spid="21518"/>
                                        </p:tgtEl>
                                        <p:attrNameLst>
                                          <p:attrName/>
                                        </p:attrNameLst>
                                      </p:cBhvr>
                                    </p:anim>
                                  </p:childTnLst>
                                </p:cTn>
                              </p:par>
                              <p:par>
                                <p:cTn id="29" presetID="24" presetClass="entr" presetSubtype="0" fill="hold" grpId="0" nodeType="withEffect">
                                  <p:stCondLst>
                                    <p:cond delay="0"/>
                                  </p:stCondLst>
                                  <p:childTnLst>
                                    <p:set>
                                      <p:cBhvr>
                                        <p:cTn id="30" dur="1" fill="hold">
                                          <p:stCondLst>
                                            <p:cond delay="0"/>
                                          </p:stCondLst>
                                        </p:cTn>
                                        <p:tgtEl>
                                          <p:spTgt spid="21511"/>
                                        </p:tgtEl>
                                        <p:attrNameLst>
                                          <p:attrName>style.visibility</p:attrName>
                                        </p:attrNameLst>
                                      </p:cBhvr>
                                      <p:to>
                                        <p:strVal val="visible"/>
                                      </p:to>
                                    </p:set>
                                    <p:anim to="" calcmode="lin" valueType="num">
                                      <p:cBhvr>
                                        <p:cTn id="31" dur="1" fill="hold"/>
                                        <p:tgtEl>
                                          <p:spTgt spid="21511"/>
                                        </p:tgtEl>
                                        <p:attrNameLst>
                                          <p:attrName/>
                                        </p:attrNameLst>
                                      </p:cBhvr>
                                    </p:anim>
                                  </p:childTnLst>
                                </p:cTn>
                              </p:par>
                            </p:childTnLst>
                          </p:cTn>
                        </p:par>
                      </p:childTnLst>
                    </p:cTn>
                  </p:par>
                  <p:par>
                    <p:cTn id="32" fill="hold">
                      <p:stCondLst>
                        <p:cond delay="indefinite"/>
                      </p:stCondLst>
                      <p:childTnLst>
                        <p:par>
                          <p:cTn id="33" fill="hold">
                            <p:stCondLst>
                              <p:cond delay="0"/>
                            </p:stCondLst>
                            <p:childTnLst>
                              <p:par>
                                <p:cTn id="34" presetID="24" presetClass="entr" presetSubtype="0" fill="hold" grpId="0" nodeType="clickEffect">
                                  <p:stCondLst>
                                    <p:cond delay="0"/>
                                  </p:stCondLst>
                                  <p:childTnLst>
                                    <p:set>
                                      <p:cBhvr>
                                        <p:cTn id="35" dur="1" fill="hold">
                                          <p:stCondLst>
                                            <p:cond delay="0"/>
                                          </p:stCondLst>
                                        </p:cTn>
                                        <p:tgtEl>
                                          <p:spTgt spid="21519"/>
                                        </p:tgtEl>
                                        <p:attrNameLst>
                                          <p:attrName>style.visibility</p:attrName>
                                        </p:attrNameLst>
                                      </p:cBhvr>
                                      <p:to>
                                        <p:strVal val="visible"/>
                                      </p:to>
                                    </p:set>
                                    <p:anim to="" calcmode="lin" valueType="num">
                                      <p:cBhvr>
                                        <p:cTn id="36" dur="1" fill="hold"/>
                                        <p:tgtEl>
                                          <p:spTgt spid="21519"/>
                                        </p:tgtEl>
                                        <p:attrNameLst>
                                          <p:attrName/>
                                        </p:attrNameLst>
                                      </p:cBhvr>
                                    </p:anim>
                                  </p:childTnLst>
                                </p:cTn>
                              </p:par>
                              <p:par>
                                <p:cTn id="37" presetID="24" presetClass="entr" presetSubtype="0" fill="hold" grpId="0" nodeType="withEffect">
                                  <p:stCondLst>
                                    <p:cond delay="0"/>
                                  </p:stCondLst>
                                  <p:childTnLst>
                                    <p:set>
                                      <p:cBhvr>
                                        <p:cTn id="38" dur="1" fill="hold">
                                          <p:stCondLst>
                                            <p:cond delay="0"/>
                                          </p:stCondLst>
                                        </p:cTn>
                                        <p:tgtEl>
                                          <p:spTgt spid="21513"/>
                                        </p:tgtEl>
                                        <p:attrNameLst>
                                          <p:attrName>style.visibility</p:attrName>
                                        </p:attrNameLst>
                                      </p:cBhvr>
                                      <p:to>
                                        <p:strVal val="visible"/>
                                      </p:to>
                                    </p:set>
                                    <p:anim to="" calcmode="lin" valueType="num">
                                      <p:cBhvr>
                                        <p:cTn id="39" dur="1" fill="hold"/>
                                        <p:tgtEl>
                                          <p:spTgt spid="21513"/>
                                        </p:tgtEl>
                                        <p:attrNameLst>
                                          <p:attrName/>
                                        </p:attrNameLst>
                                      </p:cBhvr>
                                    </p:anim>
                                  </p:childTnLst>
                                </p:cTn>
                              </p:par>
                              <p:par>
                                <p:cTn id="40" presetID="31" presetClass="entr" presetSubtype="0" fill="hold" grpId="0" nodeType="withEffect">
                                  <p:stCondLst>
                                    <p:cond delay="0"/>
                                  </p:stCondLst>
                                  <p:iterate type="lt">
                                    <p:tmPct val="5000"/>
                                  </p:iterate>
                                  <p:childTnLst>
                                    <p:set>
                                      <p:cBhvr>
                                        <p:cTn id="41" dur="1" fill="hold">
                                          <p:stCondLst>
                                            <p:cond delay="0"/>
                                          </p:stCondLst>
                                        </p:cTn>
                                        <p:tgtEl>
                                          <p:spTgt spid="21523"/>
                                        </p:tgtEl>
                                        <p:attrNameLst>
                                          <p:attrName>style.visibility</p:attrName>
                                        </p:attrNameLst>
                                      </p:cBhvr>
                                      <p:to>
                                        <p:strVal val="visible"/>
                                      </p:to>
                                    </p:set>
                                    <p:anim calcmode="lin" valueType="num">
                                      <p:cBhvr>
                                        <p:cTn id="42" dur="1000" fill="hold"/>
                                        <p:tgtEl>
                                          <p:spTgt spid="21523"/>
                                        </p:tgtEl>
                                        <p:attrNameLst>
                                          <p:attrName>ppt_w</p:attrName>
                                        </p:attrNameLst>
                                      </p:cBhvr>
                                      <p:tavLst>
                                        <p:tav tm="0">
                                          <p:val>
                                            <p:fltVal val="0"/>
                                          </p:val>
                                        </p:tav>
                                        <p:tav tm="100000">
                                          <p:val>
                                            <p:strVal val="#ppt_w"/>
                                          </p:val>
                                        </p:tav>
                                      </p:tavLst>
                                    </p:anim>
                                    <p:anim calcmode="lin" valueType="num">
                                      <p:cBhvr>
                                        <p:cTn id="43" dur="1000" fill="hold"/>
                                        <p:tgtEl>
                                          <p:spTgt spid="21523"/>
                                        </p:tgtEl>
                                        <p:attrNameLst>
                                          <p:attrName>ppt_h</p:attrName>
                                        </p:attrNameLst>
                                      </p:cBhvr>
                                      <p:tavLst>
                                        <p:tav tm="0">
                                          <p:val>
                                            <p:fltVal val="0"/>
                                          </p:val>
                                        </p:tav>
                                        <p:tav tm="100000">
                                          <p:val>
                                            <p:strVal val="#ppt_h"/>
                                          </p:val>
                                        </p:tav>
                                      </p:tavLst>
                                    </p:anim>
                                    <p:anim calcmode="lin" valueType="num">
                                      <p:cBhvr>
                                        <p:cTn id="44" dur="1000" fill="hold"/>
                                        <p:tgtEl>
                                          <p:spTgt spid="21523"/>
                                        </p:tgtEl>
                                        <p:attrNameLst>
                                          <p:attrName>style.rotation</p:attrName>
                                        </p:attrNameLst>
                                      </p:cBhvr>
                                      <p:tavLst>
                                        <p:tav tm="0">
                                          <p:val>
                                            <p:fltVal val="90"/>
                                          </p:val>
                                        </p:tav>
                                        <p:tav tm="100000">
                                          <p:val>
                                            <p:fltVal val="0"/>
                                          </p:val>
                                        </p:tav>
                                      </p:tavLst>
                                    </p:anim>
                                    <p:animEffect transition="in" filter="fade">
                                      <p:cBhvr>
                                        <p:cTn id="45" dur="1000"/>
                                        <p:tgtEl>
                                          <p:spTgt spid="21523"/>
                                        </p:tgtEl>
                                      </p:cBhvr>
                                    </p:animEffect>
                                  </p:childTnLst>
                                </p:cTn>
                              </p:par>
                              <p:par>
                                <p:cTn id="46" presetID="31" presetClass="entr" presetSubtype="0" fill="hold" grpId="0" nodeType="withEffect">
                                  <p:stCondLst>
                                    <p:cond delay="0"/>
                                  </p:stCondLst>
                                  <p:iterate type="lt">
                                    <p:tmPct val="5000"/>
                                  </p:iterate>
                                  <p:childTnLst>
                                    <p:set>
                                      <p:cBhvr>
                                        <p:cTn id="47" dur="1" fill="hold">
                                          <p:stCondLst>
                                            <p:cond delay="0"/>
                                          </p:stCondLst>
                                        </p:cTn>
                                        <p:tgtEl>
                                          <p:spTgt spid="21522"/>
                                        </p:tgtEl>
                                        <p:attrNameLst>
                                          <p:attrName>style.visibility</p:attrName>
                                        </p:attrNameLst>
                                      </p:cBhvr>
                                      <p:to>
                                        <p:strVal val="visible"/>
                                      </p:to>
                                    </p:set>
                                    <p:anim calcmode="lin" valueType="num">
                                      <p:cBhvr>
                                        <p:cTn id="48" dur="1000" fill="hold"/>
                                        <p:tgtEl>
                                          <p:spTgt spid="21522"/>
                                        </p:tgtEl>
                                        <p:attrNameLst>
                                          <p:attrName>ppt_w</p:attrName>
                                        </p:attrNameLst>
                                      </p:cBhvr>
                                      <p:tavLst>
                                        <p:tav tm="0">
                                          <p:val>
                                            <p:fltVal val="0"/>
                                          </p:val>
                                        </p:tav>
                                        <p:tav tm="100000">
                                          <p:val>
                                            <p:strVal val="#ppt_w"/>
                                          </p:val>
                                        </p:tav>
                                      </p:tavLst>
                                    </p:anim>
                                    <p:anim calcmode="lin" valueType="num">
                                      <p:cBhvr>
                                        <p:cTn id="49" dur="1000" fill="hold"/>
                                        <p:tgtEl>
                                          <p:spTgt spid="21522"/>
                                        </p:tgtEl>
                                        <p:attrNameLst>
                                          <p:attrName>ppt_h</p:attrName>
                                        </p:attrNameLst>
                                      </p:cBhvr>
                                      <p:tavLst>
                                        <p:tav tm="0">
                                          <p:val>
                                            <p:fltVal val="0"/>
                                          </p:val>
                                        </p:tav>
                                        <p:tav tm="100000">
                                          <p:val>
                                            <p:strVal val="#ppt_h"/>
                                          </p:val>
                                        </p:tav>
                                      </p:tavLst>
                                    </p:anim>
                                    <p:anim calcmode="lin" valueType="num">
                                      <p:cBhvr>
                                        <p:cTn id="50" dur="1000" fill="hold"/>
                                        <p:tgtEl>
                                          <p:spTgt spid="21522"/>
                                        </p:tgtEl>
                                        <p:attrNameLst>
                                          <p:attrName>style.rotation</p:attrName>
                                        </p:attrNameLst>
                                      </p:cBhvr>
                                      <p:tavLst>
                                        <p:tav tm="0">
                                          <p:val>
                                            <p:fltVal val="90"/>
                                          </p:val>
                                        </p:tav>
                                        <p:tav tm="100000">
                                          <p:val>
                                            <p:fltVal val="0"/>
                                          </p:val>
                                        </p:tav>
                                      </p:tavLst>
                                    </p:anim>
                                    <p:animEffect transition="in" filter="fade">
                                      <p:cBhvr>
                                        <p:cTn id="51" dur="1000"/>
                                        <p:tgtEl>
                                          <p:spTgt spid="21522"/>
                                        </p:tgtEl>
                                      </p:cBhvr>
                                    </p:animEffect>
                                  </p:childTnLst>
                                </p:cTn>
                              </p:par>
                              <p:par>
                                <p:cTn id="52" presetID="31" presetClass="entr" presetSubtype="0" fill="hold" grpId="0" nodeType="withEffect">
                                  <p:stCondLst>
                                    <p:cond delay="0"/>
                                  </p:stCondLst>
                                  <p:iterate type="lt">
                                    <p:tmPct val="5000"/>
                                  </p:iterate>
                                  <p:childTnLst>
                                    <p:set>
                                      <p:cBhvr>
                                        <p:cTn id="53" dur="1" fill="hold">
                                          <p:stCondLst>
                                            <p:cond delay="0"/>
                                          </p:stCondLst>
                                        </p:cTn>
                                        <p:tgtEl>
                                          <p:spTgt spid="21524"/>
                                        </p:tgtEl>
                                        <p:attrNameLst>
                                          <p:attrName>style.visibility</p:attrName>
                                        </p:attrNameLst>
                                      </p:cBhvr>
                                      <p:to>
                                        <p:strVal val="visible"/>
                                      </p:to>
                                    </p:set>
                                    <p:anim calcmode="lin" valueType="num">
                                      <p:cBhvr>
                                        <p:cTn id="54" dur="1000" fill="hold"/>
                                        <p:tgtEl>
                                          <p:spTgt spid="21524"/>
                                        </p:tgtEl>
                                        <p:attrNameLst>
                                          <p:attrName>ppt_w</p:attrName>
                                        </p:attrNameLst>
                                      </p:cBhvr>
                                      <p:tavLst>
                                        <p:tav tm="0">
                                          <p:val>
                                            <p:fltVal val="0"/>
                                          </p:val>
                                        </p:tav>
                                        <p:tav tm="100000">
                                          <p:val>
                                            <p:strVal val="#ppt_w"/>
                                          </p:val>
                                        </p:tav>
                                      </p:tavLst>
                                    </p:anim>
                                    <p:anim calcmode="lin" valueType="num">
                                      <p:cBhvr>
                                        <p:cTn id="55" dur="1000" fill="hold"/>
                                        <p:tgtEl>
                                          <p:spTgt spid="21524"/>
                                        </p:tgtEl>
                                        <p:attrNameLst>
                                          <p:attrName>ppt_h</p:attrName>
                                        </p:attrNameLst>
                                      </p:cBhvr>
                                      <p:tavLst>
                                        <p:tav tm="0">
                                          <p:val>
                                            <p:fltVal val="0"/>
                                          </p:val>
                                        </p:tav>
                                        <p:tav tm="100000">
                                          <p:val>
                                            <p:strVal val="#ppt_h"/>
                                          </p:val>
                                        </p:tav>
                                      </p:tavLst>
                                    </p:anim>
                                    <p:anim calcmode="lin" valueType="num">
                                      <p:cBhvr>
                                        <p:cTn id="56" dur="1000" fill="hold"/>
                                        <p:tgtEl>
                                          <p:spTgt spid="21524"/>
                                        </p:tgtEl>
                                        <p:attrNameLst>
                                          <p:attrName>style.rotation</p:attrName>
                                        </p:attrNameLst>
                                      </p:cBhvr>
                                      <p:tavLst>
                                        <p:tav tm="0">
                                          <p:val>
                                            <p:fltVal val="90"/>
                                          </p:val>
                                        </p:tav>
                                        <p:tav tm="100000">
                                          <p:val>
                                            <p:fltVal val="0"/>
                                          </p:val>
                                        </p:tav>
                                      </p:tavLst>
                                    </p:anim>
                                    <p:animEffect transition="in" filter="fade">
                                      <p:cBhvr>
                                        <p:cTn id="57" dur="1000"/>
                                        <p:tgtEl>
                                          <p:spTgt spid="21524"/>
                                        </p:tgtEl>
                                      </p:cBhvr>
                                    </p:animEffect>
                                  </p:childTnLst>
                                </p:cTn>
                              </p:par>
                              <p:par>
                                <p:cTn id="58" presetID="31" presetClass="entr" presetSubtype="0" fill="hold" grpId="0" nodeType="withEffect">
                                  <p:stCondLst>
                                    <p:cond delay="0"/>
                                  </p:stCondLst>
                                  <p:iterate type="lt">
                                    <p:tmPct val="5000"/>
                                  </p:iterate>
                                  <p:childTnLst>
                                    <p:set>
                                      <p:cBhvr>
                                        <p:cTn id="59" dur="1" fill="hold">
                                          <p:stCondLst>
                                            <p:cond delay="0"/>
                                          </p:stCondLst>
                                        </p:cTn>
                                        <p:tgtEl>
                                          <p:spTgt spid="21525"/>
                                        </p:tgtEl>
                                        <p:attrNameLst>
                                          <p:attrName>style.visibility</p:attrName>
                                        </p:attrNameLst>
                                      </p:cBhvr>
                                      <p:to>
                                        <p:strVal val="visible"/>
                                      </p:to>
                                    </p:set>
                                    <p:anim calcmode="lin" valueType="num">
                                      <p:cBhvr>
                                        <p:cTn id="60" dur="1000" fill="hold"/>
                                        <p:tgtEl>
                                          <p:spTgt spid="21525"/>
                                        </p:tgtEl>
                                        <p:attrNameLst>
                                          <p:attrName>ppt_w</p:attrName>
                                        </p:attrNameLst>
                                      </p:cBhvr>
                                      <p:tavLst>
                                        <p:tav tm="0">
                                          <p:val>
                                            <p:fltVal val="0"/>
                                          </p:val>
                                        </p:tav>
                                        <p:tav tm="100000">
                                          <p:val>
                                            <p:strVal val="#ppt_w"/>
                                          </p:val>
                                        </p:tav>
                                      </p:tavLst>
                                    </p:anim>
                                    <p:anim calcmode="lin" valueType="num">
                                      <p:cBhvr>
                                        <p:cTn id="61" dur="1000" fill="hold"/>
                                        <p:tgtEl>
                                          <p:spTgt spid="21525"/>
                                        </p:tgtEl>
                                        <p:attrNameLst>
                                          <p:attrName>ppt_h</p:attrName>
                                        </p:attrNameLst>
                                      </p:cBhvr>
                                      <p:tavLst>
                                        <p:tav tm="0">
                                          <p:val>
                                            <p:fltVal val="0"/>
                                          </p:val>
                                        </p:tav>
                                        <p:tav tm="100000">
                                          <p:val>
                                            <p:strVal val="#ppt_h"/>
                                          </p:val>
                                        </p:tav>
                                      </p:tavLst>
                                    </p:anim>
                                    <p:anim calcmode="lin" valueType="num">
                                      <p:cBhvr>
                                        <p:cTn id="62" dur="1000" fill="hold"/>
                                        <p:tgtEl>
                                          <p:spTgt spid="21525"/>
                                        </p:tgtEl>
                                        <p:attrNameLst>
                                          <p:attrName>style.rotation</p:attrName>
                                        </p:attrNameLst>
                                      </p:cBhvr>
                                      <p:tavLst>
                                        <p:tav tm="0">
                                          <p:val>
                                            <p:fltVal val="90"/>
                                          </p:val>
                                        </p:tav>
                                        <p:tav tm="100000">
                                          <p:val>
                                            <p:fltVal val="0"/>
                                          </p:val>
                                        </p:tav>
                                      </p:tavLst>
                                    </p:anim>
                                    <p:animEffect transition="in" filter="fade">
                                      <p:cBhvr>
                                        <p:cTn id="63" dur="1000"/>
                                        <p:tgtEl>
                                          <p:spTgt spid="215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animBg="1"/>
      <p:bldP spid="21509" grpId="0" animBg="1"/>
      <p:bldP spid="21511" grpId="0" animBg="1"/>
      <p:bldP spid="21513" grpId="0" animBg="1"/>
      <p:bldP spid="21514" grpId="0" animBg="1"/>
      <p:bldP spid="21515" grpId="0" animBg="1"/>
      <p:bldP spid="21518" grpId="0" animBg="1"/>
      <p:bldP spid="21519" grpId="0" animBg="1"/>
      <p:bldP spid="21522" grpId="0" animBg="1"/>
      <p:bldP spid="21523" grpId="0" animBg="1"/>
      <p:bldP spid="21524" grpId="0" animBg="1"/>
      <p:bldP spid="21525"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رقم الشريحة 5"/>
          <p:cNvSpPr>
            <a:spLocks noGrp="1"/>
          </p:cNvSpPr>
          <p:nvPr>
            <p:ph type="sldNum" sz="quarter" idx="12"/>
          </p:nvPr>
        </p:nvSpPr>
        <p:spPr/>
        <p:txBody>
          <a:bodyPr/>
          <a:lstStyle/>
          <a:p>
            <a:fld id="{F3302A8A-1D8C-4D46-9529-B58470059C21}" type="slidenum">
              <a:rPr lang="ar-SA"/>
              <a:pPr/>
              <a:t>60</a:t>
            </a:fld>
            <a:endParaRPr lang="en-US"/>
          </a:p>
        </p:txBody>
      </p:sp>
      <p:sp>
        <p:nvSpPr>
          <p:cNvPr id="315394" name="Rectangle 2"/>
          <p:cNvSpPr>
            <a:spLocks noChangeArrowheads="1"/>
          </p:cNvSpPr>
          <p:nvPr/>
        </p:nvSpPr>
        <p:spPr bwMode="auto">
          <a:xfrm>
            <a:off x="4152900" y="3246438"/>
            <a:ext cx="839788" cy="366712"/>
          </a:xfrm>
          <a:prstGeom prst="rect">
            <a:avLst/>
          </a:prstGeom>
          <a:noFill/>
          <a:ln w="9525">
            <a:noFill/>
            <a:miter lim="800000"/>
            <a:headEnd/>
            <a:tailEnd/>
          </a:ln>
          <a:effectLst/>
        </p:spPr>
        <p:txBody>
          <a:bodyPr wrap="none">
            <a:spAutoFit/>
          </a:bodyPr>
          <a:lstStyle/>
          <a:p>
            <a:pPr algn="l" eaLnBrk="1" hangingPunct="1"/>
            <a:r>
              <a:rPr lang="ar-SA">
                <a:solidFill>
                  <a:schemeClr val="bg1"/>
                </a:solidFill>
              </a:rPr>
              <a:t>الحنـــابلة</a:t>
            </a:r>
            <a:endParaRPr lang="en-US">
              <a:solidFill>
                <a:schemeClr val="bg1"/>
              </a:solidFill>
            </a:endParaRPr>
          </a:p>
        </p:txBody>
      </p:sp>
      <p:sp>
        <p:nvSpPr>
          <p:cNvPr id="315395" name="Text Box 3"/>
          <p:cNvSpPr txBox="1">
            <a:spLocks noChangeArrowheads="1"/>
          </p:cNvSpPr>
          <p:nvPr/>
        </p:nvSpPr>
        <p:spPr bwMode="auto">
          <a:xfrm>
            <a:off x="900113" y="692150"/>
            <a:ext cx="7775575" cy="5400675"/>
          </a:xfrm>
          <a:prstGeom prst="rect">
            <a:avLst/>
          </a:prstGeom>
          <a:solidFill>
            <a:srgbClr val="CCFFCC"/>
          </a:solidFill>
          <a:ln w="9525">
            <a:prstDash val="lgDashDotDot"/>
            <a:miter lim="800000"/>
            <a:headEnd/>
            <a:tailEnd/>
          </a:ln>
          <a:effectLst/>
          <a:scene3d>
            <a:camera prst="legacyObliqueBottomLeft"/>
            <a:lightRig rig="legacyFlat3" dir="t"/>
          </a:scene3d>
          <a:sp3d extrusionH="430200" prstMaterial="legacyMatte">
            <a:bevelT w="13500" h="13500" prst="angle"/>
            <a:bevelB w="13500" h="13500" prst="angle"/>
            <a:extrusionClr>
              <a:srgbClr val="CCFFCC"/>
            </a:extrusionClr>
          </a:sp3d>
        </p:spPr>
        <p:txBody>
          <a:bodyPr>
            <a:flatTx/>
          </a:bodyPr>
          <a:lstStyle/>
          <a:p>
            <a:pPr marL="342900" indent="-342900" algn="r" rtl="1" eaLnBrk="1" hangingPunct="1"/>
            <a:r>
              <a:rPr lang="ar-SA" sz="2000" b="1" u="sng">
                <a:latin typeface="Times New Roman" pitchFamily="18" charset="0"/>
                <a:cs typeface="Times New Roman" pitchFamily="18" charset="0"/>
              </a:rPr>
              <a:t>الفرق بينهما:</a:t>
            </a:r>
            <a:r>
              <a:rPr lang="ar-SA" sz="2000">
                <a:latin typeface="Times New Roman" pitchFamily="18" charset="0"/>
                <a:cs typeface="Times New Roman" pitchFamily="18" charset="0"/>
              </a:rPr>
              <a:t> من خلال التوضيح السابق يتضح أن بينهما فرقين رئيسين:</a:t>
            </a:r>
          </a:p>
          <a:p>
            <a:pPr marL="342900" indent="-342900" algn="r" rtl="1" eaLnBrk="1" hangingPunct="1">
              <a:buFontTx/>
              <a:buChar char="•"/>
            </a:pPr>
            <a:r>
              <a:rPr lang="ar-SA" sz="2000">
                <a:latin typeface="Times New Roman" pitchFamily="18" charset="0"/>
                <a:cs typeface="Times New Roman" pitchFamily="18" charset="0"/>
              </a:rPr>
              <a:t>أن ما يريده الله كونا لابد أن يقع، إذ لا يحصل في ملكه شيء خارج عن إرادته. أما ما يريده شرعاً فقد يقع، وقد لا يقع، كما مر التمثيل لذلك.</a:t>
            </a:r>
          </a:p>
          <a:p>
            <a:pPr marL="342900" indent="-342900" algn="r" rtl="1" eaLnBrk="1" hangingPunct="1">
              <a:buFontTx/>
              <a:buChar char="•"/>
            </a:pPr>
            <a:r>
              <a:rPr lang="ar-SA" sz="2000">
                <a:latin typeface="Times New Roman" pitchFamily="18" charset="0"/>
                <a:cs typeface="Times New Roman" pitchFamily="18" charset="0"/>
              </a:rPr>
              <a:t>أن ما يريده الله </a:t>
            </a:r>
            <a:r>
              <a:rPr lang="ar-SA" sz="2000"/>
              <a:t>تعالى </a:t>
            </a:r>
            <a:r>
              <a:rPr lang="ar-SA" sz="2000">
                <a:latin typeface="Times New Roman" pitchFamily="18" charset="0"/>
                <a:cs typeface="Times New Roman" pitchFamily="18" charset="0"/>
              </a:rPr>
              <a:t>شرعاً لابد أن يكون محبوباً له؛ لأن الله تعالى لا يشرِّع شيئا ويأمر به إلا وهو محبوب له.  أما ما يريده كوناً فقد يكون محبوبا له تعالى؛ كحصول الطاعة، وقد لا يكون محبوبا له؛ كحصول المعصية.</a:t>
            </a:r>
          </a:p>
          <a:p>
            <a:pPr marL="342900" indent="-342900" algn="r" rtl="1" eaLnBrk="1" hangingPunct="1"/>
            <a:r>
              <a:rPr lang="ar-SA" sz="2000">
                <a:latin typeface="Times New Roman" pitchFamily="18" charset="0"/>
                <a:cs typeface="Times New Roman" pitchFamily="18" charset="0"/>
              </a:rPr>
              <a:t>	وكلا الإرادتين مستعملتان في كلام الناس؛ فمثلاَ: قول الناس: (ما شاء الله كان وما لم يشأ لم يكن) مثال على الإرادة الكونية. وقولهم: (هذا يفعل ما لا يريده الله) مثال على الإرادة الشرعية، بمعنى لا يحبه الله ولا يرضاه، ولم يشرعه ولم يجعله من الدين.	</a:t>
            </a:r>
          </a:p>
          <a:p>
            <a:pPr marL="342900" indent="-342900" algn="r" rtl="1" eaLnBrk="1" hangingPunct="1"/>
            <a:r>
              <a:rPr lang="ar-SA" sz="2000" b="1" u="sng">
                <a:latin typeface="Times New Roman" pitchFamily="18" charset="0"/>
                <a:cs typeface="Times New Roman" pitchFamily="18" charset="0"/>
              </a:rPr>
              <a:t>النسبة بين أفرادهما:</a:t>
            </a:r>
            <a:r>
              <a:rPr lang="ar-SA" sz="2000">
                <a:latin typeface="Times New Roman" pitchFamily="18" charset="0"/>
                <a:cs typeface="Times New Roman" pitchFamily="18" charset="0"/>
              </a:rPr>
              <a:t> </a:t>
            </a:r>
          </a:p>
          <a:p>
            <a:pPr marL="342900" indent="-342900" algn="r" rtl="1" eaLnBrk="1" hangingPunct="1"/>
            <a:r>
              <a:rPr lang="ar-SA" sz="2000">
                <a:latin typeface="Times New Roman" pitchFamily="18" charset="0"/>
                <a:cs typeface="Times New Roman" pitchFamily="18" charset="0"/>
              </a:rPr>
              <a:t>	النسبة بين أفرادهما هي العموم والخصوص الوجهي؛ إذ كل منهما أعم من وجه وأخص من وجه، فمثلاً: هما يجتمعان</a:t>
            </a:r>
            <a:r>
              <a:rPr lang="ar-SA"/>
              <a:t> </a:t>
            </a:r>
            <a:r>
              <a:rPr lang="ar-SA" sz="2000">
                <a:latin typeface="Times New Roman" pitchFamily="18" charset="0"/>
                <a:cs typeface="Times New Roman" pitchFamily="18" charset="0"/>
              </a:rPr>
              <a:t>في الطاعة التي تحصل من العبد، فهي مرادة كوناً وشرعاً. وتنفرد الإرادة الكونية في المعصية التي تحصل من العبد فهذه مرادة كوناً لا شرعاً؛ فالكونية أعم من هذا الوجه. كما تنفرد الإرادة الشرعية  في  الطاعة التي تركها  العبد، فهذه الطاعة مرادة شرعا لا كونا، ومن هذا الوجه فالشرعية أعم.</a:t>
            </a:r>
            <a:r>
              <a:rPr lang="ar-SA" sz="1700">
                <a:latin typeface="Times New Roman" pitchFamily="18" charset="0"/>
                <a:cs typeface="Times New Roman" pitchFamily="18"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15395">
                                            <p:bg/>
                                          </p:spTgt>
                                        </p:tgtEl>
                                        <p:attrNameLst>
                                          <p:attrName>style.visibility</p:attrName>
                                        </p:attrNameLst>
                                      </p:cBhvr>
                                      <p:to>
                                        <p:strVal val="visible"/>
                                      </p:to>
                                    </p:set>
                                    <p:animEffect transition="in" filter="wheel(4)">
                                      <p:cBhvr>
                                        <p:cTn id="7" dur="2000"/>
                                        <p:tgtEl>
                                          <p:spTgt spid="315395">
                                            <p:bg/>
                                          </p:spTgt>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315395">
                                            <p:txEl>
                                              <p:pRg st="0" end="0"/>
                                            </p:txEl>
                                          </p:spTgt>
                                        </p:tgtEl>
                                        <p:attrNameLst>
                                          <p:attrName>style.visibility</p:attrName>
                                        </p:attrNameLst>
                                      </p:cBhvr>
                                      <p:to>
                                        <p:strVal val="visible"/>
                                      </p:to>
                                    </p:set>
                                    <p:anim calcmode="lin" valueType="num">
                                      <p:cBhvr>
                                        <p:cTn id="12" dur="1000" fill="hold"/>
                                        <p:tgtEl>
                                          <p:spTgt spid="31539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1000" fill="hold"/>
                                        <p:tgtEl>
                                          <p:spTgt spid="315395">
                                            <p:txEl>
                                              <p:pRg st="0" end="0"/>
                                            </p:txEl>
                                          </p:spTgt>
                                        </p:tgtEl>
                                        <p:attrNameLst>
                                          <p:attrName>ppt_y</p:attrName>
                                        </p:attrNameLst>
                                      </p:cBhvr>
                                      <p:tavLst>
                                        <p:tav tm="0">
                                          <p:val>
                                            <p:strVal val="#ppt_y"/>
                                          </p:val>
                                        </p:tav>
                                        <p:tav tm="100000">
                                          <p:val>
                                            <p:strVal val="#ppt_y"/>
                                          </p:val>
                                        </p:tav>
                                      </p:tavLst>
                                    </p:anim>
                                    <p:anim calcmode="lin" valueType="num">
                                      <p:cBhvr>
                                        <p:cTn id="14" dur="1000" fill="hold"/>
                                        <p:tgtEl>
                                          <p:spTgt spid="31539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1000" fill="hold"/>
                                        <p:tgtEl>
                                          <p:spTgt spid="31539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1000" tmFilter="0,0; .5, 1; 1, 1"/>
                                        <p:tgtEl>
                                          <p:spTgt spid="31539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nodeType="clickEffect">
                                  <p:stCondLst>
                                    <p:cond delay="0"/>
                                  </p:stCondLst>
                                  <p:iterate type="lt">
                                    <p:tmPct val="10000"/>
                                  </p:iterate>
                                  <p:childTnLst>
                                    <p:set>
                                      <p:cBhvr>
                                        <p:cTn id="20" dur="1" fill="hold">
                                          <p:stCondLst>
                                            <p:cond delay="0"/>
                                          </p:stCondLst>
                                        </p:cTn>
                                        <p:tgtEl>
                                          <p:spTgt spid="315395">
                                            <p:txEl>
                                              <p:pRg st="1" end="1"/>
                                            </p:txEl>
                                          </p:spTgt>
                                        </p:tgtEl>
                                        <p:attrNameLst>
                                          <p:attrName>style.visibility</p:attrName>
                                        </p:attrNameLst>
                                      </p:cBhvr>
                                      <p:to>
                                        <p:strVal val="visible"/>
                                      </p:to>
                                    </p:set>
                                    <p:anim calcmode="lin" valueType="num">
                                      <p:cBhvr>
                                        <p:cTn id="21" dur="1000" fill="hold"/>
                                        <p:tgtEl>
                                          <p:spTgt spid="315395">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1000" fill="hold"/>
                                        <p:tgtEl>
                                          <p:spTgt spid="315395">
                                            <p:txEl>
                                              <p:pRg st="1" end="1"/>
                                            </p:txEl>
                                          </p:spTgt>
                                        </p:tgtEl>
                                        <p:attrNameLst>
                                          <p:attrName>ppt_y</p:attrName>
                                        </p:attrNameLst>
                                      </p:cBhvr>
                                      <p:tavLst>
                                        <p:tav tm="0">
                                          <p:val>
                                            <p:strVal val="#ppt_y"/>
                                          </p:val>
                                        </p:tav>
                                        <p:tav tm="100000">
                                          <p:val>
                                            <p:strVal val="#ppt_y"/>
                                          </p:val>
                                        </p:tav>
                                      </p:tavLst>
                                    </p:anim>
                                    <p:anim calcmode="lin" valueType="num">
                                      <p:cBhvr>
                                        <p:cTn id="23" dur="1000" fill="hold"/>
                                        <p:tgtEl>
                                          <p:spTgt spid="315395">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1000" fill="hold"/>
                                        <p:tgtEl>
                                          <p:spTgt spid="315395">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1000" tmFilter="0,0; .5, 1; 1, 1"/>
                                        <p:tgtEl>
                                          <p:spTgt spid="31539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1" presetClass="entr" presetSubtype="0" fill="hold" nodeType="clickEffect">
                                  <p:stCondLst>
                                    <p:cond delay="0"/>
                                  </p:stCondLst>
                                  <p:iterate type="lt">
                                    <p:tmPct val="10000"/>
                                  </p:iterate>
                                  <p:childTnLst>
                                    <p:set>
                                      <p:cBhvr>
                                        <p:cTn id="29" dur="1" fill="hold">
                                          <p:stCondLst>
                                            <p:cond delay="0"/>
                                          </p:stCondLst>
                                        </p:cTn>
                                        <p:tgtEl>
                                          <p:spTgt spid="315395">
                                            <p:txEl>
                                              <p:pRg st="2" end="2"/>
                                            </p:txEl>
                                          </p:spTgt>
                                        </p:tgtEl>
                                        <p:attrNameLst>
                                          <p:attrName>style.visibility</p:attrName>
                                        </p:attrNameLst>
                                      </p:cBhvr>
                                      <p:to>
                                        <p:strVal val="visible"/>
                                      </p:to>
                                    </p:set>
                                    <p:anim calcmode="lin" valueType="num">
                                      <p:cBhvr>
                                        <p:cTn id="30" dur="1000" fill="hold"/>
                                        <p:tgtEl>
                                          <p:spTgt spid="315395">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1000" fill="hold"/>
                                        <p:tgtEl>
                                          <p:spTgt spid="315395">
                                            <p:txEl>
                                              <p:pRg st="2" end="2"/>
                                            </p:txEl>
                                          </p:spTgt>
                                        </p:tgtEl>
                                        <p:attrNameLst>
                                          <p:attrName>ppt_y</p:attrName>
                                        </p:attrNameLst>
                                      </p:cBhvr>
                                      <p:tavLst>
                                        <p:tav tm="0">
                                          <p:val>
                                            <p:strVal val="#ppt_y"/>
                                          </p:val>
                                        </p:tav>
                                        <p:tav tm="100000">
                                          <p:val>
                                            <p:strVal val="#ppt_y"/>
                                          </p:val>
                                        </p:tav>
                                      </p:tavLst>
                                    </p:anim>
                                    <p:anim calcmode="lin" valueType="num">
                                      <p:cBhvr>
                                        <p:cTn id="32" dur="1000" fill="hold"/>
                                        <p:tgtEl>
                                          <p:spTgt spid="315395">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1000" fill="hold"/>
                                        <p:tgtEl>
                                          <p:spTgt spid="315395">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1000" tmFilter="0,0; .5, 1; 1, 1"/>
                                        <p:tgtEl>
                                          <p:spTgt spid="31539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1" presetClass="entr" presetSubtype="0" fill="hold" nodeType="clickEffect">
                                  <p:stCondLst>
                                    <p:cond delay="0"/>
                                  </p:stCondLst>
                                  <p:iterate type="lt">
                                    <p:tmPct val="10000"/>
                                  </p:iterate>
                                  <p:childTnLst>
                                    <p:set>
                                      <p:cBhvr>
                                        <p:cTn id="38" dur="1" fill="hold">
                                          <p:stCondLst>
                                            <p:cond delay="0"/>
                                          </p:stCondLst>
                                        </p:cTn>
                                        <p:tgtEl>
                                          <p:spTgt spid="315395">
                                            <p:txEl>
                                              <p:pRg st="3" end="3"/>
                                            </p:txEl>
                                          </p:spTgt>
                                        </p:tgtEl>
                                        <p:attrNameLst>
                                          <p:attrName>style.visibility</p:attrName>
                                        </p:attrNameLst>
                                      </p:cBhvr>
                                      <p:to>
                                        <p:strVal val="visible"/>
                                      </p:to>
                                    </p:set>
                                    <p:anim calcmode="lin" valueType="num">
                                      <p:cBhvr>
                                        <p:cTn id="39" dur="1000" fill="hold"/>
                                        <p:tgtEl>
                                          <p:spTgt spid="315395">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0" dur="1000" fill="hold"/>
                                        <p:tgtEl>
                                          <p:spTgt spid="315395">
                                            <p:txEl>
                                              <p:pRg st="3" end="3"/>
                                            </p:txEl>
                                          </p:spTgt>
                                        </p:tgtEl>
                                        <p:attrNameLst>
                                          <p:attrName>ppt_y</p:attrName>
                                        </p:attrNameLst>
                                      </p:cBhvr>
                                      <p:tavLst>
                                        <p:tav tm="0">
                                          <p:val>
                                            <p:strVal val="#ppt_y"/>
                                          </p:val>
                                        </p:tav>
                                        <p:tav tm="100000">
                                          <p:val>
                                            <p:strVal val="#ppt_y"/>
                                          </p:val>
                                        </p:tav>
                                      </p:tavLst>
                                    </p:anim>
                                    <p:anim calcmode="lin" valueType="num">
                                      <p:cBhvr>
                                        <p:cTn id="41" dur="1000" fill="hold"/>
                                        <p:tgtEl>
                                          <p:spTgt spid="315395">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2" dur="1000" fill="hold"/>
                                        <p:tgtEl>
                                          <p:spTgt spid="315395">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3" dur="1000" tmFilter="0,0; .5, 1; 1, 1"/>
                                        <p:tgtEl>
                                          <p:spTgt spid="315395">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1" presetClass="entr" presetSubtype="0" fill="hold" nodeType="clickEffect">
                                  <p:stCondLst>
                                    <p:cond delay="0"/>
                                  </p:stCondLst>
                                  <p:iterate type="lt">
                                    <p:tmPct val="10000"/>
                                  </p:iterate>
                                  <p:childTnLst>
                                    <p:set>
                                      <p:cBhvr>
                                        <p:cTn id="47" dur="1" fill="hold">
                                          <p:stCondLst>
                                            <p:cond delay="0"/>
                                          </p:stCondLst>
                                        </p:cTn>
                                        <p:tgtEl>
                                          <p:spTgt spid="315395">
                                            <p:txEl>
                                              <p:pRg st="4" end="4"/>
                                            </p:txEl>
                                          </p:spTgt>
                                        </p:tgtEl>
                                        <p:attrNameLst>
                                          <p:attrName>style.visibility</p:attrName>
                                        </p:attrNameLst>
                                      </p:cBhvr>
                                      <p:to>
                                        <p:strVal val="visible"/>
                                      </p:to>
                                    </p:set>
                                    <p:anim calcmode="lin" valueType="num">
                                      <p:cBhvr>
                                        <p:cTn id="48" dur="1000" fill="hold"/>
                                        <p:tgtEl>
                                          <p:spTgt spid="315395">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1000" fill="hold"/>
                                        <p:tgtEl>
                                          <p:spTgt spid="315395">
                                            <p:txEl>
                                              <p:pRg st="4" end="4"/>
                                            </p:txEl>
                                          </p:spTgt>
                                        </p:tgtEl>
                                        <p:attrNameLst>
                                          <p:attrName>ppt_y</p:attrName>
                                        </p:attrNameLst>
                                      </p:cBhvr>
                                      <p:tavLst>
                                        <p:tav tm="0">
                                          <p:val>
                                            <p:strVal val="#ppt_y"/>
                                          </p:val>
                                        </p:tav>
                                        <p:tav tm="100000">
                                          <p:val>
                                            <p:strVal val="#ppt_y"/>
                                          </p:val>
                                        </p:tav>
                                      </p:tavLst>
                                    </p:anim>
                                    <p:anim calcmode="lin" valueType="num">
                                      <p:cBhvr>
                                        <p:cTn id="50" dur="1000" fill="hold"/>
                                        <p:tgtEl>
                                          <p:spTgt spid="315395">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1000" fill="hold"/>
                                        <p:tgtEl>
                                          <p:spTgt spid="315395">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1000" tmFilter="0,0; .5, 1; 1, 1"/>
                                        <p:tgtEl>
                                          <p:spTgt spid="315395">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6" presetClass="entr" presetSubtype="0" fill="hold" nodeType="clickEffect">
                                  <p:stCondLst>
                                    <p:cond delay="0"/>
                                  </p:stCondLst>
                                  <p:iterate type="lt">
                                    <p:tmPct val="10000"/>
                                  </p:iterate>
                                  <p:childTnLst>
                                    <p:set>
                                      <p:cBhvr>
                                        <p:cTn id="56" dur="1" fill="hold">
                                          <p:stCondLst>
                                            <p:cond delay="0"/>
                                          </p:stCondLst>
                                        </p:cTn>
                                        <p:tgtEl>
                                          <p:spTgt spid="315395">
                                            <p:txEl>
                                              <p:pRg st="5" end="5"/>
                                            </p:txEl>
                                          </p:spTgt>
                                        </p:tgtEl>
                                        <p:attrNameLst>
                                          <p:attrName>style.visibility</p:attrName>
                                        </p:attrNameLst>
                                      </p:cBhvr>
                                      <p:to>
                                        <p:strVal val="visible"/>
                                      </p:to>
                                    </p:set>
                                    <p:anim by="(-#ppt_w*2)" calcmode="lin" valueType="num">
                                      <p:cBhvr rctx="PPT">
                                        <p:cTn id="57" dur="500" autoRev="1" fill="hold">
                                          <p:stCondLst>
                                            <p:cond delay="0"/>
                                          </p:stCondLst>
                                        </p:cTn>
                                        <p:tgtEl>
                                          <p:spTgt spid="315395">
                                            <p:txEl>
                                              <p:pRg st="5" end="5"/>
                                            </p:txEl>
                                          </p:spTgt>
                                        </p:tgtEl>
                                        <p:attrNameLst>
                                          <p:attrName>ppt_w</p:attrName>
                                        </p:attrNameLst>
                                      </p:cBhvr>
                                    </p:anim>
                                    <p:anim by="(#ppt_w*0.50)" calcmode="lin" valueType="num">
                                      <p:cBhvr>
                                        <p:cTn id="58" dur="500" decel="50000" autoRev="1" fill="hold">
                                          <p:stCondLst>
                                            <p:cond delay="0"/>
                                          </p:stCondLst>
                                        </p:cTn>
                                        <p:tgtEl>
                                          <p:spTgt spid="315395">
                                            <p:txEl>
                                              <p:pRg st="5" end="5"/>
                                            </p:txEl>
                                          </p:spTgt>
                                        </p:tgtEl>
                                        <p:attrNameLst>
                                          <p:attrName>ppt_x</p:attrName>
                                        </p:attrNameLst>
                                      </p:cBhvr>
                                    </p:anim>
                                    <p:anim from="(-#ppt_h/2)" to="(#ppt_y)" calcmode="lin" valueType="num">
                                      <p:cBhvr>
                                        <p:cTn id="59" dur="1000" fill="hold">
                                          <p:stCondLst>
                                            <p:cond delay="0"/>
                                          </p:stCondLst>
                                        </p:cTn>
                                        <p:tgtEl>
                                          <p:spTgt spid="315395">
                                            <p:txEl>
                                              <p:pRg st="5" end="5"/>
                                            </p:txEl>
                                          </p:spTgt>
                                        </p:tgtEl>
                                        <p:attrNameLst>
                                          <p:attrName>ppt_y</p:attrName>
                                        </p:attrNameLst>
                                      </p:cBhvr>
                                    </p:anim>
                                    <p:animRot by="21600000">
                                      <p:cBhvr>
                                        <p:cTn id="60" dur="1000" fill="hold">
                                          <p:stCondLst>
                                            <p:cond delay="0"/>
                                          </p:stCondLst>
                                        </p:cTn>
                                        <p:tgtEl>
                                          <p:spTgt spid="315395">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395" grpId="0" build="allAtOnce"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رقم الشريحة 5"/>
          <p:cNvSpPr>
            <a:spLocks noGrp="1"/>
          </p:cNvSpPr>
          <p:nvPr>
            <p:ph type="sldNum" sz="quarter" idx="12"/>
          </p:nvPr>
        </p:nvSpPr>
        <p:spPr/>
        <p:txBody>
          <a:bodyPr/>
          <a:lstStyle/>
          <a:p>
            <a:fld id="{EA71C1BE-7785-4C4D-950B-5A9F04E5AFF1}" type="slidenum">
              <a:rPr lang="ar-SA"/>
              <a:pPr/>
              <a:t>61</a:t>
            </a:fld>
            <a:endParaRPr lang="en-US"/>
          </a:p>
        </p:txBody>
      </p:sp>
      <p:sp>
        <p:nvSpPr>
          <p:cNvPr id="308228" name="Rectangle 4"/>
          <p:cNvSpPr>
            <a:spLocks noGrp="1" noChangeArrowheads="1"/>
          </p:cNvSpPr>
          <p:nvPr>
            <p:ph type="body" sz="half" idx="1"/>
          </p:nvPr>
        </p:nvSpPr>
        <p:spPr>
          <a:xfrm>
            <a:off x="395288" y="1341438"/>
            <a:ext cx="7942262" cy="5184775"/>
          </a:xfrm>
          <a:solidFill>
            <a:schemeClr val="accent1"/>
          </a:solidFill>
          <a:ln>
            <a:solidFill>
              <a:schemeClr val="tx1"/>
            </a:solidFill>
          </a:ln>
          <a:effectLst>
            <a:outerShdw dist="107763" dir="2700000" algn="ctr" rotWithShape="0">
              <a:schemeClr val="bg2">
                <a:alpha val="50000"/>
              </a:schemeClr>
            </a:outerShdw>
          </a:effectLst>
        </p:spPr>
        <p:txBody>
          <a:bodyPr/>
          <a:lstStyle/>
          <a:p>
            <a:pPr marL="457200" indent="-457200" algn="justLow">
              <a:lnSpc>
                <a:spcPct val="90000"/>
              </a:lnSpc>
              <a:buFont typeface="Wingdings" pitchFamily="2" charset="2"/>
              <a:buNone/>
            </a:pPr>
            <a:r>
              <a:rPr lang="ar-SA" sz="1900">
                <a:latin typeface="Arial Black" pitchFamily="34" charset="0"/>
                <a:cs typeface="AL-Mohanad Bold" pitchFamily="2" charset="-78"/>
              </a:rPr>
              <a:t>من حكمة الله تعالى أن جعل تصرفات الإنسان تدور في دائرتي التسيير والتخيير : </a:t>
            </a:r>
          </a:p>
          <a:p>
            <a:pPr marL="457200" indent="-457200" algn="justLow">
              <a:lnSpc>
                <a:spcPct val="90000"/>
              </a:lnSpc>
              <a:buFont typeface="Wingdings" pitchFamily="2" charset="2"/>
              <a:buAutoNum type="arabicPeriod"/>
            </a:pPr>
            <a:r>
              <a:rPr lang="ar-SA" sz="1900">
                <a:latin typeface="Arial Black" pitchFamily="34" charset="0"/>
                <a:cs typeface="AL-Mohanad Bold" pitchFamily="2" charset="-78"/>
              </a:rPr>
              <a:t>فحركة أجهزة بدنه الداخلية - مثلاً - ليس له فيها أي اختيار،  وكذلك صفات الإنسان، ككونه طويلاً أو قصيرا، أبيض أو أسود، ذكراً أو أنثى، جميلا أو ذميما...وأيضاً أجل الإنسان وما يحصل له من مصائب - بعد أخذه بالأسباب - ...إلخ كل ذلك مما يُسيَّرُ الإنسان فيه.  ولنا أن نتصور كيف سيكون حال الناس لو كانوا مخيرين في جميع هذه الأمور!</a:t>
            </a:r>
          </a:p>
          <a:p>
            <a:pPr marL="457200" indent="-457200" algn="justLow">
              <a:lnSpc>
                <a:spcPct val="90000"/>
              </a:lnSpc>
              <a:buFont typeface="Wingdings" pitchFamily="2" charset="2"/>
              <a:buAutoNum type="arabicPeriod"/>
            </a:pPr>
            <a:r>
              <a:rPr lang="ar-SA" sz="1900">
                <a:latin typeface="Arial Black" pitchFamily="34" charset="0"/>
                <a:cs typeface="AL-Mohanad Bold" pitchFamily="2" charset="-78"/>
              </a:rPr>
              <a:t>وفي الجانب المقابل فإن الله تعالى امتنَّ على الإنسان بنعمة العقل،  وجعل له مساحة من الاختيار يتحرك فيها من خلاله، إذ بالعقل يستطيع أن يتحكم بجوارحه وقناعاته ونياته...، ومن هنا جعله الشارع مناط التكليف، فلا تكليف بدون العقل. </a:t>
            </a:r>
          </a:p>
          <a:p>
            <a:pPr marL="457200" indent="-457200" algn="justLow">
              <a:lnSpc>
                <a:spcPct val="90000"/>
              </a:lnSpc>
              <a:buFont typeface="Wingdings" pitchFamily="2" charset="2"/>
              <a:buNone/>
            </a:pPr>
            <a:r>
              <a:rPr lang="ar-SA" sz="1900">
                <a:latin typeface="Arial Black" pitchFamily="34" charset="0"/>
                <a:cs typeface="AL-Mohanad Bold" pitchFamily="2" charset="-78"/>
              </a:rPr>
              <a:t>والنصوص الدالة على جانب التخيير كثيرة، منها الآيات الآتية:</a:t>
            </a:r>
          </a:p>
          <a:p>
            <a:pPr marL="457200" indent="-457200" algn="justLow">
              <a:lnSpc>
                <a:spcPct val="90000"/>
              </a:lnSpc>
              <a:buFont typeface="Wingdings" pitchFamily="2" charset="2"/>
              <a:buAutoNum type="arabicPeriod"/>
            </a:pPr>
            <a:r>
              <a:rPr lang="ar-SA" sz="1900">
                <a:latin typeface="Arial Black" pitchFamily="34" charset="0"/>
                <a:cs typeface="AL-Mohanad Bold" pitchFamily="2" charset="-78"/>
              </a:rPr>
              <a:t>(إِنَّا عَرَضْنَا الأمَانَةَ عَلَى السَّمَاوَاتِ وَالأرْضِ وَالْجِبَالِ فَأَبَيْنَ أَنْ يَحْمِلْنَهَا وَأَشْفَقْنَ مِنْهَا وَحَمَلَهَا الإنْسَانُ إِنَّهُ كَانَ ظَلُومًا جَهُولًا).</a:t>
            </a:r>
          </a:p>
          <a:p>
            <a:pPr marL="457200" indent="-457200" algn="justLow">
              <a:lnSpc>
                <a:spcPct val="90000"/>
              </a:lnSpc>
              <a:buFont typeface="Wingdings" pitchFamily="2" charset="2"/>
              <a:buAutoNum type="arabicPeriod"/>
            </a:pPr>
            <a:r>
              <a:rPr lang="ar-SA" sz="1900">
                <a:latin typeface="Arial Black" pitchFamily="34" charset="0"/>
                <a:cs typeface="AL-Mohanad Bold" pitchFamily="2" charset="-78"/>
              </a:rPr>
              <a:t>(إِنَّا هَدَيْنَاهُ السَّبِيلَ إِمَّا شَاكِرًا وَإِمَّا كَفُورًا).</a:t>
            </a:r>
          </a:p>
          <a:p>
            <a:pPr marL="457200" indent="-457200" algn="justLow">
              <a:lnSpc>
                <a:spcPct val="90000"/>
              </a:lnSpc>
              <a:buFont typeface="Wingdings" pitchFamily="2" charset="2"/>
              <a:buAutoNum type="arabicPeriod"/>
            </a:pPr>
            <a:r>
              <a:rPr lang="ar-SA" sz="1900">
                <a:latin typeface="Arial Black" pitchFamily="34" charset="0"/>
                <a:cs typeface="AL-Mohanad Bold" pitchFamily="2" charset="-78"/>
              </a:rPr>
              <a:t>(لاإِكْرَاهَ فِي الدِّينِ قَدْ تَبَيَّنَ الرُّشْدُ مِنَ الْغَيِّ فَمَنْ يَكْفُرْ بِالطَّاغُوتِ وَيُؤْمِنْ بِاللَّهِ فَقَدِ اسْتَمْسَكَ بِالْعُرْوَةِ الْوُثْقَى لا انْفِصَامَ لَهَا وَاللَّهُ سَمِيعٌ عَلِيمٌ).</a:t>
            </a:r>
          </a:p>
          <a:p>
            <a:pPr marL="457200" indent="-457200" algn="justLow">
              <a:lnSpc>
                <a:spcPct val="90000"/>
              </a:lnSpc>
              <a:buFont typeface="Wingdings" pitchFamily="2" charset="2"/>
              <a:buAutoNum type="arabicPeriod"/>
            </a:pPr>
            <a:r>
              <a:rPr lang="ar-SA" sz="1900">
                <a:latin typeface="Arial Black" pitchFamily="34" charset="0"/>
                <a:cs typeface="AL-Mohanad Bold" pitchFamily="2" charset="-78"/>
              </a:rPr>
              <a:t>(أَوَلَمَّا أَصَابَتْكُمْ مُصِيبَةٌ قَدْ أَصَبْتُمْ مِثْلَيْهَا قُلْتُمْ أَنَّى هَذَا قُلْ هُوَ مِنْ عِنْدِ أَنْفُسِكُمْ).</a:t>
            </a:r>
          </a:p>
          <a:p>
            <a:pPr marL="457200" indent="-457200" algn="justLow">
              <a:lnSpc>
                <a:spcPct val="90000"/>
              </a:lnSpc>
              <a:buFont typeface="Wingdings" pitchFamily="2" charset="2"/>
              <a:buAutoNum type="arabicPeriod"/>
            </a:pPr>
            <a:r>
              <a:rPr lang="ar-SA" sz="1900">
                <a:latin typeface="Arial Black" pitchFamily="34" charset="0"/>
                <a:cs typeface="AL-Mohanad Bold" pitchFamily="2" charset="-78"/>
              </a:rPr>
              <a:t>(فَأَمَّا مَنْ أَعْطَى وَاتَّقَى وَصَدَّقَ بِالْحُسْنَى فَسَنُيَسِّرُهُ لِلْيُسْرَى وَأَمَّا مَنْ بَخِلَ وَاسْتَغْنَى وَكَذَّبَ بِالْحُسْنَى فَسَنُيَسِّرُهُ لِلْعُسْرَى).</a:t>
            </a:r>
            <a:endParaRPr lang="ar-SA" sz="1900">
              <a:latin typeface="Arial Black" pitchFamily="34" charset="0"/>
              <a:cs typeface="AL-Mohanad Bold" pitchFamily="2" charset="-78"/>
              <a:sym typeface="Wingdings" pitchFamily="2" charset="2"/>
            </a:endParaRPr>
          </a:p>
        </p:txBody>
      </p:sp>
      <p:sp>
        <p:nvSpPr>
          <p:cNvPr id="308230" name="Text Box 6"/>
          <p:cNvSpPr txBox="1">
            <a:spLocks noChangeArrowheads="1"/>
          </p:cNvSpPr>
          <p:nvPr/>
        </p:nvSpPr>
        <p:spPr bwMode="auto">
          <a:xfrm>
            <a:off x="1403350" y="333375"/>
            <a:ext cx="6048375" cy="865188"/>
          </a:xfrm>
          <a:prstGeom prst="rect">
            <a:avLst/>
          </a:prstGeom>
          <a:solidFill>
            <a:srgbClr val="FFFFFF"/>
          </a:solidFill>
          <a:ln w="9525">
            <a:solidFill>
              <a:srgbClr val="000000"/>
            </a:solidFill>
            <a:prstDash val="dashDot"/>
            <a:miter lim="800000"/>
            <a:headEnd/>
            <a:tailEnd/>
          </a:ln>
          <a:effectLst>
            <a:outerShdw dist="159131" dir="14483372" algn="ctr" rotWithShape="0">
              <a:srgbClr val="808080">
                <a:alpha val="50000"/>
              </a:srgbClr>
            </a:outerShdw>
          </a:effectLst>
        </p:spPr>
        <p:txBody>
          <a:bodyPr/>
          <a:lstStyle/>
          <a:p>
            <a:pPr rtl="1" eaLnBrk="1" hangingPunct="1"/>
            <a:r>
              <a:rPr lang="ar-SA" sz="3600" b="1">
                <a:latin typeface="Times New Roman" pitchFamily="18" charset="0"/>
                <a:cs typeface="PT Simple Bold Ruled" pitchFamily="2" charset="-78"/>
              </a:rPr>
              <a:t>هـ – هل الإنسان مسير أو مخير؟</a:t>
            </a:r>
            <a:br>
              <a:rPr lang="ar-SA" sz="3600" b="1">
                <a:latin typeface="Times New Roman" pitchFamily="18" charset="0"/>
                <a:cs typeface="PT Simple Bold Ruled" pitchFamily="2" charset="-78"/>
              </a:rPr>
            </a:br>
            <a:endParaRPr lang="en-US" sz="3600" b="1">
              <a:latin typeface="Times New Roman" pitchFamily="18" charset="0"/>
              <a:cs typeface="PT Simple Bold Ruled"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08230"/>
                                        </p:tgtEl>
                                        <p:attrNameLst>
                                          <p:attrName>style.visibility</p:attrName>
                                        </p:attrNameLst>
                                      </p:cBhvr>
                                      <p:to>
                                        <p:strVal val="visible"/>
                                      </p:to>
                                    </p:set>
                                    <p:anim calcmode="lin" valueType="num">
                                      <p:cBhvr>
                                        <p:cTn id="7" dur="2000" fill="hold"/>
                                        <p:tgtEl>
                                          <p:spTgt spid="308230"/>
                                        </p:tgtEl>
                                        <p:attrNameLst>
                                          <p:attrName>ppt_w</p:attrName>
                                        </p:attrNameLst>
                                      </p:cBhvr>
                                      <p:tavLst>
                                        <p:tav tm="0">
                                          <p:val>
                                            <p:strVal val="#ppt_w*0.70"/>
                                          </p:val>
                                        </p:tav>
                                        <p:tav tm="100000">
                                          <p:val>
                                            <p:strVal val="#ppt_w"/>
                                          </p:val>
                                        </p:tav>
                                      </p:tavLst>
                                    </p:anim>
                                    <p:anim calcmode="lin" valueType="num">
                                      <p:cBhvr>
                                        <p:cTn id="8" dur="2000" fill="hold"/>
                                        <p:tgtEl>
                                          <p:spTgt spid="308230"/>
                                        </p:tgtEl>
                                        <p:attrNameLst>
                                          <p:attrName>ppt_h</p:attrName>
                                        </p:attrNameLst>
                                      </p:cBhvr>
                                      <p:tavLst>
                                        <p:tav tm="0">
                                          <p:val>
                                            <p:strVal val="#ppt_h"/>
                                          </p:val>
                                        </p:tav>
                                        <p:tav tm="100000">
                                          <p:val>
                                            <p:strVal val="#ppt_h"/>
                                          </p:val>
                                        </p:tav>
                                      </p:tavLst>
                                    </p:anim>
                                    <p:animEffect transition="in" filter="fade">
                                      <p:cBhvr>
                                        <p:cTn id="9" dur="2000"/>
                                        <p:tgtEl>
                                          <p:spTgt spid="308230"/>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308228">
                                            <p:bg/>
                                          </p:spTgt>
                                        </p:tgtEl>
                                        <p:attrNameLst>
                                          <p:attrName>style.visibility</p:attrName>
                                        </p:attrNameLst>
                                      </p:cBhvr>
                                      <p:to>
                                        <p:strVal val="visible"/>
                                      </p:to>
                                    </p:set>
                                    <p:animEffect transition="in" filter="wheel(4)">
                                      <p:cBhvr>
                                        <p:cTn id="14" dur="2000"/>
                                        <p:tgtEl>
                                          <p:spTgt spid="308228">
                                            <p:bg/>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8228">
                                            <p:txEl>
                                              <p:pRg st="0" end="0"/>
                                            </p:txEl>
                                          </p:spTgt>
                                        </p:tgtEl>
                                        <p:attrNameLst>
                                          <p:attrName>style.visibility</p:attrName>
                                        </p:attrNameLst>
                                      </p:cBhvr>
                                      <p:to>
                                        <p:strVal val="visible"/>
                                      </p:to>
                                    </p:set>
                                    <p:anim calcmode="lin" valueType="num">
                                      <p:cBhvr additive="base">
                                        <p:cTn id="19" dur="500" fill="hold"/>
                                        <p:tgtEl>
                                          <p:spTgt spid="308228">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822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8228">
                                            <p:txEl>
                                              <p:pRg st="1" end="1"/>
                                            </p:txEl>
                                          </p:spTgt>
                                        </p:tgtEl>
                                        <p:attrNameLst>
                                          <p:attrName>style.visibility</p:attrName>
                                        </p:attrNameLst>
                                      </p:cBhvr>
                                      <p:to>
                                        <p:strVal val="visible"/>
                                      </p:to>
                                    </p:set>
                                    <p:anim calcmode="lin" valueType="num">
                                      <p:cBhvr additive="base">
                                        <p:cTn id="25" dur="500" fill="hold"/>
                                        <p:tgtEl>
                                          <p:spTgt spid="308228">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822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08228">
                                            <p:txEl>
                                              <p:pRg st="2" end="2"/>
                                            </p:txEl>
                                          </p:spTgt>
                                        </p:tgtEl>
                                        <p:attrNameLst>
                                          <p:attrName>style.visibility</p:attrName>
                                        </p:attrNameLst>
                                      </p:cBhvr>
                                      <p:to>
                                        <p:strVal val="visible"/>
                                      </p:to>
                                    </p:set>
                                    <p:anim calcmode="lin" valueType="num">
                                      <p:cBhvr additive="base">
                                        <p:cTn id="31" dur="500" fill="hold"/>
                                        <p:tgtEl>
                                          <p:spTgt spid="308228">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822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08228">
                                            <p:txEl>
                                              <p:pRg st="3" end="3"/>
                                            </p:txEl>
                                          </p:spTgt>
                                        </p:tgtEl>
                                        <p:attrNameLst>
                                          <p:attrName>style.visibility</p:attrName>
                                        </p:attrNameLst>
                                      </p:cBhvr>
                                      <p:to>
                                        <p:strVal val="visible"/>
                                      </p:to>
                                    </p:set>
                                    <p:anim calcmode="lin" valueType="num">
                                      <p:cBhvr additive="base">
                                        <p:cTn id="37" dur="500" fill="hold"/>
                                        <p:tgtEl>
                                          <p:spTgt spid="308228">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822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08228">
                                            <p:txEl>
                                              <p:pRg st="4" end="4"/>
                                            </p:txEl>
                                          </p:spTgt>
                                        </p:tgtEl>
                                        <p:attrNameLst>
                                          <p:attrName>style.visibility</p:attrName>
                                        </p:attrNameLst>
                                      </p:cBhvr>
                                      <p:to>
                                        <p:strVal val="visible"/>
                                      </p:to>
                                    </p:set>
                                    <p:anim calcmode="lin" valueType="num">
                                      <p:cBhvr additive="base">
                                        <p:cTn id="43" dur="500" fill="hold"/>
                                        <p:tgtEl>
                                          <p:spTgt spid="308228">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0822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08228">
                                            <p:txEl>
                                              <p:pRg st="5" end="5"/>
                                            </p:txEl>
                                          </p:spTgt>
                                        </p:tgtEl>
                                        <p:attrNameLst>
                                          <p:attrName>style.visibility</p:attrName>
                                        </p:attrNameLst>
                                      </p:cBhvr>
                                      <p:to>
                                        <p:strVal val="visible"/>
                                      </p:to>
                                    </p:set>
                                    <p:anim calcmode="lin" valueType="num">
                                      <p:cBhvr additive="base">
                                        <p:cTn id="49" dur="500" fill="hold"/>
                                        <p:tgtEl>
                                          <p:spTgt spid="308228">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0822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08228">
                                            <p:txEl>
                                              <p:pRg st="6" end="6"/>
                                            </p:txEl>
                                          </p:spTgt>
                                        </p:tgtEl>
                                        <p:attrNameLst>
                                          <p:attrName>style.visibility</p:attrName>
                                        </p:attrNameLst>
                                      </p:cBhvr>
                                      <p:to>
                                        <p:strVal val="visible"/>
                                      </p:to>
                                    </p:set>
                                    <p:anim calcmode="lin" valueType="num">
                                      <p:cBhvr additive="base">
                                        <p:cTn id="55" dur="500" fill="hold"/>
                                        <p:tgtEl>
                                          <p:spTgt spid="308228">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0822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08228">
                                            <p:txEl>
                                              <p:pRg st="7" end="7"/>
                                            </p:txEl>
                                          </p:spTgt>
                                        </p:tgtEl>
                                        <p:attrNameLst>
                                          <p:attrName>style.visibility</p:attrName>
                                        </p:attrNameLst>
                                      </p:cBhvr>
                                      <p:to>
                                        <p:strVal val="visible"/>
                                      </p:to>
                                    </p:set>
                                    <p:anim calcmode="lin" valueType="num">
                                      <p:cBhvr additive="base">
                                        <p:cTn id="61" dur="500" fill="hold"/>
                                        <p:tgtEl>
                                          <p:spTgt spid="308228">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0822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08228">
                                            <p:txEl>
                                              <p:pRg st="8" end="8"/>
                                            </p:txEl>
                                          </p:spTgt>
                                        </p:tgtEl>
                                        <p:attrNameLst>
                                          <p:attrName>style.visibility</p:attrName>
                                        </p:attrNameLst>
                                      </p:cBhvr>
                                      <p:to>
                                        <p:strVal val="visible"/>
                                      </p:to>
                                    </p:set>
                                    <p:anim calcmode="lin" valueType="num">
                                      <p:cBhvr additive="base">
                                        <p:cTn id="67" dur="500" fill="hold"/>
                                        <p:tgtEl>
                                          <p:spTgt spid="308228">
                                            <p:txEl>
                                              <p:pRg st="8" end="8"/>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0822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28" grpId="0" uiExpand="1" build="p"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رقم الشريحة 5"/>
          <p:cNvSpPr>
            <a:spLocks noGrp="1"/>
          </p:cNvSpPr>
          <p:nvPr>
            <p:ph type="sldNum" sz="quarter" idx="12"/>
          </p:nvPr>
        </p:nvSpPr>
        <p:spPr/>
        <p:txBody>
          <a:bodyPr/>
          <a:lstStyle/>
          <a:p>
            <a:fld id="{25934C90-22B2-41EF-80A1-EA94F528F4C7}" type="slidenum">
              <a:rPr lang="ar-SA"/>
              <a:pPr/>
              <a:t>62</a:t>
            </a:fld>
            <a:endParaRPr lang="en-US"/>
          </a:p>
        </p:txBody>
      </p:sp>
      <p:sp>
        <p:nvSpPr>
          <p:cNvPr id="311298" name="Rectangle 2"/>
          <p:cNvSpPr>
            <a:spLocks noGrp="1" noChangeArrowheads="1"/>
          </p:cNvSpPr>
          <p:nvPr>
            <p:ph type="title"/>
          </p:nvPr>
        </p:nvSpPr>
        <p:spPr/>
        <p:txBody>
          <a:bodyPr/>
          <a:lstStyle/>
          <a:p>
            <a:pPr algn="ctr"/>
            <a:r>
              <a:rPr lang="ar-SA" sz="3800">
                <a:cs typeface="PT Simple Bold Ruled" pitchFamily="2" charset="-78"/>
              </a:rPr>
              <a:t>و – هل الحسنة والسيئة من عند الله؟ </a:t>
            </a:r>
            <a:br>
              <a:rPr lang="ar-SA" sz="3800">
                <a:cs typeface="PT Simple Bold Ruled" pitchFamily="2" charset="-78"/>
              </a:rPr>
            </a:br>
            <a:endParaRPr lang="en-US" sz="3800">
              <a:cs typeface="PT Simple Bold Ruled" pitchFamily="2" charset="-78"/>
            </a:endParaRPr>
          </a:p>
        </p:txBody>
      </p:sp>
      <p:sp>
        <p:nvSpPr>
          <p:cNvPr id="311299" name="Rectangle 3" descr="رخام أبيض"/>
          <p:cNvSpPr>
            <a:spLocks noGrp="1" noChangeArrowheads="1"/>
          </p:cNvSpPr>
          <p:nvPr>
            <p:ph type="body" idx="1"/>
          </p:nvPr>
        </p:nvSpPr>
        <p:spPr>
          <a:xfrm>
            <a:off x="323850" y="1125538"/>
            <a:ext cx="8348663" cy="4824412"/>
          </a:xfrm>
          <a:blipFill dpi="0" rotWithShape="1">
            <a:blip r:embed="rId2" cstate="print"/>
            <a:srcRect/>
            <a:tile tx="0" ty="0" sx="100000" sy="100000" flip="none" algn="tl"/>
          </a:blipFill>
        </p:spPr>
        <p:txBody>
          <a:bodyPr/>
          <a:lstStyle/>
          <a:p>
            <a:pPr>
              <a:lnSpc>
                <a:spcPct val="80000"/>
              </a:lnSpc>
            </a:pPr>
            <a:r>
              <a:rPr lang="ar-SA" sz="3200">
                <a:cs typeface="Traditional Arabic" pitchFamily="18" charset="-78"/>
              </a:rPr>
              <a:t>لقد تنازع الناس في دلالة قوله تعالى: (وَإِنْ تُصِبْهُمْ حَسَنَةٌ يَقُولُوا هَذِهِ مِنْ عِنْدِ اللَّهِ وَإِنْ تُصِبْهُمْ سَيِّئَةٌ يَقُولُوا هَذِهِ مِنْ عِنْدِكَ قُلْ كُلٌّ مِنْ عِنْدِ اللَّهِ ..). </a:t>
            </a:r>
          </a:p>
          <a:p>
            <a:pPr>
              <a:lnSpc>
                <a:spcPct val="80000"/>
              </a:lnSpc>
            </a:pPr>
            <a:r>
              <a:rPr lang="ar-SA" sz="3200">
                <a:cs typeface="Traditional Arabic" pitchFamily="18" charset="-78"/>
              </a:rPr>
              <a:t>والصحيح: أن المراد بالحسنة: النعم، والمراد بالسيئة المصائب، ودليل ذلك سياق الآية وسبب النزول، فالله تعالى يحكي عن المنافقين أنهم إذا أصابتهم حسنة؛ مثل الرزق والنصر والعافية قالوا هذه من عند الله، وإذا أصابتهم سيئة؛ مثل المرض والخوف من العدو.. قالوا هذه من عندك يا محمد أنت الذي جئتنا بهذا الدين الذي عادانا الناس من أجله..</a:t>
            </a:r>
          </a:p>
          <a:p>
            <a:pPr>
              <a:lnSpc>
                <a:spcPct val="80000"/>
              </a:lnSpc>
              <a:buFont typeface="Wingdings" pitchFamily="2" charset="2"/>
              <a:buNone/>
            </a:pPr>
            <a:r>
              <a:rPr lang="ar-SA" sz="3200">
                <a:cs typeface="Traditional Arabic" pitchFamily="18" charset="-78"/>
              </a:rPr>
              <a:t>	ونضير ذلك كثير، منه قوله تعالى: (إِنْ تَمْسَسْكُمْ حَسَنَةٌ تَسُؤْهُمْ وَإِنْ تُصِبْكُمْ سَيِّئَةٌ يَفْرَحُوا بِهَا).</a:t>
            </a:r>
          </a:p>
          <a:p>
            <a:pPr>
              <a:lnSpc>
                <a:spcPct val="80000"/>
              </a:lnSpc>
              <a:buFont typeface="Wingdings" pitchFamily="2" charset="2"/>
              <a:buNone/>
            </a:pPr>
            <a:r>
              <a:rPr lang="ar-SA" sz="3200">
                <a:cs typeface="Traditional Arabic" pitchFamily="18" charset="-78"/>
              </a:rPr>
              <a:t>ومعنى: (قل كل من عند الله ) أي الشدة والرخاء والظفر والهزيمة... من عند الله أي: بقضاء الله وقدره.</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1298"/>
                                        </p:tgtEl>
                                        <p:attrNameLst>
                                          <p:attrName>style.visibility</p:attrName>
                                        </p:attrNameLst>
                                      </p:cBhvr>
                                      <p:to>
                                        <p:strVal val="visible"/>
                                      </p:to>
                                    </p:set>
                                    <p:anim calcmode="lin" valueType="num">
                                      <p:cBhvr additive="base">
                                        <p:cTn id="7" dur="500" fill="hold"/>
                                        <p:tgtEl>
                                          <p:spTgt spid="311298"/>
                                        </p:tgtEl>
                                        <p:attrNameLst>
                                          <p:attrName>ppt_x</p:attrName>
                                        </p:attrNameLst>
                                      </p:cBhvr>
                                      <p:tavLst>
                                        <p:tav tm="0">
                                          <p:val>
                                            <p:strVal val="#ppt_x"/>
                                          </p:val>
                                        </p:tav>
                                        <p:tav tm="100000">
                                          <p:val>
                                            <p:strVal val="#ppt_x"/>
                                          </p:val>
                                        </p:tav>
                                      </p:tavLst>
                                    </p:anim>
                                    <p:anim calcmode="lin" valueType="num">
                                      <p:cBhvr additive="base">
                                        <p:cTn id="8" dur="500" fill="hold"/>
                                        <p:tgtEl>
                                          <p:spTgt spid="3112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11299">
                                            <p:bg/>
                                          </p:spTgt>
                                        </p:tgtEl>
                                        <p:attrNameLst>
                                          <p:attrName>style.visibility</p:attrName>
                                        </p:attrNameLst>
                                      </p:cBhvr>
                                      <p:to>
                                        <p:strVal val="visible"/>
                                      </p:to>
                                    </p:set>
                                    <p:animEffect transition="in" filter="circle(in)">
                                      <p:cBhvr>
                                        <p:cTn id="13" dur="2000"/>
                                        <p:tgtEl>
                                          <p:spTgt spid="311299">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8" grpId="0"/>
      <p:bldP spid="311299"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رقم الشريحة 5"/>
          <p:cNvSpPr>
            <a:spLocks noGrp="1"/>
          </p:cNvSpPr>
          <p:nvPr>
            <p:ph type="sldNum" sz="quarter" idx="12"/>
          </p:nvPr>
        </p:nvSpPr>
        <p:spPr/>
        <p:txBody>
          <a:bodyPr/>
          <a:lstStyle/>
          <a:p>
            <a:fld id="{E30B70EA-E5AF-400A-8925-825CE7A599A0}" type="slidenum">
              <a:rPr lang="ar-SA"/>
              <a:pPr/>
              <a:t>7</a:t>
            </a:fld>
            <a:endParaRPr lang="en-US"/>
          </a:p>
        </p:txBody>
      </p:sp>
      <p:sp>
        <p:nvSpPr>
          <p:cNvPr id="182274" name="Rectangle 2"/>
          <p:cNvSpPr>
            <a:spLocks noChangeArrowheads="1"/>
          </p:cNvSpPr>
          <p:nvPr/>
        </p:nvSpPr>
        <p:spPr bwMode="auto">
          <a:xfrm>
            <a:off x="900113" y="2754313"/>
            <a:ext cx="7272337" cy="3727450"/>
          </a:xfrm>
          <a:prstGeom prst="rect">
            <a:avLst/>
          </a:prstGeom>
          <a:solidFill>
            <a:srgbClr val="CCFFCC"/>
          </a:solidFill>
          <a:ln w="9525">
            <a:solidFill>
              <a:srgbClr val="C0C0C0"/>
            </a:solidFill>
            <a:miter lim="800000"/>
            <a:headEnd/>
            <a:tailEnd/>
          </a:ln>
          <a:effectLst/>
        </p:spPr>
        <p:txBody>
          <a:bodyPr>
            <a:spAutoFit/>
          </a:bodyPr>
          <a:lstStyle/>
          <a:p>
            <a:pPr algn="just" rtl="1">
              <a:buFontTx/>
              <a:buChar char="•"/>
            </a:pPr>
            <a:r>
              <a:rPr lang="ar-SA" sz="1900" b="1"/>
              <a:t> مما يدل على ذلك قوله تعالى: </a:t>
            </a:r>
            <a:r>
              <a:rPr lang="en-US" sz="1900" b="1">
                <a:sym typeface="AGA Arabesque" pitchFamily="2" charset="2"/>
              </a:rPr>
              <a:t>)</a:t>
            </a:r>
            <a:r>
              <a:rPr lang="ar-SA" sz="1900" b="1">
                <a:sym typeface="AGA Arabesque" pitchFamily="2" charset="2"/>
              </a:rPr>
              <a:t>فَأَقِمْ وَجْهَكَ لِلدِّينِ حَنِيفًا فِطْرَةَ اللَّهِ الَّتِي فَطَرَ النَّاسَ عَلَيْهَا لا تَبْدِيلَ لِخَلْقِ اللَّهِ ذَلِكَ الدِّينُ الْقَيِّمُ </a:t>
            </a:r>
            <a:r>
              <a:rPr lang="en-US" sz="1900" b="1">
                <a:sym typeface="AGA Arabesque" pitchFamily="2" charset="2"/>
              </a:rPr>
              <a:t>(</a:t>
            </a:r>
            <a:r>
              <a:rPr lang="ar-SA" sz="1900" b="1">
                <a:sym typeface="AGA Arabesque" pitchFamily="2" charset="2"/>
              </a:rPr>
              <a:t>، </a:t>
            </a:r>
            <a:r>
              <a:rPr lang="ar-SA" b="1">
                <a:sym typeface="AGA Arabesque" pitchFamily="2" charset="2"/>
              </a:rPr>
              <a:t>وحديث: (ما من مولود إلا يولد على الفطرة...) </a:t>
            </a:r>
            <a:r>
              <a:rPr lang="ar-SA" sz="1200" b="1">
                <a:sym typeface="AGA Arabesque" pitchFamily="2" charset="2"/>
              </a:rPr>
              <a:t>رواه البخاري.</a:t>
            </a:r>
          </a:p>
          <a:p>
            <a:pPr algn="just" rtl="1">
              <a:buFontTx/>
              <a:buChar char="•"/>
            </a:pPr>
            <a:r>
              <a:rPr lang="ar-SA" sz="2000" b="1">
                <a:sym typeface="AGA Arabesque" pitchFamily="2" charset="2"/>
              </a:rPr>
              <a:t> وهذه الفطرة هي التي توصل من خلالها د. مصطفى محمود إلى القناعة بأن الإسلام هو الدين الحق، بعد أن قضى سنوات عديدة يتيه في صحراء العقائد المنحرفة، ورأى أنها كالبوصلة التي أودعها الله تعالى في قلوبنا لتدلنا على الدين الحق.</a:t>
            </a:r>
          </a:p>
          <a:p>
            <a:pPr algn="just" rtl="1">
              <a:buFontTx/>
              <a:buChar char="•"/>
            </a:pPr>
            <a:r>
              <a:rPr lang="ar-SA" sz="2000" b="1">
                <a:sym typeface="AGA Arabesque" pitchFamily="2" charset="2"/>
              </a:rPr>
              <a:t> ومن هذه الفطرة انطلق ذلك الأعرابي البسيط في الاستدلال على وجود الله تعالى بدليل حسي قطعي في غاية الوضوح ومنتهى القوة، عندما قال: ( البعرة تدل على البعير، والأثر يدل على المسير، ليلٌ داجٍ، ونهار ساجٍ، وسماءٌُ ذات أبراج، أفلا يدل ذلك على اللطيف الخبير؟!).</a:t>
            </a:r>
          </a:p>
          <a:p>
            <a:pPr algn="just" rtl="1">
              <a:buFontTx/>
              <a:buChar char="•"/>
            </a:pPr>
            <a:r>
              <a:rPr lang="ar-SA" sz="2000" b="1">
                <a:sym typeface="AGA Arabesque" pitchFamily="2" charset="2"/>
              </a:rPr>
              <a:t> وبدليل الفطرة استطاع الإمام جعفر الصادق رحمه الله أن يقنع بعض الزنادقة بوجود الله تعالى عندما لفت نظرهم إلى التفكر في حالهم عند ركوبهم في البحر وإحساسهم بالغرق، وانقيادهم بفطرتهم إلى اللجوء إلى من يملك إنقاذهم، وهو الله تعالى. </a:t>
            </a:r>
          </a:p>
        </p:txBody>
      </p:sp>
      <p:grpSp>
        <p:nvGrpSpPr>
          <p:cNvPr id="182275" name="Group 3"/>
          <p:cNvGrpSpPr>
            <a:grpSpLocks/>
          </p:cNvGrpSpPr>
          <p:nvPr/>
        </p:nvGrpSpPr>
        <p:grpSpPr bwMode="auto">
          <a:xfrm>
            <a:off x="2987675" y="333375"/>
            <a:ext cx="3313113" cy="2232025"/>
            <a:chOff x="1927" y="365"/>
            <a:chExt cx="1700" cy="1406"/>
          </a:xfrm>
        </p:grpSpPr>
        <p:pic>
          <p:nvPicPr>
            <p:cNvPr id="182276" name="Picture 4" descr="MAGNIFY"/>
            <p:cNvPicPr>
              <a:picLocks noChangeAspect="1" noChangeArrowheads="1"/>
            </p:cNvPicPr>
            <p:nvPr/>
          </p:nvPicPr>
          <p:blipFill>
            <a:blip r:embed="rId2" cstate="print"/>
            <a:srcRect/>
            <a:stretch>
              <a:fillRect/>
            </a:stretch>
          </p:blipFill>
          <p:spPr bwMode="auto">
            <a:xfrm rot="-329374">
              <a:off x="2002" y="365"/>
              <a:ext cx="1625" cy="1406"/>
            </a:xfrm>
            <a:prstGeom prst="rect">
              <a:avLst/>
            </a:prstGeom>
            <a:solidFill>
              <a:schemeClr val="accent1"/>
            </a:solidFill>
            <a:ln w="9525">
              <a:solidFill>
                <a:schemeClr val="accent1"/>
              </a:solidFill>
              <a:miter lim="800000"/>
              <a:headEnd/>
              <a:tailEnd/>
            </a:ln>
          </p:spPr>
        </p:pic>
        <p:sp>
          <p:nvSpPr>
            <p:cNvPr id="182277" name="Text Box 5"/>
            <p:cNvSpPr txBox="1">
              <a:spLocks noChangeArrowheads="1"/>
            </p:cNvSpPr>
            <p:nvPr/>
          </p:nvSpPr>
          <p:spPr bwMode="auto">
            <a:xfrm>
              <a:off x="1927" y="618"/>
              <a:ext cx="1361" cy="327"/>
            </a:xfrm>
            <a:prstGeom prst="rect">
              <a:avLst/>
            </a:prstGeom>
            <a:noFill/>
            <a:ln w="9525">
              <a:noFill/>
              <a:miter lim="800000"/>
              <a:headEnd/>
              <a:tailEnd/>
            </a:ln>
            <a:effectLst/>
          </p:spPr>
          <p:txBody>
            <a:bodyPr>
              <a:spAutoFit/>
            </a:bodyPr>
            <a:lstStyle/>
            <a:p>
              <a:pPr algn="r" rtl="1">
                <a:spcBef>
                  <a:spcPct val="50000"/>
                </a:spcBef>
              </a:pPr>
              <a:r>
                <a:rPr lang="ar-SA" sz="2800"/>
                <a:t>أولاً: دليل الفطرة</a:t>
              </a:r>
              <a:endParaRPr lang="en-US" sz="280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82275"/>
                                        </p:tgtEl>
                                        <p:attrNameLst>
                                          <p:attrName>style.visibility</p:attrName>
                                        </p:attrNameLst>
                                      </p:cBhvr>
                                      <p:to>
                                        <p:strVal val="visible"/>
                                      </p:to>
                                    </p:set>
                                    <p:animEffect transition="in" filter="diamond(in)">
                                      <p:cBhvr>
                                        <p:cTn id="7" dur="2000"/>
                                        <p:tgtEl>
                                          <p:spTgt spid="18227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82274">
                                            <p:bg/>
                                          </p:spTgt>
                                        </p:tgtEl>
                                        <p:attrNameLst>
                                          <p:attrName>style.visibility</p:attrName>
                                        </p:attrNameLst>
                                      </p:cBhvr>
                                      <p:to>
                                        <p:strVal val="visible"/>
                                      </p:to>
                                    </p:set>
                                    <p:animEffect transition="in" filter="box(in)">
                                      <p:cBhvr>
                                        <p:cTn id="12" dur="500"/>
                                        <p:tgtEl>
                                          <p:spTgt spid="182274">
                                            <p:bg/>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82274">
                                            <p:txEl>
                                              <p:pRg st="0" end="0"/>
                                            </p:txEl>
                                          </p:spTgt>
                                        </p:tgtEl>
                                        <p:attrNameLst>
                                          <p:attrName>style.visibility</p:attrName>
                                        </p:attrNameLst>
                                      </p:cBhvr>
                                      <p:to>
                                        <p:strVal val="visible"/>
                                      </p:to>
                                    </p:set>
                                    <p:animEffect transition="in" filter="box(in)">
                                      <p:cBhvr>
                                        <p:cTn id="17" dur="2000"/>
                                        <p:tgtEl>
                                          <p:spTgt spid="18227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82274">
                                            <p:txEl>
                                              <p:pRg st="1" end="1"/>
                                            </p:txEl>
                                          </p:spTgt>
                                        </p:tgtEl>
                                        <p:attrNameLst>
                                          <p:attrName>style.visibility</p:attrName>
                                        </p:attrNameLst>
                                      </p:cBhvr>
                                      <p:to>
                                        <p:strVal val="visible"/>
                                      </p:to>
                                    </p:set>
                                    <p:animEffect transition="in" filter="box(in)">
                                      <p:cBhvr>
                                        <p:cTn id="22" dur="2000"/>
                                        <p:tgtEl>
                                          <p:spTgt spid="18227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82274">
                                            <p:txEl>
                                              <p:pRg st="2" end="2"/>
                                            </p:txEl>
                                          </p:spTgt>
                                        </p:tgtEl>
                                        <p:attrNameLst>
                                          <p:attrName>style.visibility</p:attrName>
                                        </p:attrNameLst>
                                      </p:cBhvr>
                                      <p:to>
                                        <p:strVal val="visible"/>
                                      </p:to>
                                    </p:set>
                                    <p:animEffect transition="in" filter="box(in)">
                                      <p:cBhvr>
                                        <p:cTn id="27" dur="2000"/>
                                        <p:tgtEl>
                                          <p:spTgt spid="18227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82274">
                                            <p:txEl>
                                              <p:pRg st="3" end="3"/>
                                            </p:txEl>
                                          </p:spTgt>
                                        </p:tgtEl>
                                        <p:attrNameLst>
                                          <p:attrName>style.visibility</p:attrName>
                                        </p:attrNameLst>
                                      </p:cBhvr>
                                      <p:to>
                                        <p:strVal val="visible"/>
                                      </p:to>
                                    </p:set>
                                    <p:animEffect transition="in" filter="box(in)">
                                      <p:cBhvr>
                                        <p:cTn id="32" dur="2000"/>
                                        <p:tgtEl>
                                          <p:spTgt spid="18227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4" grpId="0" uiExpand="1"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رقم الشريحة 5"/>
          <p:cNvSpPr>
            <a:spLocks noGrp="1"/>
          </p:cNvSpPr>
          <p:nvPr>
            <p:ph type="sldNum" sz="quarter" idx="12"/>
          </p:nvPr>
        </p:nvSpPr>
        <p:spPr/>
        <p:txBody>
          <a:bodyPr/>
          <a:lstStyle/>
          <a:p>
            <a:fld id="{FAA0D473-512A-4869-9ACE-0D0071307887}" type="slidenum">
              <a:rPr lang="ar-SA"/>
              <a:pPr/>
              <a:t>8</a:t>
            </a:fld>
            <a:endParaRPr lang="en-US"/>
          </a:p>
        </p:txBody>
      </p:sp>
      <p:sp>
        <p:nvSpPr>
          <p:cNvPr id="183298" name="Rectangle 2"/>
          <p:cNvSpPr>
            <a:spLocks noChangeArrowheads="1"/>
          </p:cNvSpPr>
          <p:nvPr/>
        </p:nvSpPr>
        <p:spPr bwMode="auto">
          <a:xfrm>
            <a:off x="755650" y="2640013"/>
            <a:ext cx="7632700" cy="3671887"/>
          </a:xfrm>
          <a:prstGeom prst="rect">
            <a:avLst/>
          </a:prstGeom>
          <a:solidFill>
            <a:srgbClr val="CCFFCC"/>
          </a:solidFill>
          <a:ln w="9525">
            <a:solidFill>
              <a:srgbClr val="C0C0C0"/>
            </a:solidFill>
            <a:miter lim="800000"/>
            <a:headEnd/>
            <a:tailEnd/>
          </a:ln>
          <a:effectLst/>
        </p:spPr>
        <p:txBody>
          <a:bodyPr>
            <a:spAutoFit/>
          </a:bodyPr>
          <a:lstStyle/>
          <a:p>
            <a:pPr marL="342900" indent="-342900" algn="just" rtl="1">
              <a:buFontTx/>
              <a:buChar char="•"/>
            </a:pPr>
            <a:r>
              <a:rPr lang="ar-SA" b="1"/>
              <a:t> مما يثبت هذا الدليل قوله تعالى: </a:t>
            </a:r>
            <a:r>
              <a:rPr lang="en-US" b="1">
                <a:sym typeface="AGA Arabesque" pitchFamily="2" charset="2"/>
              </a:rPr>
              <a:t>)</a:t>
            </a:r>
            <a:r>
              <a:rPr lang="ar-SA" b="1">
                <a:sym typeface="AGA Arabesque" pitchFamily="2" charset="2"/>
              </a:rPr>
              <a:t>قَالَ فَمَنْ رَبّكمَا يَا مُوسَى قَالَ رَبّنا الَّذِي أَعْطَى كُلَّ شَيْءٍ خَلْقَهُ ثُمَّ هَدَى</a:t>
            </a:r>
            <a:r>
              <a:rPr lang="ar-SA">
                <a:sym typeface="AGA Arabesque" pitchFamily="2" charset="2"/>
              </a:rPr>
              <a:t> </a:t>
            </a:r>
            <a:r>
              <a:rPr lang="en-US" b="1">
                <a:sym typeface="AGA Arabesque" pitchFamily="2" charset="2"/>
              </a:rPr>
              <a:t>(</a:t>
            </a:r>
            <a:r>
              <a:rPr lang="ar-SA" b="1">
                <a:sym typeface="AGA Arabesque" pitchFamily="2" charset="2"/>
              </a:rPr>
              <a:t>، فاستدل موسى عليه السلام على وجود الله بأنه هو الذي أعطى كل مخلوق هيئته وخلقته، ثم هداه وقاده إلى ما يحفظ وجوده، ويجعله يقوم بوظيفته خير قيام.</a:t>
            </a:r>
          </a:p>
          <a:p>
            <a:pPr marL="342900" indent="-342900" algn="just" rtl="1">
              <a:buFontTx/>
              <a:buChar char="•"/>
            </a:pPr>
            <a:r>
              <a:rPr lang="ar-SA" b="1">
                <a:sym typeface="AGA Arabesque" pitchFamily="2" charset="2"/>
              </a:rPr>
              <a:t> ومن النماذج على هداية الله لمخلوقاته:</a:t>
            </a:r>
          </a:p>
          <a:p>
            <a:pPr marL="342900" indent="-342900" algn="just" rtl="1">
              <a:buFontTx/>
              <a:buAutoNum type="arabicPeriod"/>
            </a:pPr>
            <a:r>
              <a:rPr lang="ar-SA" b="1">
                <a:sym typeface="AGA Arabesque" pitchFamily="2" charset="2"/>
              </a:rPr>
              <a:t>في جسم الإنسان: هداية الله لكريات الدم البيضاء للقيام بتطهير الدم، وقيام القلب بضخ الدم، وتخلُّص الكبد من السموم... وكل ذلك بإبداع رهيب وعمل دؤوب، ودقة متناهية، دون أن يكون للإنسان في ذلك أدنى تدبير، أو حتى مجرد شعور!</a:t>
            </a:r>
          </a:p>
          <a:p>
            <a:pPr marL="342900" indent="-342900" algn="just" rtl="1">
              <a:buFontTx/>
              <a:buAutoNum type="arabicPeriod"/>
            </a:pPr>
            <a:r>
              <a:rPr lang="ar-SA" b="1">
                <a:sym typeface="AGA Arabesque" pitchFamily="2" charset="2"/>
              </a:rPr>
              <a:t>ومن الأمثلة في الحيوان: ما لاحظه بعض العلماء من طريقة دخول السمكتين الصغيرتين في جوف السمكة الكبيرة، وقيامهما بتنظيف جوفها من الطفيليات، وفي نفس الوقت تغذِّيهما بهذه الطفيليات!</a:t>
            </a:r>
          </a:p>
          <a:p>
            <a:pPr marL="342900" indent="-342900" algn="just" rtl="1">
              <a:buFontTx/>
              <a:buAutoNum type="arabicPeriod"/>
            </a:pPr>
            <a:r>
              <a:rPr lang="ar-SA" b="1">
                <a:sym typeface="AGA Arabesque" pitchFamily="2" charset="2"/>
              </a:rPr>
              <a:t>ومن الأمثلة في الحشرات: قيام البعوضة -عند وضع بيضها على الماء- بتزويد كل بيضة بكيسين لتطفو على الماء.</a:t>
            </a:r>
          </a:p>
          <a:p>
            <a:pPr marL="342900" indent="-342900" algn="just" rtl="1">
              <a:buFontTx/>
              <a:buAutoNum type="arabicPeriod"/>
            </a:pPr>
            <a:r>
              <a:rPr lang="ar-SA" b="1">
                <a:sym typeface="AGA Arabesque" pitchFamily="2" charset="2"/>
              </a:rPr>
              <a:t>ومن الأمثلة في النبات: ظاهرة التمثيل الضوئي.</a:t>
            </a:r>
          </a:p>
        </p:txBody>
      </p:sp>
      <p:grpSp>
        <p:nvGrpSpPr>
          <p:cNvPr id="183299" name="Group 3"/>
          <p:cNvGrpSpPr>
            <a:grpSpLocks/>
          </p:cNvGrpSpPr>
          <p:nvPr/>
        </p:nvGrpSpPr>
        <p:grpSpPr bwMode="auto">
          <a:xfrm>
            <a:off x="2987675" y="333375"/>
            <a:ext cx="3313113" cy="2232025"/>
            <a:chOff x="1927" y="365"/>
            <a:chExt cx="1700" cy="1406"/>
          </a:xfrm>
        </p:grpSpPr>
        <p:pic>
          <p:nvPicPr>
            <p:cNvPr id="183300" name="Picture 4" descr="MAGNIFY"/>
            <p:cNvPicPr>
              <a:picLocks noChangeAspect="1" noChangeArrowheads="1"/>
            </p:cNvPicPr>
            <p:nvPr/>
          </p:nvPicPr>
          <p:blipFill>
            <a:blip r:embed="rId2" cstate="print"/>
            <a:srcRect/>
            <a:stretch>
              <a:fillRect/>
            </a:stretch>
          </p:blipFill>
          <p:spPr bwMode="auto">
            <a:xfrm rot="-329374">
              <a:off x="2002" y="365"/>
              <a:ext cx="1625" cy="1406"/>
            </a:xfrm>
            <a:prstGeom prst="rect">
              <a:avLst/>
            </a:prstGeom>
            <a:solidFill>
              <a:schemeClr val="accent1"/>
            </a:solidFill>
            <a:ln w="9525">
              <a:solidFill>
                <a:schemeClr val="accent1"/>
              </a:solidFill>
              <a:miter lim="800000"/>
              <a:headEnd/>
              <a:tailEnd/>
            </a:ln>
          </p:spPr>
        </p:pic>
        <p:sp>
          <p:nvSpPr>
            <p:cNvPr id="183301" name="Text Box 5"/>
            <p:cNvSpPr txBox="1">
              <a:spLocks noChangeArrowheads="1"/>
            </p:cNvSpPr>
            <p:nvPr/>
          </p:nvSpPr>
          <p:spPr bwMode="auto">
            <a:xfrm>
              <a:off x="1927" y="618"/>
              <a:ext cx="1361" cy="327"/>
            </a:xfrm>
            <a:prstGeom prst="rect">
              <a:avLst/>
            </a:prstGeom>
            <a:noFill/>
            <a:ln w="9525">
              <a:noFill/>
              <a:miter lim="800000"/>
              <a:headEnd/>
              <a:tailEnd/>
            </a:ln>
            <a:effectLst/>
          </p:spPr>
          <p:txBody>
            <a:bodyPr>
              <a:spAutoFit/>
            </a:bodyPr>
            <a:lstStyle/>
            <a:p>
              <a:pPr algn="r" rtl="1">
                <a:spcBef>
                  <a:spcPct val="50000"/>
                </a:spcBef>
              </a:pPr>
              <a:r>
                <a:rPr lang="ar-SA" sz="2800"/>
                <a:t>ثانياً: دليل الهداية</a:t>
              </a:r>
              <a:endParaRPr lang="en-US" sz="280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83299"/>
                                        </p:tgtEl>
                                        <p:attrNameLst>
                                          <p:attrName>style.visibility</p:attrName>
                                        </p:attrNameLst>
                                      </p:cBhvr>
                                      <p:to>
                                        <p:strVal val="visible"/>
                                      </p:to>
                                    </p:set>
                                    <p:animEffect transition="in" filter="diamond(in)">
                                      <p:cBhvr>
                                        <p:cTn id="7" dur="2000"/>
                                        <p:tgtEl>
                                          <p:spTgt spid="18329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83298">
                                            <p:bg/>
                                          </p:spTgt>
                                        </p:tgtEl>
                                        <p:attrNameLst>
                                          <p:attrName>style.visibility</p:attrName>
                                        </p:attrNameLst>
                                      </p:cBhvr>
                                      <p:to>
                                        <p:strVal val="visible"/>
                                      </p:to>
                                    </p:set>
                                    <p:animEffect transition="in" filter="box(in)">
                                      <p:cBhvr>
                                        <p:cTn id="12" dur="500"/>
                                        <p:tgtEl>
                                          <p:spTgt spid="183298">
                                            <p:bg/>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83298">
                                            <p:txEl>
                                              <p:pRg st="0" end="0"/>
                                            </p:txEl>
                                          </p:spTgt>
                                        </p:tgtEl>
                                        <p:attrNameLst>
                                          <p:attrName>style.visibility</p:attrName>
                                        </p:attrNameLst>
                                      </p:cBhvr>
                                      <p:to>
                                        <p:strVal val="visible"/>
                                      </p:to>
                                    </p:set>
                                    <p:animEffect transition="in" filter="box(in)">
                                      <p:cBhvr>
                                        <p:cTn id="17" dur="2000"/>
                                        <p:tgtEl>
                                          <p:spTgt spid="18329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83298">
                                            <p:txEl>
                                              <p:pRg st="1" end="1"/>
                                            </p:txEl>
                                          </p:spTgt>
                                        </p:tgtEl>
                                        <p:attrNameLst>
                                          <p:attrName>style.visibility</p:attrName>
                                        </p:attrNameLst>
                                      </p:cBhvr>
                                      <p:to>
                                        <p:strVal val="visible"/>
                                      </p:to>
                                    </p:set>
                                    <p:animEffect transition="in" filter="box(in)">
                                      <p:cBhvr>
                                        <p:cTn id="22" dur="2000"/>
                                        <p:tgtEl>
                                          <p:spTgt spid="18329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iterate type="lt">
                                    <p:tmPct val="5000"/>
                                  </p:iterate>
                                  <p:childTnLst>
                                    <p:set>
                                      <p:cBhvr>
                                        <p:cTn id="26" dur="1" fill="hold">
                                          <p:stCondLst>
                                            <p:cond delay="0"/>
                                          </p:stCondLst>
                                        </p:cTn>
                                        <p:tgtEl>
                                          <p:spTgt spid="183298">
                                            <p:txEl>
                                              <p:pRg st="2" end="2"/>
                                            </p:txEl>
                                          </p:spTgt>
                                        </p:tgtEl>
                                        <p:attrNameLst>
                                          <p:attrName>style.visibility</p:attrName>
                                        </p:attrNameLst>
                                      </p:cBhvr>
                                      <p:to>
                                        <p:strVal val="visible"/>
                                      </p:to>
                                    </p:set>
                                    <p:anim calcmode="lin" valueType="num">
                                      <p:cBhvr>
                                        <p:cTn id="27" dur="1000" fill="hold"/>
                                        <p:tgtEl>
                                          <p:spTgt spid="183298">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183298">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183298">
                                            <p:txEl>
                                              <p:pRg st="2" end="2"/>
                                            </p:txEl>
                                          </p:spTgt>
                                        </p:tgtEl>
                                        <p:attrNameLst>
                                          <p:attrName>style.rotation</p:attrName>
                                        </p:attrNameLst>
                                      </p:cBhvr>
                                      <p:tavLst>
                                        <p:tav tm="0">
                                          <p:val>
                                            <p:fltVal val="90"/>
                                          </p:val>
                                        </p:tav>
                                        <p:tav tm="100000">
                                          <p:val>
                                            <p:fltVal val="0"/>
                                          </p:val>
                                        </p:tav>
                                      </p:tavLst>
                                    </p:anim>
                                    <p:animEffect transition="in" filter="fade">
                                      <p:cBhvr>
                                        <p:cTn id="30" dur="1000"/>
                                        <p:tgtEl>
                                          <p:spTgt spid="183298">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nodeType="clickEffect">
                                  <p:stCondLst>
                                    <p:cond delay="0"/>
                                  </p:stCondLst>
                                  <p:childTnLst>
                                    <p:set>
                                      <p:cBhvr>
                                        <p:cTn id="34" dur="1" fill="hold">
                                          <p:stCondLst>
                                            <p:cond delay="0"/>
                                          </p:stCondLst>
                                        </p:cTn>
                                        <p:tgtEl>
                                          <p:spTgt spid="183298">
                                            <p:txEl>
                                              <p:pRg st="3" end="3"/>
                                            </p:txEl>
                                          </p:spTgt>
                                        </p:tgtEl>
                                        <p:attrNameLst>
                                          <p:attrName>style.visibility</p:attrName>
                                        </p:attrNameLst>
                                      </p:cBhvr>
                                      <p:to>
                                        <p:strVal val="visible"/>
                                      </p:to>
                                    </p:set>
                                    <p:animEffect transition="in" filter="wipe(down)">
                                      <p:cBhvr>
                                        <p:cTn id="35" dur="580">
                                          <p:stCondLst>
                                            <p:cond delay="0"/>
                                          </p:stCondLst>
                                        </p:cTn>
                                        <p:tgtEl>
                                          <p:spTgt spid="183298">
                                            <p:txEl>
                                              <p:pRg st="3" end="3"/>
                                            </p:txEl>
                                          </p:spTgt>
                                        </p:tgtEl>
                                      </p:cBhvr>
                                    </p:animEffect>
                                    <p:anim calcmode="lin" valueType="num">
                                      <p:cBhvr>
                                        <p:cTn id="36" dur="1822" tmFilter="0,0; 0.14,0.36; 0.43,0.73; 0.71,0.91; 1.0,1.0">
                                          <p:stCondLst>
                                            <p:cond delay="0"/>
                                          </p:stCondLst>
                                        </p:cTn>
                                        <p:tgtEl>
                                          <p:spTgt spid="183298">
                                            <p:txEl>
                                              <p:pRg st="3" end="3"/>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183298">
                                            <p:txEl>
                                              <p:pRg st="3" end="3"/>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183298">
                                            <p:txEl>
                                              <p:pRg st="3" end="3"/>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183298">
                                            <p:txEl>
                                              <p:pRg st="3" end="3"/>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183298">
                                            <p:txEl>
                                              <p:pRg st="3" end="3"/>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183298">
                                            <p:txEl>
                                              <p:pRg st="3" end="3"/>
                                            </p:txEl>
                                          </p:spTgt>
                                        </p:tgtEl>
                                      </p:cBhvr>
                                      <p:to x="100000" y="60000"/>
                                    </p:animScale>
                                    <p:animScale>
                                      <p:cBhvr>
                                        <p:cTn id="42" dur="166" decel="50000">
                                          <p:stCondLst>
                                            <p:cond delay="676"/>
                                          </p:stCondLst>
                                        </p:cTn>
                                        <p:tgtEl>
                                          <p:spTgt spid="183298">
                                            <p:txEl>
                                              <p:pRg st="3" end="3"/>
                                            </p:txEl>
                                          </p:spTgt>
                                        </p:tgtEl>
                                      </p:cBhvr>
                                      <p:to x="100000" y="100000"/>
                                    </p:animScale>
                                    <p:animScale>
                                      <p:cBhvr>
                                        <p:cTn id="43" dur="26">
                                          <p:stCondLst>
                                            <p:cond delay="1312"/>
                                          </p:stCondLst>
                                        </p:cTn>
                                        <p:tgtEl>
                                          <p:spTgt spid="183298">
                                            <p:txEl>
                                              <p:pRg st="3" end="3"/>
                                            </p:txEl>
                                          </p:spTgt>
                                        </p:tgtEl>
                                      </p:cBhvr>
                                      <p:to x="100000" y="80000"/>
                                    </p:animScale>
                                    <p:animScale>
                                      <p:cBhvr>
                                        <p:cTn id="44" dur="166" decel="50000">
                                          <p:stCondLst>
                                            <p:cond delay="1338"/>
                                          </p:stCondLst>
                                        </p:cTn>
                                        <p:tgtEl>
                                          <p:spTgt spid="183298">
                                            <p:txEl>
                                              <p:pRg st="3" end="3"/>
                                            </p:txEl>
                                          </p:spTgt>
                                        </p:tgtEl>
                                      </p:cBhvr>
                                      <p:to x="100000" y="100000"/>
                                    </p:animScale>
                                    <p:animScale>
                                      <p:cBhvr>
                                        <p:cTn id="45" dur="26">
                                          <p:stCondLst>
                                            <p:cond delay="1642"/>
                                          </p:stCondLst>
                                        </p:cTn>
                                        <p:tgtEl>
                                          <p:spTgt spid="183298">
                                            <p:txEl>
                                              <p:pRg st="3" end="3"/>
                                            </p:txEl>
                                          </p:spTgt>
                                        </p:tgtEl>
                                      </p:cBhvr>
                                      <p:to x="100000" y="90000"/>
                                    </p:animScale>
                                    <p:animScale>
                                      <p:cBhvr>
                                        <p:cTn id="46" dur="166" decel="50000">
                                          <p:stCondLst>
                                            <p:cond delay="1668"/>
                                          </p:stCondLst>
                                        </p:cTn>
                                        <p:tgtEl>
                                          <p:spTgt spid="183298">
                                            <p:txEl>
                                              <p:pRg st="3" end="3"/>
                                            </p:txEl>
                                          </p:spTgt>
                                        </p:tgtEl>
                                      </p:cBhvr>
                                      <p:to x="100000" y="100000"/>
                                    </p:animScale>
                                    <p:animScale>
                                      <p:cBhvr>
                                        <p:cTn id="47" dur="26">
                                          <p:stCondLst>
                                            <p:cond delay="1808"/>
                                          </p:stCondLst>
                                        </p:cTn>
                                        <p:tgtEl>
                                          <p:spTgt spid="183298">
                                            <p:txEl>
                                              <p:pRg st="3" end="3"/>
                                            </p:txEl>
                                          </p:spTgt>
                                        </p:tgtEl>
                                      </p:cBhvr>
                                      <p:to x="100000" y="95000"/>
                                    </p:animScale>
                                    <p:animScale>
                                      <p:cBhvr>
                                        <p:cTn id="48" dur="166" decel="50000">
                                          <p:stCondLst>
                                            <p:cond delay="1834"/>
                                          </p:stCondLst>
                                        </p:cTn>
                                        <p:tgtEl>
                                          <p:spTgt spid="183298">
                                            <p:txEl>
                                              <p:pRg st="3" end="3"/>
                                            </p:txEl>
                                          </p:spTgt>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21" presetClass="entr" presetSubtype="4" fill="hold" nodeType="clickEffect">
                                  <p:stCondLst>
                                    <p:cond delay="0"/>
                                  </p:stCondLst>
                                  <p:childTnLst>
                                    <p:set>
                                      <p:cBhvr>
                                        <p:cTn id="52" dur="1" fill="hold">
                                          <p:stCondLst>
                                            <p:cond delay="0"/>
                                          </p:stCondLst>
                                        </p:cTn>
                                        <p:tgtEl>
                                          <p:spTgt spid="183298">
                                            <p:txEl>
                                              <p:pRg st="4" end="4"/>
                                            </p:txEl>
                                          </p:spTgt>
                                        </p:tgtEl>
                                        <p:attrNameLst>
                                          <p:attrName>style.visibility</p:attrName>
                                        </p:attrNameLst>
                                      </p:cBhvr>
                                      <p:to>
                                        <p:strVal val="visible"/>
                                      </p:to>
                                    </p:set>
                                    <p:animEffect transition="in" filter="wheel(4)">
                                      <p:cBhvr>
                                        <p:cTn id="53" dur="2000"/>
                                        <p:tgtEl>
                                          <p:spTgt spid="183298">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6" presetClass="entr" presetSubtype="0" fill="hold" nodeType="clickEffect">
                                  <p:stCondLst>
                                    <p:cond delay="0"/>
                                  </p:stCondLst>
                                  <p:childTnLst>
                                    <p:set>
                                      <p:cBhvr>
                                        <p:cTn id="57" dur="1" fill="hold">
                                          <p:stCondLst>
                                            <p:cond delay="0"/>
                                          </p:stCondLst>
                                        </p:cTn>
                                        <p:tgtEl>
                                          <p:spTgt spid="183298">
                                            <p:txEl>
                                              <p:pRg st="5" end="5"/>
                                            </p:txEl>
                                          </p:spTgt>
                                        </p:tgtEl>
                                        <p:attrNameLst>
                                          <p:attrName>style.visibility</p:attrName>
                                        </p:attrNameLst>
                                      </p:cBhvr>
                                      <p:to>
                                        <p:strVal val="visible"/>
                                      </p:to>
                                    </p:set>
                                    <p:animEffect transition="in" filter="wipe(down)">
                                      <p:cBhvr>
                                        <p:cTn id="58" dur="580">
                                          <p:stCondLst>
                                            <p:cond delay="0"/>
                                          </p:stCondLst>
                                        </p:cTn>
                                        <p:tgtEl>
                                          <p:spTgt spid="183298">
                                            <p:txEl>
                                              <p:pRg st="5" end="5"/>
                                            </p:txEl>
                                          </p:spTgt>
                                        </p:tgtEl>
                                      </p:cBhvr>
                                    </p:animEffect>
                                    <p:anim calcmode="lin" valueType="num">
                                      <p:cBhvr>
                                        <p:cTn id="59" dur="1822" tmFilter="0,0; 0.14,0.36; 0.43,0.73; 0.71,0.91; 1.0,1.0">
                                          <p:stCondLst>
                                            <p:cond delay="0"/>
                                          </p:stCondLst>
                                        </p:cTn>
                                        <p:tgtEl>
                                          <p:spTgt spid="183298">
                                            <p:txEl>
                                              <p:pRg st="5" end="5"/>
                                            </p:txEl>
                                          </p:spTgt>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183298">
                                            <p:txEl>
                                              <p:pRg st="5" end="5"/>
                                            </p:txEl>
                                          </p:spTgt>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183298">
                                            <p:txEl>
                                              <p:pRg st="5" end="5"/>
                                            </p:txEl>
                                          </p:spTgt>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183298">
                                            <p:txEl>
                                              <p:pRg st="5" end="5"/>
                                            </p:txEl>
                                          </p:spTgt>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183298">
                                            <p:txEl>
                                              <p:pRg st="5" end="5"/>
                                            </p:txEl>
                                          </p:spTgt>
                                        </p:tgtEl>
                                        <p:attrNameLst>
                                          <p:attrName>ppt_y</p:attrName>
                                        </p:attrNameLst>
                                      </p:cBhvr>
                                      <p:tavLst>
                                        <p:tav tm="0" fmla="#ppt_y-sin(pi*$)/81">
                                          <p:val>
                                            <p:fltVal val="0"/>
                                          </p:val>
                                        </p:tav>
                                        <p:tav tm="100000">
                                          <p:val>
                                            <p:fltVal val="1"/>
                                          </p:val>
                                        </p:tav>
                                      </p:tavLst>
                                    </p:anim>
                                    <p:animScale>
                                      <p:cBhvr>
                                        <p:cTn id="64" dur="26">
                                          <p:stCondLst>
                                            <p:cond delay="650"/>
                                          </p:stCondLst>
                                        </p:cTn>
                                        <p:tgtEl>
                                          <p:spTgt spid="183298">
                                            <p:txEl>
                                              <p:pRg st="5" end="5"/>
                                            </p:txEl>
                                          </p:spTgt>
                                        </p:tgtEl>
                                      </p:cBhvr>
                                      <p:to x="100000" y="60000"/>
                                    </p:animScale>
                                    <p:animScale>
                                      <p:cBhvr>
                                        <p:cTn id="65" dur="166" decel="50000">
                                          <p:stCondLst>
                                            <p:cond delay="676"/>
                                          </p:stCondLst>
                                        </p:cTn>
                                        <p:tgtEl>
                                          <p:spTgt spid="183298">
                                            <p:txEl>
                                              <p:pRg st="5" end="5"/>
                                            </p:txEl>
                                          </p:spTgt>
                                        </p:tgtEl>
                                      </p:cBhvr>
                                      <p:to x="100000" y="100000"/>
                                    </p:animScale>
                                    <p:animScale>
                                      <p:cBhvr>
                                        <p:cTn id="66" dur="26">
                                          <p:stCondLst>
                                            <p:cond delay="1312"/>
                                          </p:stCondLst>
                                        </p:cTn>
                                        <p:tgtEl>
                                          <p:spTgt spid="183298">
                                            <p:txEl>
                                              <p:pRg st="5" end="5"/>
                                            </p:txEl>
                                          </p:spTgt>
                                        </p:tgtEl>
                                      </p:cBhvr>
                                      <p:to x="100000" y="80000"/>
                                    </p:animScale>
                                    <p:animScale>
                                      <p:cBhvr>
                                        <p:cTn id="67" dur="166" decel="50000">
                                          <p:stCondLst>
                                            <p:cond delay="1338"/>
                                          </p:stCondLst>
                                        </p:cTn>
                                        <p:tgtEl>
                                          <p:spTgt spid="183298">
                                            <p:txEl>
                                              <p:pRg st="5" end="5"/>
                                            </p:txEl>
                                          </p:spTgt>
                                        </p:tgtEl>
                                      </p:cBhvr>
                                      <p:to x="100000" y="100000"/>
                                    </p:animScale>
                                    <p:animScale>
                                      <p:cBhvr>
                                        <p:cTn id="68" dur="26">
                                          <p:stCondLst>
                                            <p:cond delay="1642"/>
                                          </p:stCondLst>
                                        </p:cTn>
                                        <p:tgtEl>
                                          <p:spTgt spid="183298">
                                            <p:txEl>
                                              <p:pRg st="5" end="5"/>
                                            </p:txEl>
                                          </p:spTgt>
                                        </p:tgtEl>
                                      </p:cBhvr>
                                      <p:to x="100000" y="90000"/>
                                    </p:animScale>
                                    <p:animScale>
                                      <p:cBhvr>
                                        <p:cTn id="69" dur="166" decel="50000">
                                          <p:stCondLst>
                                            <p:cond delay="1668"/>
                                          </p:stCondLst>
                                        </p:cTn>
                                        <p:tgtEl>
                                          <p:spTgt spid="183298">
                                            <p:txEl>
                                              <p:pRg st="5" end="5"/>
                                            </p:txEl>
                                          </p:spTgt>
                                        </p:tgtEl>
                                      </p:cBhvr>
                                      <p:to x="100000" y="100000"/>
                                    </p:animScale>
                                    <p:animScale>
                                      <p:cBhvr>
                                        <p:cTn id="70" dur="26">
                                          <p:stCondLst>
                                            <p:cond delay="1808"/>
                                          </p:stCondLst>
                                        </p:cTn>
                                        <p:tgtEl>
                                          <p:spTgt spid="183298">
                                            <p:txEl>
                                              <p:pRg st="5" end="5"/>
                                            </p:txEl>
                                          </p:spTgt>
                                        </p:tgtEl>
                                      </p:cBhvr>
                                      <p:to x="100000" y="95000"/>
                                    </p:animScale>
                                    <p:animScale>
                                      <p:cBhvr>
                                        <p:cTn id="71" dur="166" decel="50000">
                                          <p:stCondLst>
                                            <p:cond delay="1834"/>
                                          </p:stCondLst>
                                        </p:cTn>
                                        <p:tgtEl>
                                          <p:spTgt spid="183298">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8" grpId="0" uiExpand="1"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رقم الشريحة 5"/>
          <p:cNvSpPr>
            <a:spLocks noGrp="1"/>
          </p:cNvSpPr>
          <p:nvPr>
            <p:ph type="sldNum" sz="quarter" idx="12"/>
          </p:nvPr>
        </p:nvSpPr>
        <p:spPr/>
        <p:txBody>
          <a:bodyPr/>
          <a:lstStyle/>
          <a:p>
            <a:fld id="{A6BBA565-E1BD-4CD9-87BE-4E65A966E855}" type="slidenum">
              <a:rPr lang="ar-SA"/>
              <a:pPr/>
              <a:t>9</a:t>
            </a:fld>
            <a:endParaRPr lang="en-US"/>
          </a:p>
        </p:txBody>
      </p:sp>
      <p:sp>
        <p:nvSpPr>
          <p:cNvPr id="185346" name="Text Box 2"/>
          <p:cNvSpPr txBox="1">
            <a:spLocks noChangeArrowheads="1"/>
          </p:cNvSpPr>
          <p:nvPr/>
        </p:nvSpPr>
        <p:spPr bwMode="auto">
          <a:xfrm rot="-174971">
            <a:off x="539750" y="2636838"/>
            <a:ext cx="7758113" cy="3887787"/>
          </a:xfrm>
          <a:prstGeom prst="rect">
            <a:avLst/>
          </a:prstGeom>
          <a:solidFill>
            <a:srgbClr val="FFFF99"/>
          </a:solidFill>
          <a:ln w="9525" cap="rnd">
            <a:solidFill>
              <a:schemeClr val="accent1"/>
            </a:solidFill>
            <a:prstDash val="sysDot"/>
            <a:miter lim="800000"/>
            <a:headEnd/>
            <a:tailEnd/>
          </a:ln>
        </p:spPr>
        <p:txBody>
          <a:bodyPr/>
          <a:lstStyle/>
          <a:p>
            <a:pPr algn="just" rtl="1">
              <a:buFontTx/>
              <a:buChar char="•"/>
            </a:pPr>
            <a:r>
              <a:rPr lang="ar-SA" sz="2000" b="1"/>
              <a:t> هناك تلازم مطرد بين الدين الإسلامي والعلم الدنيوي؛ فالدين يحث على العلم والتعلم ويرغب فيه منذ نزول أول آية في القرآن الكريم: </a:t>
            </a:r>
            <a:r>
              <a:rPr lang="en-US" sz="2000" b="1">
                <a:sym typeface="AGA Arabesque" pitchFamily="2" charset="2"/>
              </a:rPr>
              <a:t>)</a:t>
            </a:r>
            <a:r>
              <a:rPr lang="ar-SA" sz="2000" b="1">
                <a:sym typeface="AGA Arabesque" pitchFamily="2" charset="2"/>
              </a:rPr>
              <a:t>اقْرَأْ بِاسْمِ رَبِّكَ الَّذِي خَلَقَ</a:t>
            </a:r>
            <a:r>
              <a:rPr lang="en-US" sz="2000" b="1">
                <a:sym typeface="AGA Arabesque" pitchFamily="2" charset="2"/>
              </a:rPr>
              <a:t>(</a:t>
            </a:r>
            <a:r>
              <a:rPr lang="ar-SA" sz="2000" b="1">
                <a:sym typeface="AGA Arabesque" pitchFamily="2" charset="2"/>
              </a:rPr>
              <a:t>، كما أن العلم والبحث في مكنونات هذا الكون والتأمل فيه يدعو إلى الإيمان بالله بل يقويه ويجعله لا يتزعزع قال تعالى: </a:t>
            </a:r>
            <a:r>
              <a:rPr lang="en-US" sz="2000" b="1">
                <a:sym typeface="AGA Arabesque" pitchFamily="2" charset="2"/>
              </a:rPr>
              <a:t>)</a:t>
            </a:r>
            <a:r>
              <a:rPr lang="ar-SA" sz="2000" b="1">
                <a:sym typeface="AGA Arabesque" pitchFamily="2" charset="2"/>
              </a:rPr>
              <a:t>إِنَّمَا يَخْشَى اللَّهَ مِنْ عِبَادِهِ الْعُلَمَاءُ</a:t>
            </a:r>
            <a:r>
              <a:rPr lang="en-US" sz="2000" b="1">
                <a:sym typeface="AGA Arabesque" pitchFamily="2" charset="2"/>
              </a:rPr>
              <a:t>(</a:t>
            </a:r>
            <a:r>
              <a:rPr lang="ar-SA" sz="2000" b="1">
                <a:sym typeface="AGA Arabesque" pitchFamily="2" charset="2"/>
              </a:rPr>
              <a:t>، وممّا يمكن </a:t>
            </a:r>
            <a:r>
              <a:rPr lang="ar-SA" b="1">
                <a:sym typeface="AGA Arabesque" pitchFamily="2" charset="2"/>
              </a:rPr>
              <a:t>أن يستأنس به في</a:t>
            </a:r>
            <a:r>
              <a:rPr lang="ar-SA">
                <a:sym typeface="AGA Arabesque" pitchFamily="2" charset="2"/>
              </a:rPr>
              <a:t> </a:t>
            </a:r>
            <a:r>
              <a:rPr lang="ar-SA" sz="2000" b="1">
                <a:sym typeface="AGA Arabesque" pitchFamily="2" charset="2"/>
              </a:rPr>
              <a:t>ذلك قصة السحرة الذين آمنوا بموسى عليه السلام؛ إذ بسبب علمهم بالسحر وأسراره قطعوا بصدق معجزة موسى عليه السلام؛ فآمنوا به ولم يقوَ فرعون على زعزعة هذا الإيمان بتهديدهم بإيقاع أقوى أنواع العقوبة المتمثلة بتقتيلهم وتقطيع أطرافهم من خلاف وتصليبهم في جذوع النخل ! </a:t>
            </a:r>
          </a:p>
          <a:p>
            <a:pPr algn="just" rtl="1">
              <a:buFontTx/>
              <a:buChar char="•"/>
            </a:pPr>
            <a:r>
              <a:rPr lang="ar-SA" sz="2000" b="1">
                <a:sym typeface="AGA Arabesque" pitchFamily="2" charset="2"/>
              </a:rPr>
              <a:t> ومن مظاهر هذا التلازم بروز طائفة من علماء المسلمين في جملة من العلوم الدنيوية، في وقت كانت الكنيسة النصرانية تحارب العلم والعلماء، وذلك في العصور الوسطى. ومن هؤلاء العلماء: ابن النفيس وجابر بن حيان في علم الكيمياء، وابن سينا والرازي في علم الطب، والحسن بن الهيثم في علم البصريات، والإدريسي في علم الجغرافيا</a:t>
            </a:r>
            <a:r>
              <a:rPr lang="en-US" sz="2000" b="1">
                <a:sym typeface="AGA Arabesque" pitchFamily="2" charset="2"/>
              </a:rPr>
              <a:t>  …</a:t>
            </a:r>
          </a:p>
        </p:txBody>
      </p:sp>
      <p:grpSp>
        <p:nvGrpSpPr>
          <p:cNvPr id="185350" name="Group 6"/>
          <p:cNvGrpSpPr>
            <a:grpSpLocks/>
          </p:cNvGrpSpPr>
          <p:nvPr/>
        </p:nvGrpSpPr>
        <p:grpSpPr bwMode="auto">
          <a:xfrm rot="192192">
            <a:off x="2627313" y="333375"/>
            <a:ext cx="4032250" cy="2159000"/>
            <a:chOff x="1927" y="365"/>
            <a:chExt cx="1700" cy="1406"/>
          </a:xfrm>
        </p:grpSpPr>
        <p:pic>
          <p:nvPicPr>
            <p:cNvPr id="185351" name="Picture 7" descr="MAGNIFY"/>
            <p:cNvPicPr>
              <a:picLocks noChangeAspect="1" noChangeArrowheads="1"/>
            </p:cNvPicPr>
            <p:nvPr/>
          </p:nvPicPr>
          <p:blipFill>
            <a:blip r:embed="rId2" cstate="print"/>
            <a:srcRect/>
            <a:stretch>
              <a:fillRect/>
            </a:stretch>
          </p:blipFill>
          <p:spPr bwMode="auto">
            <a:xfrm rot="-329374">
              <a:off x="2002" y="365"/>
              <a:ext cx="1625" cy="1406"/>
            </a:xfrm>
            <a:prstGeom prst="rect">
              <a:avLst/>
            </a:prstGeom>
            <a:solidFill>
              <a:schemeClr val="accent1"/>
            </a:solidFill>
            <a:ln w="9525">
              <a:solidFill>
                <a:schemeClr val="accent1"/>
              </a:solidFill>
              <a:miter lim="800000"/>
              <a:headEnd/>
              <a:tailEnd/>
            </a:ln>
          </p:spPr>
        </p:pic>
        <p:sp>
          <p:nvSpPr>
            <p:cNvPr id="185352" name="Text Box 8"/>
            <p:cNvSpPr txBox="1">
              <a:spLocks noChangeArrowheads="1"/>
            </p:cNvSpPr>
            <p:nvPr/>
          </p:nvSpPr>
          <p:spPr bwMode="auto">
            <a:xfrm>
              <a:off x="1927" y="619"/>
              <a:ext cx="1361" cy="338"/>
            </a:xfrm>
            <a:prstGeom prst="rect">
              <a:avLst/>
            </a:prstGeom>
            <a:noFill/>
            <a:ln w="9525">
              <a:noFill/>
              <a:miter lim="800000"/>
              <a:headEnd/>
              <a:tailEnd/>
            </a:ln>
            <a:effectLst/>
          </p:spPr>
          <p:txBody>
            <a:bodyPr>
              <a:spAutoFit/>
            </a:bodyPr>
            <a:lstStyle/>
            <a:p>
              <a:pPr algn="r" rtl="1">
                <a:spcBef>
                  <a:spcPct val="50000"/>
                </a:spcBef>
              </a:pPr>
              <a:endParaRPr lang="en-US" sz="2800"/>
            </a:p>
          </p:txBody>
        </p:sp>
      </p:grpSp>
      <p:sp>
        <p:nvSpPr>
          <p:cNvPr id="185353" name="Rectangle 9"/>
          <p:cNvSpPr>
            <a:spLocks noChangeArrowheads="1"/>
          </p:cNvSpPr>
          <p:nvPr/>
        </p:nvSpPr>
        <p:spPr bwMode="auto">
          <a:xfrm>
            <a:off x="3203575" y="620713"/>
            <a:ext cx="2592388" cy="822325"/>
          </a:xfrm>
          <a:prstGeom prst="rect">
            <a:avLst/>
          </a:prstGeom>
          <a:noFill/>
          <a:ln w="9525" algn="ctr">
            <a:noFill/>
            <a:miter lim="800000"/>
            <a:headEnd/>
            <a:tailEnd/>
          </a:ln>
          <a:effectLst/>
        </p:spPr>
        <p:txBody>
          <a:bodyPr lIns="90000" tIns="46800" rIns="90000" bIns="46800">
            <a:spAutoFit/>
          </a:bodyPr>
          <a:lstStyle/>
          <a:p>
            <a:r>
              <a:rPr lang="ar-SA" sz="2400"/>
              <a:t>ثالثاً: البحث العلمي </a:t>
            </a:r>
          </a:p>
          <a:p>
            <a:r>
              <a:rPr lang="ar-SA" sz="2400"/>
              <a:t>يدعو إلى الإيمان</a:t>
            </a:r>
            <a:endParaRPr lang="en-US" sz="24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85350"/>
                                        </p:tgtEl>
                                        <p:attrNameLst>
                                          <p:attrName>style.visibility</p:attrName>
                                        </p:attrNameLst>
                                      </p:cBhvr>
                                      <p:to>
                                        <p:strVal val="visible"/>
                                      </p:to>
                                    </p:set>
                                    <p:animEffect transition="in" filter="diamond(in)">
                                      <p:cBhvr>
                                        <p:cTn id="7" dur="2000"/>
                                        <p:tgtEl>
                                          <p:spTgt spid="18535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5353"/>
                                        </p:tgtEl>
                                        <p:attrNameLst>
                                          <p:attrName>style.visibility</p:attrName>
                                        </p:attrNameLst>
                                      </p:cBhvr>
                                      <p:to>
                                        <p:strVal val="visible"/>
                                      </p:to>
                                    </p:set>
                                    <p:anim calcmode="lin" valueType="num">
                                      <p:cBhvr additive="base">
                                        <p:cTn id="12" dur="500" fill="hold"/>
                                        <p:tgtEl>
                                          <p:spTgt spid="185353"/>
                                        </p:tgtEl>
                                        <p:attrNameLst>
                                          <p:attrName>ppt_x</p:attrName>
                                        </p:attrNameLst>
                                      </p:cBhvr>
                                      <p:tavLst>
                                        <p:tav tm="0">
                                          <p:val>
                                            <p:strVal val="#ppt_x"/>
                                          </p:val>
                                        </p:tav>
                                        <p:tav tm="100000">
                                          <p:val>
                                            <p:strVal val="#ppt_x"/>
                                          </p:val>
                                        </p:tav>
                                      </p:tavLst>
                                    </p:anim>
                                    <p:anim calcmode="lin" valueType="num">
                                      <p:cBhvr additive="base">
                                        <p:cTn id="13" dur="500" fill="hold"/>
                                        <p:tgtEl>
                                          <p:spTgt spid="18535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85346">
                                            <p:bg/>
                                          </p:spTgt>
                                        </p:tgtEl>
                                        <p:attrNameLst>
                                          <p:attrName>style.visibility</p:attrName>
                                        </p:attrNameLst>
                                      </p:cBhvr>
                                      <p:to>
                                        <p:strVal val="visible"/>
                                      </p:to>
                                    </p:set>
                                    <p:anim calcmode="lin" valueType="num">
                                      <p:cBhvr additive="base">
                                        <p:cTn id="18" dur="500" fill="hold"/>
                                        <p:tgtEl>
                                          <p:spTgt spid="185346">
                                            <p:bg/>
                                          </p:spTgt>
                                        </p:tgtEl>
                                        <p:attrNameLst>
                                          <p:attrName>ppt_x</p:attrName>
                                        </p:attrNameLst>
                                      </p:cBhvr>
                                      <p:tavLst>
                                        <p:tav tm="0">
                                          <p:val>
                                            <p:strVal val="#ppt_x"/>
                                          </p:val>
                                        </p:tav>
                                        <p:tav tm="100000">
                                          <p:val>
                                            <p:strVal val="#ppt_x"/>
                                          </p:val>
                                        </p:tav>
                                      </p:tavLst>
                                    </p:anim>
                                    <p:anim calcmode="lin" valueType="num">
                                      <p:cBhvr additive="base">
                                        <p:cTn id="19" dur="500" fill="hold"/>
                                        <p:tgtEl>
                                          <p:spTgt spid="185346">
                                            <p:bg/>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iterate type="wd">
                                    <p:tmPct val="0"/>
                                  </p:iterate>
                                  <p:childTnLst>
                                    <p:set>
                                      <p:cBhvr>
                                        <p:cTn id="23" dur="1" fill="hold">
                                          <p:stCondLst>
                                            <p:cond delay="0"/>
                                          </p:stCondLst>
                                        </p:cTn>
                                        <p:tgtEl>
                                          <p:spTgt spid="185346">
                                            <p:txEl>
                                              <p:pRg st="0" end="0"/>
                                            </p:txEl>
                                          </p:spTgt>
                                        </p:tgtEl>
                                        <p:attrNameLst>
                                          <p:attrName>style.visibility</p:attrName>
                                        </p:attrNameLst>
                                      </p:cBhvr>
                                      <p:to>
                                        <p:strVal val="visible"/>
                                      </p:to>
                                    </p:set>
                                    <p:anim calcmode="lin" valueType="num">
                                      <p:cBhvr additive="base">
                                        <p:cTn id="24" dur="500" fill="hold"/>
                                        <p:tgtEl>
                                          <p:spTgt spid="185346">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853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iterate type="wd">
                                    <p:tmPct val="0"/>
                                  </p:iterate>
                                  <p:childTnLst>
                                    <p:set>
                                      <p:cBhvr>
                                        <p:cTn id="29" dur="1" fill="hold">
                                          <p:stCondLst>
                                            <p:cond delay="0"/>
                                          </p:stCondLst>
                                        </p:cTn>
                                        <p:tgtEl>
                                          <p:spTgt spid="185346">
                                            <p:txEl>
                                              <p:pRg st="1" end="1"/>
                                            </p:txEl>
                                          </p:spTgt>
                                        </p:tgtEl>
                                        <p:attrNameLst>
                                          <p:attrName>style.visibility</p:attrName>
                                        </p:attrNameLst>
                                      </p:cBhvr>
                                      <p:to>
                                        <p:strVal val="visible"/>
                                      </p:to>
                                    </p:set>
                                    <p:anim calcmode="lin" valueType="num">
                                      <p:cBhvr additive="base">
                                        <p:cTn id="30" dur="500" fill="hold"/>
                                        <p:tgtEl>
                                          <p:spTgt spid="185346">
                                            <p:txEl>
                                              <p:pRg st="1" end="1"/>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8534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6" grpId="0" uiExpand="1" build="allAtOnce" animBg="1"/>
      <p:bldP spid="185353" grpId="0"/>
    </p:bldLst>
  </p:timing>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663300"/>
            </a:gs>
            <a:gs pos="50000">
              <a:srgbClr val="FFFFFF"/>
            </a:gs>
            <a:gs pos="100000">
              <a:srgbClr val="663300"/>
            </a:gs>
          </a:gsLst>
          <a:lin ang="5400000" scaled="1"/>
        </a:gra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gradFill rotWithShape="1">
          <a:gsLst>
            <a:gs pos="0">
              <a:srgbClr val="663300"/>
            </a:gs>
            <a:gs pos="50000">
              <a:srgbClr val="FFFFFF"/>
            </a:gs>
            <a:gs pos="100000">
              <a:srgbClr val="663300"/>
            </a:gs>
          </a:gsLst>
          <a:lin ang="5400000" scaled="1"/>
        </a:gra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663300"/>
            </a:gs>
            <a:gs pos="50000">
              <a:srgbClr val="FFFFFF"/>
            </a:gs>
            <a:gs pos="100000">
              <a:srgbClr val="663300"/>
            </a:gs>
          </a:gsLst>
          <a:lin ang="5400000" scaled="1"/>
        </a:gra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gradFill rotWithShape="1">
          <a:gsLst>
            <a:gs pos="0">
              <a:srgbClr val="663300"/>
            </a:gs>
            <a:gs pos="50000">
              <a:srgbClr val="FFFFFF"/>
            </a:gs>
            <a:gs pos="100000">
              <a:srgbClr val="663300"/>
            </a:gs>
          </a:gsLst>
          <a:lin ang="5400000" scaled="1"/>
        </a:gra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15897</TotalTime>
  <Words>6738</Words>
  <Application>Microsoft Office PowerPoint</Application>
  <PresentationFormat>عرض على الشاشة (3:4)‏</PresentationFormat>
  <Paragraphs>511</Paragraphs>
  <Slides>62</Slides>
  <Notes>0</Notes>
  <HiddenSlides>0</HiddenSlides>
  <MMClips>0</MMClips>
  <ScaleCrop>false</ScaleCrop>
  <HeadingPairs>
    <vt:vector size="6" baseType="variant">
      <vt:variant>
        <vt:lpstr>الخطوط المستخدمة</vt:lpstr>
      </vt:variant>
      <vt:variant>
        <vt:i4>12</vt:i4>
      </vt:variant>
      <vt:variant>
        <vt:lpstr>سمة</vt:lpstr>
      </vt:variant>
      <vt:variant>
        <vt:i4>2</vt:i4>
      </vt:variant>
      <vt:variant>
        <vt:lpstr>عناوين الشرائح</vt:lpstr>
      </vt:variant>
      <vt:variant>
        <vt:i4>62</vt:i4>
      </vt:variant>
    </vt:vector>
  </HeadingPairs>
  <TitlesOfParts>
    <vt:vector size="76" baseType="lpstr">
      <vt:lpstr>Arial</vt:lpstr>
      <vt:lpstr>Times New Roman</vt:lpstr>
      <vt:lpstr>Wingdings</vt:lpstr>
      <vt:lpstr>Garamond</vt:lpstr>
      <vt:lpstr>Arial Black</vt:lpstr>
      <vt:lpstr>AL-Mohanad Bold</vt:lpstr>
      <vt:lpstr>Arabic Typesetting</vt:lpstr>
      <vt:lpstr>AL-Hosam</vt:lpstr>
      <vt:lpstr>AGA Arabesque</vt:lpstr>
      <vt:lpstr>DecoType Naskh</vt:lpstr>
      <vt:lpstr>PT Simple Bold Ruled</vt:lpstr>
      <vt:lpstr>Traditional Arabic</vt:lpstr>
      <vt:lpstr>Layers</vt:lpstr>
      <vt:lpstr>Edge</vt:lpstr>
      <vt:lpstr>الشريحة 1</vt:lpstr>
      <vt:lpstr>حقيقة الإيمان</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ب – المراد  بالملائكة  </vt:lpstr>
      <vt:lpstr>الشريحة 24</vt:lpstr>
      <vt:lpstr>الشريحة 25</vt:lpstr>
      <vt:lpstr>الشريحة 26</vt:lpstr>
      <vt:lpstr>الشريحة 27</vt:lpstr>
      <vt:lpstr>أ – المراد  بالكتب، وأنواعها </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lpstr>الشريحة 43</vt:lpstr>
      <vt:lpstr>الشريحة 44</vt:lpstr>
      <vt:lpstr>الشريحة 45</vt:lpstr>
      <vt:lpstr>الشريحة 46</vt:lpstr>
      <vt:lpstr>الشريحة 47</vt:lpstr>
      <vt:lpstr>الشريحة 48</vt:lpstr>
      <vt:lpstr>الشريحة 49</vt:lpstr>
      <vt:lpstr>الشريحة 50</vt:lpstr>
      <vt:lpstr>الشريحة 51</vt:lpstr>
      <vt:lpstr>الشريحة 52</vt:lpstr>
      <vt:lpstr>الشريحة 53</vt:lpstr>
      <vt:lpstr>الشريحة 54</vt:lpstr>
      <vt:lpstr>الشريحة 55</vt:lpstr>
      <vt:lpstr>الشريحة 56</vt:lpstr>
      <vt:lpstr>جـ - أدلة وجوب الإيمان بالقضاء والقدر </vt:lpstr>
      <vt:lpstr>الشريحة 58</vt:lpstr>
      <vt:lpstr>الشريحة 59</vt:lpstr>
      <vt:lpstr>الشريحة 60</vt:lpstr>
      <vt:lpstr>الشريحة 61</vt:lpstr>
      <vt:lpstr>و – هل الحسنة والسيئة من عند الله؟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رمضان</dc:creator>
  <cp:lastModifiedBy>khaledan</cp:lastModifiedBy>
  <cp:revision>240</cp:revision>
  <dcterms:created xsi:type="dcterms:W3CDTF">2006-11-19T10:01:33Z</dcterms:created>
  <dcterms:modified xsi:type="dcterms:W3CDTF">2016-07-10T02:55:34Z</dcterms:modified>
</cp:coreProperties>
</file>