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Default Extension="bin" ContentType="application/vnd.ms-office.activeX"/>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Override PartName="/ppt/activeX/activeX1.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3" r:id="rId5"/>
    <p:sldId id="264" r:id="rId6"/>
    <p:sldId id="259" r:id="rId7"/>
    <p:sldId id="261" r:id="rId8"/>
    <p:sldId id="262" r:id="rId9"/>
    <p:sldId id="260"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88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01813A-8207-4454-A40B-544431A21A65}" type="doc">
      <dgm:prSet loTypeId="urn:microsoft.com/office/officeart/2005/8/layout/orgChart1" loCatId="hierarchy" qsTypeId="urn:microsoft.com/office/officeart/2005/8/quickstyle/3d2" qsCatId="3D" csTypeId="urn:microsoft.com/office/officeart/2005/8/colors/accent5_4" csCatId="accent5" phldr="1"/>
      <dgm:spPr/>
      <dgm:t>
        <a:bodyPr/>
        <a:lstStyle/>
        <a:p>
          <a:pPr rtl="1"/>
          <a:endParaRPr lang="ar-SA"/>
        </a:p>
      </dgm:t>
    </dgm:pt>
    <dgm:pt modelId="{3F1CF0E4-91A6-4D74-9877-3C4CA4506CE0}">
      <dgm:prSet phldrT="[Text]" custT="1"/>
      <dgm:spPr/>
      <dgm:t>
        <a:bodyPr/>
        <a:lstStyle/>
        <a:p>
          <a:pPr rtl="1"/>
          <a:r>
            <a:rPr lang="en-US" sz="2800" b="1" dirty="0" smtClean="0">
              <a:solidFill>
                <a:schemeClr val="bg2">
                  <a:lumMod val="10000"/>
                </a:schemeClr>
              </a:solidFill>
            </a:rPr>
            <a:t>Generators</a:t>
          </a:r>
          <a:endParaRPr lang="ar-SA" sz="2800" b="1" dirty="0">
            <a:solidFill>
              <a:schemeClr val="bg2">
                <a:lumMod val="10000"/>
              </a:schemeClr>
            </a:solidFill>
          </a:endParaRPr>
        </a:p>
      </dgm:t>
    </dgm:pt>
    <dgm:pt modelId="{2FC970AF-490D-416C-B225-8E686017A975}" type="parTrans" cxnId="{22C1EBD8-360D-4C95-9106-18A5B16BE5D7}">
      <dgm:prSet/>
      <dgm:spPr/>
      <dgm:t>
        <a:bodyPr/>
        <a:lstStyle/>
        <a:p>
          <a:pPr rtl="1"/>
          <a:endParaRPr lang="ar-SA"/>
        </a:p>
      </dgm:t>
    </dgm:pt>
    <dgm:pt modelId="{3C137B3D-97BE-414B-A7F6-CC7FD676EBB7}" type="sibTrans" cxnId="{22C1EBD8-360D-4C95-9106-18A5B16BE5D7}">
      <dgm:prSet/>
      <dgm:spPr/>
      <dgm:t>
        <a:bodyPr/>
        <a:lstStyle/>
        <a:p>
          <a:pPr rtl="1"/>
          <a:endParaRPr lang="ar-SA"/>
        </a:p>
      </dgm:t>
    </dgm:pt>
    <dgm:pt modelId="{28AC15E0-83AA-4FBB-9F4E-6D7B603FD8DC}">
      <dgm:prSet phldrT="[Text]" custT="1"/>
      <dgm:spPr/>
      <dgm:t>
        <a:bodyPr/>
        <a:lstStyle/>
        <a:p>
          <a:pPr rtl="1"/>
          <a:r>
            <a:rPr lang="en-US" sz="2000" b="1" dirty="0" smtClean="0">
              <a:solidFill>
                <a:schemeClr val="tx1"/>
              </a:solidFill>
            </a:rPr>
            <a:t>Electromagnetic generators</a:t>
          </a:r>
          <a:endParaRPr lang="ar-SA" sz="2000" b="1" dirty="0">
            <a:solidFill>
              <a:schemeClr val="tx1"/>
            </a:solidFill>
          </a:endParaRPr>
        </a:p>
      </dgm:t>
    </dgm:pt>
    <dgm:pt modelId="{B5050689-D6D3-4DB3-9666-1C453A72C6B1}" type="parTrans" cxnId="{EB4C8A59-799C-405A-83AD-FAB9BEF6DD66}">
      <dgm:prSet/>
      <dgm:spPr/>
      <dgm:t>
        <a:bodyPr/>
        <a:lstStyle/>
        <a:p>
          <a:pPr rtl="1"/>
          <a:endParaRPr lang="ar-SA" sz="1400" b="1"/>
        </a:p>
      </dgm:t>
    </dgm:pt>
    <dgm:pt modelId="{C93EAB49-BF6B-495D-AAE7-4B5DC7562D58}" type="sibTrans" cxnId="{EB4C8A59-799C-405A-83AD-FAB9BEF6DD66}">
      <dgm:prSet/>
      <dgm:spPr/>
      <dgm:t>
        <a:bodyPr/>
        <a:lstStyle/>
        <a:p>
          <a:pPr rtl="1"/>
          <a:endParaRPr lang="ar-SA"/>
        </a:p>
      </dgm:t>
    </dgm:pt>
    <dgm:pt modelId="{F9194E41-D8B2-445C-BE76-E8A26B3882D1}">
      <dgm:prSet phldrT="[Text]" custT="1"/>
      <dgm:spPr/>
      <dgm:t>
        <a:bodyPr/>
        <a:lstStyle/>
        <a:p>
          <a:pPr rtl="1"/>
          <a:r>
            <a:rPr lang="en-US" sz="2000" b="1" dirty="0" smtClean="0">
              <a:solidFill>
                <a:schemeClr val="tx1"/>
              </a:solidFill>
            </a:rPr>
            <a:t>Electrostatic generator</a:t>
          </a:r>
          <a:endParaRPr lang="ar-SA" sz="2000" b="1" dirty="0">
            <a:solidFill>
              <a:schemeClr val="tx1"/>
            </a:solidFill>
          </a:endParaRPr>
        </a:p>
      </dgm:t>
    </dgm:pt>
    <dgm:pt modelId="{24CA81AF-B701-437B-A473-83CBF1D084A1}" type="parTrans" cxnId="{328A36F6-C022-4DF7-97EA-E5E5F935C08A}">
      <dgm:prSet/>
      <dgm:spPr/>
      <dgm:t>
        <a:bodyPr/>
        <a:lstStyle/>
        <a:p>
          <a:pPr rtl="1"/>
          <a:endParaRPr lang="ar-SA" sz="1400" b="1"/>
        </a:p>
      </dgm:t>
    </dgm:pt>
    <dgm:pt modelId="{DC20AE75-BC2A-47F0-9F6C-AF5015F953EA}" type="sibTrans" cxnId="{328A36F6-C022-4DF7-97EA-E5E5F935C08A}">
      <dgm:prSet/>
      <dgm:spPr/>
      <dgm:t>
        <a:bodyPr/>
        <a:lstStyle/>
        <a:p>
          <a:pPr rtl="1"/>
          <a:endParaRPr lang="ar-SA"/>
        </a:p>
      </dgm:t>
    </dgm:pt>
    <dgm:pt modelId="{34914368-0D3C-4A69-B9DA-A3803CA4FE27}">
      <dgm:prSet custT="1"/>
      <dgm:spPr/>
      <dgm:t>
        <a:bodyPr/>
        <a:lstStyle/>
        <a:p>
          <a:pPr rtl="1"/>
          <a:r>
            <a:rPr lang="en-US" sz="1800" b="1" dirty="0" smtClean="0">
              <a:solidFill>
                <a:schemeClr val="accent6">
                  <a:lumMod val="50000"/>
                </a:schemeClr>
              </a:solidFill>
            </a:rPr>
            <a:t>Dynamo</a:t>
          </a:r>
          <a:endParaRPr lang="en-US" sz="1800" b="1" dirty="0">
            <a:solidFill>
              <a:schemeClr val="accent6">
                <a:lumMod val="50000"/>
              </a:schemeClr>
            </a:solidFill>
          </a:endParaRPr>
        </a:p>
      </dgm:t>
    </dgm:pt>
    <dgm:pt modelId="{0FF890AB-3515-49EB-8D26-F3B9A8DD50C4}" type="parTrans" cxnId="{E37679A0-4692-40E4-8C1C-833F9D7B3863}">
      <dgm:prSet/>
      <dgm:spPr/>
      <dgm:t>
        <a:bodyPr/>
        <a:lstStyle/>
        <a:p>
          <a:pPr rtl="1"/>
          <a:endParaRPr lang="ar-SA" sz="1400" b="1"/>
        </a:p>
      </dgm:t>
    </dgm:pt>
    <dgm:pt modelId="{E5B806CA-AA5A-4BB8-A62B-8A4741092837}" type="sibTrans" cxnId="{E37679A0-4692-40E4-8C1C-833F9D7B3863}">
      <dgm:prSet/>
      <dgm:spPr/>
      <dgm:t>
        <a:bodyPr/>
        <a:lstStyle/>
        <a:p>
          <a:pPr rtl="1"/>
          <a:endParaRPr lang="ar-SA"/>
        </a:p>
      </dgm:t>
    </dgm:pt>
    <dgm:pt modelId="{397FDE1C-56D2-4A37-AE63-AFB911DDA684}">
      <dgm:prSet custT="1"/>
      <dgm:spPr/>
      <dgm:t>
        <a:bodyPr/>
        <a:lstStyle/>
        <a:p>
          <a:pPr rtl="1"/>
          <a:r>
            <a:rPr lang="en-US" sz="1800" b="1" dirty="0" smtClean="0">
              <a:solidFill>
                <a:schemeClr val="accent6">
                  <a:lumMod val="50000"/>
                </a:schemeClr>
              </a:solidFill>
            </a:rPr>
            <a:t>Alternator</a:t>
          </a:r>
          <a:endParaRPr lang="en-US" sz="1800" b="1" dirty="0">
            <a:solidFill>
              <a:schemeClr val="accent6">
                <a:lumMod val="50000"/>
              </a:schemeClr>
            </a:solidFill>
          </a:endParaRPr>
        </a:p>
      </dgm:t>
    </dgm:pt>
    <dgm:pt modelId="{AFB9498C-A02E-4E49-8C21-FFE5EA1466CE}" type="parTrans" cxnId="{7B181EBA-F222-4F7B-A454-175BD1458175}">
      <dgm:prSet/>
      <dgm:spPr/>
      <dgm:t>
        <a:bodyPr/>
        <a:lstStyle/>
        <a:p>
          <a:pPr rtl="1"/>
          <a:endParaRPr lang="ar-SA" sz="1400" b="1"/>
        </a:p>
      </dgm:t>
    </dgm:pt>
    <dgm:pt modelId="{809C2E1A-8656-4047-B05D-C3BC05119478}" type="sibTrans" cxnId="{7B181EBA-F222-4F7B-A454-175BD1458175}">
      <dgm:prSet/>
      <dgm:spPr/>
      <dgm:t>
        <a:bodyPr/>
        <a:lstStyle/>
        <a:p>
          <a:pPr rtl="1"/>
          <a:endParaRPr lang="ar-SA"/>
        </a:p>
      </dgm:t>
    </dgm:pt>
    <dgm:pt modelId="{96DE2415-3AD6-436A-8B72-5F9F40D2FF41}">
      <dgm:prSet custT="1"/>
      <dgm:spPr/>
      <dgm:t>
        <a:bodyPr/>
        <a:lstStyle/>
        <a:p>
          <a:pPr rtl="1"/>
          <a:r>
            <a:rPr lang="en-US" sz="1800" b="1" dirty="0" smtClean="0">
              <a:solidFill>
                <a:schemeClr val="accent6">
                  <a:lumMod val="50000"/>
                </a:schemeClr>
              </a:solidFill>
            </a:rPr>
            <a:t>Van de </a:t>
          </a:r>
          <a:r>
            <a:rPr lang="en-US" sz="1800" b="1" dirty="0" err="1" smtClean="0">
              <a:solidFill>
                <a:schemeClr val="accent6">
                  <a:lumMod val="50000"/>
                </a:schemeClr>
              </a:solidFill>
            </a:rPr>
            <a:t>Graaff</a:t>
          </a:r>
          <a:r>
            <a:rPr lang="en-US" sz="1800" b="1" dirty="0" smtClean="0">
              <a:solidFill>
                <a:schemeClr val="accent6">
                  <a:lumMod val="50000"/>
                </a:schemeClr>
              </a:solidFill>
            </a:rPr>
            <a:t> generator</a:t>
          </a:r>
          <a:endParaRPr lang="en-US" sz="1800" b="1" dirty="0">
            <a:solidFill>
              <a:schemeClr val="accent6">
                <a:lumMod val="50000"/>
              </a:schemeClr>
            </a:solidFill>
          </a:endParaRPr>
        </a:p>
      </dgm:t>
    </dgm:pt>
    <dgm:pt modelId="{A8BAB184-2437-43FA-B979-829822704AF9}" type="parTrans" cxnId="{518759F0-DCB1-4448-8CED-4F94F34D4D00}">
      <dgm:prSet/>
      <dgm:spPr/>
      <dgm:t>
        <a:bodyPr/>
        <a:lstStyle/>
        <a:p>
          <a:pPr rtl="1"/>
          <a:endParaRPr lang="ar-SA" sz="1400" b="1"/>
        </a:p>
      </dgm:t>
    </dgm:pt>
    <dgm:pt modelId="{6F5E1647-3447-477B-8182-416CA81E735B}" type="sibTrans" cxnId="{518759F0-DCB1-4448-8CED-4F94F34D4D00}">
      <dgm:prSet/>
      <dgm:spPr/>
      <dgm:t>
        <a:bodyPr/>
        <a:lstStyle/>
        <a:p>
          <a:pPr rtl="1"/>
          <a:endParaRPr lang="ar-SA"/>
        </a:p>
      </dgm:t>
    </dgm:pt>
    <dgm:pt modelId="{0AB13935-0DA9-4DA7-980D-1A5E78C5343D}" type="pres">
      <dgm:prSet presAssocID="{B401813A-8207-4454-A40B-544431A21A65}" presName="hierChild1" presStyleCnt="0">
        <dgm:presLayoutVars>
          <dgm:orgChart val="1"/>
          <dgm:chPref val="1"/>
          <dgm:dir/>
          <dgm:animOne val="branch"/>
          <dgm:animLvl val="lvl"/>
          <dgm:resizeHandles/>
        </dgm:presLayoutVars>
      </dgm:prSet>
      <dgm:spPr/>
      <dgm:t>
        <a:bodyPr/>
        <a:lstStyle/>
        <a:p>
          <a:pPr rtl="1"/>
          <a:endParaRPr lang="ar-SA"/>
        </a:p>
      </dgm:t>
    </dgm:pt>
    <dgm:pt modelId="{92A6DD21-64BA-4E81-B9D8-FAD40D03E222}" type="pres">
      <dgm:prSet presAssocID="{3F1CF0E4-91A6-4D74-9877-3C4CA4506CE0}" presName="hierRoot1" presStyleCnt="0">
        <dgm:presLayoutVars>
          <dgm:hierBranch val="init"/>
        </dgm:presLayoutVars>
      </dgm:prSet>
      <dgm:spPr/>
      <dgm:t>
        <a:bodyPr/>
        <a:lstStyle/>
        <a:p>
          <a:endParaRPr lang="en-US"/>
        </a:p>
      </dgm:t>
    </dgm:pt>
    <dgm:pt modelId="{7380158E-9828-4212-98EC-8A31CF8DF0CB}" type="pres">
      <dgm:prSet presAssocID="{3F1CF0E4-91A6-4D74-9877-3C4CA4506CE0}" presName="rootComposite1" presStyleCnt="0"/>
      <dgm:spPr/>
      <dgm:t>
        <a:bodyPr/>
        <a:lstStyle/>
        <a:p>
          <a:endParaRPr lang="en-US"/>
        </a:p>
      </dgm:t>
    </dgm:pt>
    <dgm:pt modelId="{B16705DC-D241-4710-98C5-B2F492C4EFFF}" type="pres">
      <dgm:prSet presAssocID="{3F1CF0E4-91A6-4D74-9877-3C4CA4506CE0}" presName="rootText1" presStyleLbl="node0" presStyleIdx="0" presStyleCnt="1" custScaleX="151136">
        <dgm:presLayoutVars>
          <dgm:chPref val="3"/>
        </dgm:presLayoutVars>
      </dgm:prSet>
      <dgm:spPr/>
      <dgm:t>
        <a:bodyPr/>
        <a:lstStyle/>
        <a:p>
          <a:pPr rtl="1"/>
          <a:endParaRPr lang="ar-SA"/>
        </a:p>
      </dgm:t>
    </dgm:pt>
    <dgm:pt modelId="{21B3D7DC-AB54-4D67-86C0-3C8F18569984}" type="pres">
      <dgm:prSet presAssocID="{3F1CF0E4-91A6-4D74-9877-3C4CA4506CE0}" presName="rootConnector1" presStyleLbl="node1" presStyleIdx="0" presStyleCnt="0"/>
      <dgm:spPr/>
      <dgm:t>
        <a:bodyPr/>
        <a:lstStyle/>
        <a:p>
          <a:pPr rtl="1"/>
          <a:endParaRPr lang="ar-SA"/>
        </a:p>
      </dgm:t>
    </dgm:pt>
    <dgm:pt modelId="{6DC6E524-9E80-4D57-8F20-256542E35D89}" type="pres">
      <dgm:prSet presAssocID="{3F1CF0E4-91A6-4D74-9877-3C4CA4506CE0}" presName="hierChild2" presStyleCnt="0"/>
      <dgm:spPr/>
      <dgm:t>
        <a:bodyPr/>
        <a:lstStyle/>
        <a:p>
          <a:endParaRPr lang="en-US"/>
        </a:p>
      </dgm:t>
    </dgm:pt>
    <dgm:pt modelId="{152E31D8-7CAE-4E65-A167-15A3213F57A0}" type="pres">
      <dgm:prSet presAssocID="{B5050689-D6D3-4DB3-9666-1C453A72C6B1}" presName="Name37" presStyleLbl="parChTrans1D2" presStyleIdx="0" presStyleCnt="2"/>
      <dgm:spPr/>
      <dgm:t>
        <a:bodyPr/>
        <a:lstStyle/>
        <a:p>
          <a:pPr rtl="1"/>
          <a:endParaRPr lang="ar-SA"/>
        </a:p>
      </dgm:t>
    </dgm:pt>
    <dgm:pt modelId="{71BCB5FD-387B-47FA-812F-A60CA9F1C91B}" type="pres">
      <dgm:prSet presAssocID="{28AC15E0-83AA-4FBB-9F4E-6D7B603FD8DC}" presName="hierRoot2" presStyleCnt="0">
        <dgm:presLayoutVars>
          <dgm:hierBranch val="init"/>
        </dgm:presLayoutVars>
      </dgm:prSet>
      <dgm:spPr/>
      <dgm:t>
        <a:bodyPr/>
        <a:lstStyle/>
        <a:p>
          <a:endParaRPr lang="en-US"/>
        </a:p>
      </dgm:t>
    </dgm:pt>
    <dgm:pt modelId="{4706AE09-C835-49D6-8A03-F0380458251A}" type="pres">
      <dgm:prSet presAssocID="{28AC15E0-83AA-4FBB-9F4E-6D7B603FD8DC}" presName="rootComposite" presStyleCnt="0"/>
      <dgm:spPr/>
      <dgm:t>
        <a:bodyPr/>
        <a:lstStyle/>
        <a:p>
          <a:endParaRPr lang="en-US"/>
        </a:p>
      </dgm:t>
    </dgm:pt>
    <dgm:pt modelId="{28B37638-4907-4A32-ACF5-31EBC3709B97}" type="pres">
      <dgm:prSet presAssocID="{28AC15E0-83AA-4FBB-9F4E-6D7B603FD8DC}" presName="rootText" presStyleLbl="node2" presStyleIdx="0" presStyleCnt="2" custScaleX="177530">
        <dgm:presLayoutVars>
          <dgm:chPref val="3"/>
        </dgm:presLayoutVars>
      </dgm:prSet>
      <dgm:spPr/>
      <dgm:t>
        <a:bodyPr/>
        <a:lstStyle/>
        <a:p>
          <a:pPr rtl="1"/>
          <a:endParaRPr lang="ar-SA"/>
        </a:p>
      </dgm:t>
    </dgm:pt>
    <dgm:pt modelId="{3D21109B-D3A6-4FA1-9043-9D4B974733DE}" type="pres">
      <dgm:prSet presAssocID="{28AC15E0-83AA-4FBB-9F4E-6D7B603FD8DC}" presName="rootConnector" presStyleLbl="node2" presStyleIdx="0" presStyleCnt="2"/>
      <dgm:spPr/>
      <dgm:t>
        <a:bodyPr/>
        <a:lstStyle/>
        <a:p>
          <a:pPr rtl="1"/>
          <a:endParaRPr lang="ar-SA"/>
        </a:p>
      </dgm:t>
    </dgm:pt>
    <dgm:pt modelId="{0E5831C0-87E5-49A2-9D6F-1D6F8367AB7A}" type="pres">
      <dgm:prSet presAssocID="{28AC15E0-83AA-4FBB-9F4E-6D7B603FD8DC}" presName="hierChild4" presStyleCnt="0"/>
      <dgm:spPr/>
      <dgm:t>
        <a:bodyPr/>
        <a:lstStyle/>
        <a:p>
          <a:endParaRPr lang="en-US"/>
        </a:p>
      </dgm:t>
    </dgm:pt>
    <dgm:pt modelId="{F9866FE1-D69C-47A1-AF3D-8475AEE04697}" type="pres">
      <dgm:prSet presAssocID="{AFB9498C-A02E-4E49-8C21-FFE5EA1466CE}" presName="Name37" presStyleLbl="parChTrans1D3" presStyleIdx="0" presStyleCnt="3"/>
      <dgm:spPr/>
      <dgm:t>
        <a:bodyPr/>
        <a:lstStyle/>
        <a:p>
          <a:pPr rtl="1"/>
          <a:endParaRPr lang="ar-SA"/>
        </a:p>
      </dgm:t>
    </dgm:pt>
    <dgm:pt modelId="{0102C1BB-F65C-455C-A120-35A0E69A17A0}" type="pres">
      <dgm:prSet presAssocID="{397FDE1C-56D2-4A37-AE63-AFB911DDA684}" presName="hierRoot2" presStyleCnt="0">
        <dgm:presLayoutVars>
          <dgm:hierBranch val="init"/>
        </dgm:presLayoutVars>
      </dgm:prSet>
      <dgm:spPr/>
      <dgm:t>
        <a:bodyPr/>
        <a:lstStyle/>
        <a:p>
          <a:endParaRPr lang="en-US"/>
        </a:p>
      </dgm:t>
    </dgm:pt>
    <dgm:pt modelId="{CF245C16-4BE0-462C-89FB-36F41DD6709C}" type="pres">
      <dgm:prSet presAssocID="{397FDE1C-56D2-4A37-AE63-AFB911DDA684}" presName="rootComposite" presStyleCnt="0"/>
      <dgm:spPr/>
      <dgm:t>
        <a:bodyPr/>
        <a:lstStyle/>
        <a:p>
          <a:endParaRPr lang="en-US"/>
        </a:p>
      </dgm:t>
    </dgm:pt>
    <dgm:pt modelId="{BBF81955-53ED-4A47-94DC-4B423FB6F372}" type="pres">
      <dgm:prSet presAssocID="{397FDE1C-56D2-4A37-AE63-AFB911DDA684}" presName="rootText" presStyleLbl="node3" presStyleIdx="0" presStyleCnt="3" custScaleX="127759">
        <dgm:presLayoutVars>
          <dgm:chPref val="3"/>
        </dgm:presLayoutVars>
      </dgm:prSet>
      <dgm:spPr/>
      <dgm:t>
        <a:bodyPr/>
        <a:lstStyle/>
        <a:p>
          <a:pPr rtl="1"/>
          <a:endParaRPr lang="ar-SA"/>
        </a:p>
      </dgm:t>
    </dgm:pt>
    <dgm:pt modelId="{7AEEB3BC-F286-494F-928F-4B04AC173A86}" type="pres">
      <dgm:prSet presAssocID="{397FDE1C-56D2-4A37-AE63-AFB911DDA684}" presName="rootConnector" presStyleLbl="node3" presStyleIdx="0" presStyleCnt="3"/>
      <dgm:spPr/>
      <dgm:t>
        <a:bodyPr/>
        <a:lstStyle/>
        <a:p>
          <a:pPr rtl="1"/>
          <a:endParaRPr lang="ar-SA"/>
        </a:p>
      </dgm:t>
    </dgm:pt>
    <dgm:pt modelId="{19F0B5A3-C2C7-43D7-8C80-2D955F821535}" type="pres">
      <dgm:prSet presAssocID="{397FDE1C-56D2-4A37-AE63-AFB911DDA684}" presName="hierChild4" presStyleCnt="0"/>
      <dgm:spPr/>
      <dgm:t>
        <a:bodyPr/>
        <a:lstStyle/>
        <a:p>
          <a:endParaRPr lang="en-US"/>
        </a:p>
      </dgm:t>
    </dgm:pt>
    <dgm:pt modelId="{5509A9FD-FB15-4561-9FE2-E30ADB6F0BC2}" type="pres">
      <dgm:prSet presAssocID="{397FDE1C-56D2-4A37-AE63-AFB911DDA684}" presName="hierChild5" presStyleCnt="0"/>
      <dgm:spPr/>
      <dgm:t>
        <a:bodyPr/>
        <a:lstStyle/>
        <a:p>
          <a:endParaRPr lang="en-US"/>
        </a:p>
      </dgm:t>
    </dgm:pt>
    <dgm:pt modelId="{E6C3C81E-2A5F-4C50-A367-8122941FFA88}" type="pres">
      <dgm:prSet presAssocID="{0FF890AB-3515-49EB-8D26-F3B9A8DD50C4}" presName="Name37" presStyleLbl="parChTrans1D3" presStyleIdx="1" presStyleCnt="3"/>
      <dgm:spPr/>
      <dgm:t>
        <a:bodyPr/>
        <a:lstStyle/>
        <a:p>
          <a:pPr rtl="1"/>
          <a:endParaRPr lang="ar-SA"/>
        </a:p>
      </dgm:t>
    </dgm:pt>
    <dgm:pt modelId="{A1EA6854-0CB5-4105-8A3B-B08F19E03173}" type="pres">
      <dgm:prSet presAssocID="{34914368-0D3C-4A69-B9DA-A3803CA4FE27}" presName="hierRoot2" presStyleCnt="0">
        <dgm:presLayoutVars>
          <dgm:hierBranch val="init"/>
        </dgm:presLayoutVars>
      </dgm:prSet>
      <dgm:spPr/>
      <dgm:t>
        <a:bodyPr/>
        <a:lstStyle/>
        <a:p>
          <a:endParaRPr lang="en-US"/>
        </a:p>
      </dgm:t>
    </dgm:pt>
    <dgm:pt modelId="{C8B0B2E4-90B1-49D0-A6D9-B1591731E509}" type="pres">
      <dgm:prSet presAssocID="{34914368-0D3C-4A69-B9DA-A3803CA4FE27}" presName="rootComposite" presStyleCnt="0"/>
      <dgm:spPr/>
      <dgm:t>
        <a:bodyPr/>
        <a:lstStyle/>
        <a:p>
          <a:endParaRPr lang="en-US"/>
        </a:p>
      </dgm:t>
    </dgm:pt>
    <dgm:pt modelId="{F1E70883-5682-4F5F-8C2D-7C9685CF6D57}" type="pres">
      <dgm:prSet presAssocID="{34914368-0D3C-4A69-B9DA-A3803CA4FE27}" presName="rootText" presStyleLbl="node3" presStyleIdx="1" presStyleCnt="3" custScaleX="122761">
        <dgm:presLayoutVars>
          <dgm:chPref val="3"/>
        </dgm:presLayoutVars>
      </dgm:prSet>
      <dgm:spPr/>
      <dgm:t>
        <a:bodyPr/>
        <a:lstStyle/>
        <a:p>
          <a:pPr rtl="1"/>
          <a:endParaRPr lang="ar-SA"/>
        </a:p>
      </dgm:t>
    </dgm:pt>
    <dgm:pt modelId="{589C198F-065F-463F-B593-5FC7B0EFC219}" type="pres">
      <dgm:prSet presAssocID="{34914368-0D3C-4A69-B9DA-A3803CA4FE27}" presName="rootConnector" presStyleLbl="node3" presStyleIdx="1" presStyleCnt="3"/>
      <dgm:spPr/>
      <dgm:t>
        <a:bodyPr/>
        <a:lstStyle/>
        <a:p>
          <a:pPr rtl="1"/>
          <a:endParaRPr lang="ar-SA"/>
        </a:p>
      </dgm:t>
    </dgm:pt>
    <dgm:pt modelId="{8B307797-8D8D-4F0B-AEF2-BDE21B5E0EAD}" type="pres">
      <dgm:prSet presAssocID="{34914368-0D3C-4A69-B9DA-A3803CA4FE27}" presName="hierChild4" presStyleCnt="0"/>
      <dgm:spPr/>
      <dgm:t>
        <a:bodyPr/>
        <a:lstStyle/>
        <a:p>
          <a:endParaRPr lang="en-US"/>
        </a:p>
      </dgm:t>
    </dgm:pt>
    <dgm:pt modelId="{9A6E13ED-008F-47CE-922C-2BA4C9230C7F}" type="pres">
      <dgm:prSet presAssocID="{34914368-0D3C-4A69-B9DA-A3803CA4FE27}" presName="hierChild5" presStyleCnt="0"/>
      <dgm:spPr/>
      <dgm:t>
        <a:bodyPr/>
        <a:lstStyle/>
        <a:p>
          <a:endParaRPr lang="en-US"/>
        </a:p>
      </dgm:t>
    </dgm:pt>
    <dgm:pt modelId="{4DE90DE6-3829-4308-99A0-5299C9F9BBAC}" type="pres">
      <dgm:prSet presAssocID="{28AC15E0-83AA-4FBB-9F4E-6D7B603FD8DC}" presName="hierChild5" presStyleCnt="0"/>
      <dgm:spPr/>
      <dgm:t>
        <a:bodyPr/>
        <a:lstStyle/>
        <a:p>
          <a:endParaRPr lang="en-US"/>
        </a:p>
      </dgm:t>
    </dgm:pt>
    <dgm:pt modelId="{2CEEF085-7AD3-4E40-9900-C3A136E80477}" type="pres">
      <dgm:prSet presAssocID="{24CA81AF-B701-437B-A473-83CBF1D084A1}" presName="Name37" presStyleLbl="parChTrans1D2" presStyleIdx="1" presStyleCnt="2"/>
      <dgm:spPr/>
      <dgm:t>
        <a:bodyPr/>
        <a:lstStyle/>
        <a:p>
          <a:pPr rtl="1"/>
          <a:endParaRPr lang="ar-SA"/>
        </a:p>
      </dgm:t>
    </dgm:pt>
    <dgm:pt modelId="{0A9A94A5-7698-4591-AD03-5421219372C0}" type="pres">
      <dgm:prSet presAssocID="{F9194E41-D8B2-445C-BE76-E8A26B3882D1}" presName="hierRoot2" presStyleCnt="0">
        <dgm:presLayoutVars>
          <dgm:hierBranch val="init"/>
        </dgm:presLayoutVars>
      </dgm:prSet>
      <dgm:spPr/>
      <dgm:t>
        <a:bodyPr/>
        <a:lstStyle/>
        <a:p>
          <a:endParaRPr lang="en-US"/>
        </a:p>
      </dgm:t>
    </dgm:pt>
    <dgm:pt modelId="{6DD2CE09-8B6F-4389-81A3-CADACFB10DCA}" type="pres">
      <dgm:prSet presAssocID="{F9194E41-D8B2-445C-BE76-E8A26B3882D1}" presName="rootComposite" presStyleCnt="0"/>
      <dgm:spPr/>
      <dgm:t>
        <a:bodyPr/>
        <a:lstStyle/>
        <a:p>
          <a:endParaRPr lang="en-US"/>
        </a:p>
      </dgm:t>
    </dgm:pt>
    <dgm:pt modelId="{D1481978-98A8-476D-9658-AA56BAE2C40C}" type="pres">
      <dgm:prSet presAssocID="{F9194E41-D8B2-445C-BE76-E8A26B3882D1}" presName="rootText" presStyleLbl="node2" presStyleIdx="1" presStyleCnt="2" custScaleX="156174">
        <dgm:presLayoutVars>
          <dgm:chPref val="3"/>
        </dgm:presLayoutVars>
      </dgm:prSet>
      <dgm:spPr/>
      <dgm:t>
        <a:bodyPr/>
        <a:lstStyle/>
        <a:p>
          <a:pPr rtl="1"/>
          <a:endParaRPr lang="ar-SA"/>
        </a:p>
      </dgm:t>
    </dgm:pt>
    <dgm:pt modelId="{99E01844-41F2-4E4F-9FB7-5A17925E78BD}" type="pres">
      <dgm:prSet presAssocID="{F9194E41-D8B2-445C-BE76-E8A26B3882D1}" presName="rootConnector" presStyleLbl="node2" presStyleIdx="1" presStyleCnt="2"/>
      <dgm:spPr/>
      <dgm:t>
        <a:bodyPr/>
        <a:lstStyle/>
        <a:p>
          <a:pPr rtl="1"/>
          <a:endParaRPr lang="ar-SA"/>
        </a:p>
      </dgm:t>
    </dgm:pt>
    <dgm:pt modelId="{3B02E848-4F20-4CEA-AA03-7E9207EB1581}" type="pres">
      <dgm:prSet presAssocID="{F9194E41-D8B2-445C-BE76-E8A26B3882D1}" presName="hierChild4" presStyleCnt="0"/>
      <dgm:spPr/>
      <dgm:t>
        <a:bodyPr/>
        <a:lstStyle/>
        <a:p>
          <a:endParaRPr lang="en-US"/>
        </a:p>
      </dgm:t>
    </dgm:pt>
    <dgm:pt modelId="{4481B4E3-A212-4449-BCBC-95CD0AB008D8}" type="pres">
      <dgm:prSet presAssocID="{A8BAB184-2437-43FA-B979-829822704AF9}" presName="Name37" presStyleLbl="parChTrans1D3" presStyleIdx="2" presStyleCnt="3"/>
      <dgm:spPr/>
      <dgm:t>
        <a:bodyPr/>
        <a:lstStyle/>
        <a:p>
          <a:pPr rtl="1"/>
          <a:endParaRPr lang="ar-SA"/>
        </a:p>
      </dgm:t>
    </dgm:pt>
    <dgm:pt modelId="{C39BBDD8-E78F-43C6-8D4F-6EC3C0FFAFC1}" type="pres">
      <dgm:prSet presAssocID="{96DE2415-3AD6-436A-8B72-5F9F40D2FF41}" presName="hierRoot2" presStyleCnt="0">
        <dgm:presLayoutVars>
          <dgm:hierBranch val="init"/>
        </dgm:presLayoutVars>
      </dgm:prSet>
      <dgm:spPr/>
      <dgm:t>
        <a:bodyPr/>
        <a:lstStyle/>
        <a:p>
          <a:endParaRPr lang="en-US"/>
        </a:p>
      </dgm:t>
    </dgm:pt>
    <dgm:pt modelId="{CB56691F-5917-490E-9DBA-33DB91373B00}" type="pres">
      <dgm:prSet presAssocID="{96DE2415-3AD6-436A-8B72-5F9F40D2FF41}" presName="rootComposite" presStyleCnt="0"/>
      <dgm:spPr/>
      <dgm:t>
        <a:bodyPr/>
        <a:lstStyle/>
        <a:p>
          <a:endParaRPr lang="en-US"/>
        </a:p>
      </dgm:t>
    </dgm:pt>
    <dgm:pt modelId="{0F6BEF20-B8D1-4DCA-AF8A-31D1203A90EF}" type="pres">
      <dgm:prSet presAssocID="{96DE2415-3AD6-436A-8B72-5F9F40D2FF41}" presName="rootText" presStyleLbl="node3" presStyleIdx="2" presStyleCnt="3" custScaleX="120381">
        <dgm:presLayoutVars>
          <dgm:chPref val="3"/>
        </dgm:presLayoutVars>
      </dgm:prSet>
      <dgm:spPr/>
      <dgm:t>
        <a:bodyPr/>
        <a:lstStyle/>
        <a:p>
          <a:pPr rtl="1"/>
          <a:endParaRPr lang="ar-SA"/>
        </a:p>
      </dgm:t>
    </dgm:pt>
    <dgm:pt modelId="{07F56E85-2D25-4E04-AB07-0ADBD8F6888A}" type="pres">
      <dgm:prSet presAssocID="{96DE2415-3AD6-436A-8B72-5F9F40D2FF41}" presName="rootConnector" presStyleLbl="node3" presStyleIdx="2" presStyleCnt="3"/>
      <dgm:spPr/>
      <dgm:t>
        <a:bodyPr/>
        <a:lstStyle/>
        <a:p>
          <a:pPr rtl="1"/>
          <a:endParaRPr lang="ar-SA"/>
        </a:p>
      </dgm:t>
    </dgm:pt>
    <dgm:pt modelId="{CFD4D134-D7F7-481F-BFF7-2CDB780F5D33}" type="pres">
      <dgm:prSet presAssocID="{96DE2415-3AD6-436A-8B72-5F9F40D2FF41}" presName="hierChild4" presStyleCnt="0"/>
      <dgm:spPr/>
      <dgm:t>
        <a:bodyPr/>
        <a:lstStyle/>
        <a:p>
          <a:endParaRPr lang="en-US"/>
        </a:p>
      </dgm:t>
    </dgm:pt>
    <dgm:pt modelId="{D607D27F-0E0D-45F2-839A-2660B3DF9F25}" type="pres">
      <dgm:prSet presAssocID="{96DE2415-3AD6-436A-8B72-5F9F40D2FF41}" presName="hierChild5" presStyleCnt="0"/>
      <dgm:spPr/>
      <dgm:t>
        <a:bodyPr/>
        <a:lstStyle/>
        <a:p>
          <a:endParaRPr lang="en-US"/>
        </a:p>
      </dgm:t>
    </dgm:pt>
    <dgm:pt modelId="{F73F0AD4-50F5-4087-8EA2-BD416E1433D8}" type="pres">
      <dgm:prSet presAssocID="{F9194E41-D8B2-445C-BE76-E8A26B3882D1}" presName="hierChild5" presStyleCnt="0"/>
      <dgm:spPr/>
      <dgm:t>
        <a:bodyPr/>
        <a:lstStyle/>
        <a:p>
          <a:endParaRPr lang="en-US"/>
        </a:p>
      </dgm:t>
    </dgm:pt>
    <dgm:pt modelId="{045F985C-7283-45F5-8584-346D5C37F71A}" type="pres">
      <dgm:prSet presAssocID="{3F1CF0E4-91A6-4D74-9877-3C4CA4506CE0}" presName="hierChild3" presStyleCnt="0"/>
      <dgm:spPr/>
      <dgm:t>
        <a:bodyPr/>
        <a:lstStyle/>
        <a:p>
          <a:endParaRPr lang="en-US"/>
        </a:p>
      </dgm:t>
    </dgm:pt>
  </dgm:ptLst>
  <dgm:cxnLst>
    <dgm:cxn modelId="{795CD992-675B-4D15-AA05-E709EBE4A16E}" type="presOf" srcId="{28AC15E0-83AA-4FBB-9F4E-6D7B603FD8DC}" destId="{3D21109B-D3A6-4FA1-9043-9D4B974733DE}" srcOrd="1" destOrd="0" presId="urn:microsoft.com/office/officeart/2005/8/layout/orgChart1"/>
    <dgm:cxn modelId="{EBDCCEE2-B572-4334-B0BA-366E66DF5199}" type="presOf" srcId="{3F1CF0E4-91A6-4D74-9877-3C4CA4506CE0}" destId="{21B3D7DC-AB54-4D67-86C0-3C8F18569984}" srcOrd="1" destOrd="0" presId="urn:microsoft.com/office/officeart/2005/8/layout/orgChart1"/>
    <dgm:cxn modelId="{BB4B3F1C-046F-416D-A919-9DD955C9DDB3}" type="presOf" srcId="{F9194E41-D8B2-445C-BE76-E8A26B3882D1}" destId="{D1481978-98A8-476D-9658-AA56BAE2C40C}" srcOrd="0" destOrd="0" presId="urn:microsoft.com/office/officeart/2005/8/layout/orgChart1"/>
    <dgm:cxn modelId="{E37679A0-4692-40E4-8C1C-833F9D7B3863}" srcId="{28AC15E0-83AA-4FBB-9F4E-6D7B603FD8DC}" destId="{34914368-0D3C-4A69-B9DA-A3803CA4FE27}" srcOrd="1" destOrd="0" parTransId="{0FF890AB-3515-49EB-8D26-F3B9A8DD50C4}" sibTransId="{E5B806CA-AA5A-4BB8-A62B-8A4741092837}"/>
    <dgm:cxn modelId="{E1CD3BA1-CA13-416D-9D39-D1BD4B9775C1}" type="presOf" srcId="{34914368-0D3C-4A69-B9DA-A3803CA4FE27}" destId="{F1E70883-5682-4F5F-8C2D-7C9685CF6D57}" srcOrd="0" destOrd="0" presId="urn:microsoft.com/office/officeart/2005/8/layout/orgChart1"/>
    <dgm:cxn modelId="{22C1EBD8-360D-4C95-9106-18A5B16BE5D7}" srcId="{B401813A-8207-4454-A40B-544431A21A65}" destId="{3F1CF0E4-91A6-4D74-9877-3C4CA4506CE0}" srcOrd="0" destOrd="0" parTransId="{2FC970AF-490D-416C-B225-8E686017A975}" sibTransId="{3C137B3D-97BE-414B-A7F6-CC7FD676EBB7}"/>
    <dgm:cxn modelId="{DE81B4DC-AE6B-4DD1-9E0A-AAE554F196D6}" type="presOf" srcId="{F9194E41-D8B2-445C-BE76-E8A26B3882D1}" destId="{99E01844-41F2-4E4F-9FB7-5A17925E78BD}" srcOrd="1" destOrd="0" presId="urn:microsoft.com/office/officeart/2005/8/layout/orgChart1"/>
    <dgm:cxn modelId="{D60C225B-BD44-44BC-96C7-18BE2584BE65}" type="presOf" srcId="{A8BAB184-2437-43FA-B979-829822704AF9}" destId="{4481B4E3-A212-4449-BCBC-95CD0AB008D8}" srcOrd="0" destOrd="0" presId="urn:microsoft.com/office/officeart/2005/8/layout/orgChart1"/>
    <dgm:cxn modelId="{EA6CE50E-4E9F-466D-AA98-38A21EE807AE}" type="presOf" srcId="{96DE2415-3AD6-436A-8B72-5F9F40D2FF41}" destId="{07F56E85-2D25-4E04-AB07-0ADBD8F6888A}" srcOrd="1" destOrd="0" presId="urn:microsoft.com/office/officeart/2005/8/layout/orgChart1"/>
    <dgm:cxn modelId="{ADD9B007-900C-4774-A0C8-64EF24396C34}" type="presOf" srcId="{96DE2415-3AD6-436A-8B72-5F9F40D2FF41}" destId="{0F6BEF20-B8D1-4DCA-AF8A-31D1203A90EF}" srcOrd="0" destOrd="0" presId="urn:microsoft.com/office/officeart/2005/8/layout/orgChart1"/>
    <dgm:cxn modelId="{75174349-AF85-420E-8D7E-9448E97365AC}" type="presOf" srcId="{B401813A-8207-4454-A40B-544431A21A65}" destId="{0AB13935-0DA9-4DA7-980D-1A5E78C5343D}" srcOrd="0" destOrd="0" presId="urn:microsoft.com/office/officeart/2005/8/layout/orgChart1"/>
    <dgm:cxn modelId="{7B181EBA-F222-4F7B-A454-175BD1458175}" srcId="{28AC15E0-83AA-4FBB-9F4E-6D7B603FD8DC}" destId="{397FDE1C-56D2-4A37-AE63-AFB911DDA684}" srcOrd="0" destOrd="0" parTransId="{AFB9498C-A02E-4E49-8C21-FFE5EA1466CE}" sibTransId="{809C2E1A-8656-4047-B05D-C3BC05119478}"/>
    <dgm:cxn modelId="{B93F5193-1F22-4614-BCFB-BEDEC10EB820}" type="presOf" srcId="{24CA81AF-B701-437B-A473-83CBF1D084A1}" destId="{2CEEF085-7AD3-4E40-9900-C3A136E80477}" srcOrd="0" destOrd="0" presId="urn:microsoft.com/office/officeart/2005/8/layout/orgChart1"/>
    <dgm:cxn modelId="{70288D81-E83C-4D4C-A6A1-94A60435A87D}" type="presOf" srcId="{0FF890AB-3515-49EB-8D26-F3B9A8DD50C4}" destId="{E6C3C81E-2A5F-4C50-A367-8122941FFA88}" srcOrd="0" destOrd="0" presId="urn:microsoft.com/office/officeart/2005/8/layout/orgChart1"/>
    <dgm:cxn modelId="{7CD64287-D084-419E-8B09-AACB0BC58DBA}" type="presOf" srcId="{28AC15E0-83AA-4FBB-9F4E-6D7B603FD8DC}" destId="{28B37638-4907-4A32-ACF5-31EBC3709B97}" srcOrd="0" destOrd="0" presId="urn:microsoft.com/office/officeart/2005/8/layout/orgChart1"/>
    <dgm:cxn modelId="{679CD3B0-5021-4BFB-94C1-23937DB88D5F}" type="presOf" srcId="{397FDE1C-56D2-4A37-AE63-AFB911DDA684}" destId="{7AEEB3BC-F286-494F-928F-4B04AC173A86}" srcOrd="1" destOrd="0" presId="urn:microsoft.com/office/officeart/2005/8/layout/orgChart1"/>
    <dgm:cxn modelId="{68ACF9B1-DA7B-40FB-9C30-06414820BE2B}" type="presOf" srcId="{B5050689-D6D3-4DB3-9666-1C453A72C6B1}" destId="{152E31D8-7CAE-4E65-A167-15A3213F57A0}" srcOrd="0" destOrd="0" presId="urn:microsoft.com/office/officeart/2005/8/layout/orgChart1"/>
    <dgm:cxn modelId="{614B57B3-9702-4B08-8FBC-AF62E455632F}" type="presOf" srcId="{AFB9498C-A02E-4E49-8C21-FFE5EA1466CE}" destId="{F9866FE1-D69C-47A1-AF3D-8475AEE04697}" srcOrd="0" destOrd="0" presId="urn:microsoft.com/office/officeart/2005/8/layout/orgChart1"/>
    <dgm:cxn modelId="{68F000C8-FD12-4A01-A5B7-A840272664BE}" type="presOf" srcId="{34914368-0D3C-4A69-B9DA-A3803CA4FE27}" destId="{589C198F-065F-463F-B593-5FC7B0EFC219}" srcOrd="1" destOrd="0" presId="urn:microsoft.com/office/officeart/2005/8/layout/orgChart1"/>
    <dgm:cxn modelId="{BB598B43-9D48-40DE-84CB-EF63FAF7CF5D}" type="presOf" srcId="{397FDE1C-56D2-4A37-AE63-AFB911DDA684}" destId="{BBF81955-53ED-4A47-94DC-4B423FB6F372}" srcOrd="0" destOrd="0" presId="urn:microsoft.com/office/officeart/2005/8/layout/orgChart1"/>
    <dgm:cxn modelId="{328A36F6-C022-4DF7-97EA-E5E5F935C08A}" srcId="{3F1CF0E4-91A6-4D74-9877-3C4CA4506CE0}" destId="{F9194E41-D8B2-445C-BE76-E8A26B3882D1}" srcOrd="1" destOrd="0" parTransId="{24CA81AF-B701-437B-A473-83CBF1D084A1}" sibTransId="{DC20AE75-BC2A-47F0-9F6C-AF5015F953EA}"/>
    <dgm:cxn modelId="{59A07E13-A8C5-4502-A2C4-0D08C08AF87F}" type="presOf" srcId="{3F1CF0E4-91A6-4D74-9877-3C4CA4506CE0}" destId="{B16705DC-D241-4710-98C5-B2F492C4EFFF}" srcOrd="0" destOrd="0" presId="urn:microsoft.com/office/officeart/2005/8/layout/orgChart1"/>
    <dgm:cxn modelId="{EB4C8A59-799C-405A-83AD-FAB9BEF6DD66}" srcId="{3F1CF0E4-91A6-4D74-9877-3C4CA4506CE0}" destId="{28AC15E0-83AA-4FBB-9F4E-6D7B603FD8DC}" srcOrd="0" destOrd="0" parTransId="{B5050689-D6D3-4DB3-9666-1C453A72C6B1}" sibTransId="{C93EAB49-BF6B-495D-AAE7-4B5DC7562D58}"/>
    <dgm:cxn modelId="{518759F0-DCB1-4448-8CED-4F94F34D4D00}" srcId="{F9194E41-D8B2-445C-BE76-E8A26B3882D1}" destId="{96DE2415-3AD6-436A-8B72-5F9F40D2FF41}" srcOrd="0" destOrd="0" parTransId="{A8BAB184-2437-43FA-B979-829822704AF9}" sibTransId="{6F5E1647-3447-477B-8182-416CA81E735B}"/>
    <dgm:cxn modelId="{048CED8B-89D3-4068-8D32-40252D8649F7}" type="presParOf" srcId="{0AB13935-0DA9-4DA7-980D-1A5E78C5343D}" destId="{92A6DD21-64BA-4E81-B9D8-FAD40D03E222}" srcOrd="0" destOrd="0" presId="urn:microsoft.com/office/officeart/2005/8/layout/orgChart1"/>
    <dgm:cxn modelId="{4168C0CB-CCD5-4970-A521-31DB82AFBAEC}" type="presParOf" srcId="{92A6DD21-64BA-4E81-B9D8-FAD40D03E222}" destId="{7380158E-9828-4212-98EC-8A31CF8DF0CB}" srcOrd="0" destOrd="0" presId="urn:microsoft.com/office/officeart/2005/8/layout/orgChart1"/>
    <dgm:cxn modelId="{80CBDAA0-2225-4F63-98E4-3EF98275CD02}" type="presParOf" srcId="{7380158E-9828-4212-98EC-8A31CF8DF0CB}" destId="{B16705DC-D241-4710-98C5-B2F492C4EFFF}" srcOrd="0" destOrd="0" presId="urn:microsoft.com/office/officeart/2005/8/layout/orgChart1"/>
    <dgm:cxn modelId="{A2E5F5CF-1E15-4D58-B088-6357BE9271E7}" type="presParOf" srcId="{7380158E-9828-4212-98EC-8A31CF8DF0CB}" destId="{21B3D7DC-AB54-4D67-86C0-3C8F18569984}" srcOrd="1" destOrd="0" presId="urn:microsoft.com/office/officeart/2005/8/layout/orgChart1"/>
    <dgm:cxn modelId="{5D10F7D0-4D3D-4998-8E90-610995DDF4B0}" type="presParOf" srcId="{92A6DD21-64BA-4E81-B9D8-FAD40D03E222}" destId="{6DC6E524-9E80-4D57-8F20-256542E35D89}" srcOrd="1" destOrd="0" presId="urn:microsoft.com/office/officeart/2005/8/layout/orgChart1"/>
    <dgm:cxn modelId="{44DB2F6F-A1FB-45C7-9D92-A9AA33D46277}" type="presParOf" srcId="{6DC6E524-9E80-4D57-8F20-256542E35D89}" destId="{152E31D8-7CAE-4E65-A167-15A3213F57A0}" srcOrd="0" destOrd="0" presId="urn:microsoft.com/office/officeart/2005/8/layout/orgChart1"/>
    <dgm:cxn modelId="{0057B760-6E12-44C3-96B2-95F851E7DF7C}" type="presParOf" srcId="{6DC6E524-9E80-4D57-8F20-256542E35D89}" destId="{71BCB5FD-387B-47FA-812F-A60CA9F1C91B}" srcOrd="1" destOrd="0" presId="urn:microsoft.com/office/officeart/2005/8/layout/orgChart1"/>
    <dgm:cxn modelId="{08F57620-A584-4B4C-97A7-CE3F864E27C7}" type="presParOf" srcId="{71BCB5FD-387B-47FA-812F-A60CA9F1C91B}" destId="{4706AE09-C835-49D6-8A03-F0380458251A}" srcOrd="0" destOrd="0" presId="urn:microsoft.com/office/officeart/2005/8/layout/orgChart1"/>
    <dgm:cxn modelId="{F3CE016C-42EF-43F3-BE06-13B547B8C092}" type="presParOf" srcId="{4706AE09-C835-49D6-8A03-F0380458251A}" destId="{28B37638-4907-4A32-ACF5-31EBC3709B97}" srcOrd="0" destOrd="0" presId="urn:microsoft.com/office/officeart/2005/8/layout/orgChart1"/>
    <dgm:cxn modelId="{6C0CF47A-9022-43A7-B384-E07D2B3874F5}" type="presParOf" srcId="{4706AE09-C835-49D6-8A03-F0380458251A}" destId="{3D21109B-D3A6-4FA1-9043-9D4B974733DE}" srcOrd="1" destOrd="0" presId="urn:microsoft.com/office/officeart/2005/8/layout/orgChart1"/>
    <dgm:cxn modelId="{AA0CB8ED-5E8F-4B01-999F-745A0DFEE3FC}" type="presParOf" srcId="{71BCB5FD-387B-47FA-812F-A60CA9F1C91B}" destId="{0E5831C0-87E5-49A2-9D6F-1D6F8367AB7A}" srcOrd="1" destOrd="0" presId="urn:microsoft.com/office/officeart/2005/8/layout/orgChart1"/>
    <dgm:cxn modelId="{FE8E6517-33A9-42CB-99B2-03B118AF8AD3}" type="presParOf" srcId="{0E5831C0-87E5-49A2-9D6F-1D6F8367AB7A}" destId="{F9866FE1-D69C-47A1-AF3D-8475AEE04697}" srcOrd="0" destOrd="0" presId="urn:microsoft.com/office/officeart/2005/8/layout/orgChart1"/>
    <dgm:cxn modelId="{160BAB73-79D7-488A-99B7-2843A88238E2}" type="presParOf" srcId="{0E5831C0-87E5-49A2-9D6F-1D6F8367AB7A}" destId="{0102C1BB-F65C-455C-A120-35A0E69A17A0}" srcOrd="1" destOrd="0" presId="urn:microsoft.com/office/officeart/2005/8/layout/orgChart1"/>
    <dgm:cxn modelId="{DAFB9ABA-AF44-45AC-A15D-D236447D51EC}" type="presParOf" srcId="{0102C1BB-F65C-455C-A120-35A0E69A17A0}" destId="{CF245C16-4BE0-462C-89FB-36F41DD6709C}" srcOrd="0" destOrd="0" presId="urn:microsoft.com/office/officeart/2005/8/layout/orgChart1"/>
    <dgm:cxn modelId="{F5296E3D-8385-4EA6-AC49-106F723F848F}" type="presParOf" srcId="{CF245C16-4BE0-462C-89FB-36F41DD6709C}" destId="{BBF81955-53ED-4A47-94DC-4B423FB6F372}" srcOrd="0" destOrd="0" presId="urn:microsoft.com/office/officeart/2005/8/layout/orgChart1"/>
    <dgm:cxn modelId="{5E74CBB4-8D94-4F7B-91CD-DDA74E1E6F13}" type="presParOf" srcId="{CF245C16-4BE0-462C-89FB-36F41DD6709C}" destId="{7AEEB3BC-F286-494F-928F-4B04AC173A86}" srcOrd="1" destOrd="0" presId="urn:microsoft.com/office/officeart/2005/8/layout/orgChart1"/>
    <dgm:cxn modelId="{4747DFF3-2A6C-40FA-97F3-7651AB3F43F1}" type="presParOf" srcId="{0102C1BB-F65C-455C-A120-35A0E69A17A0}" destId="{19F0B5A3-C2C7-43D7-8C80-2D955F821535}" srcOrd="1" destOrd="0" presId="urn:microsoft.com/office/officeart/2005/8/layout/orgChart1"/>
    <dgm:cxn modelId="{DB036EDA-2B5B-49E7-BC1C-CE8ADE38B3F3}" type="presParOf" srcId="{0102C1BB-F65C-455C-A120-35A0E69A17A0}" destId="{5509A9FD-FB15-4561-9FE2-E30ADB6F0BC2}" srcOrd="2" destOrd="0" presId="urn:microsoft.com/office/officeart/2005/8/layout/orgChart1"/>
    <dgm:cxn modelId="{ED11F69A-6135-4CFF-BE21-9EE24AE4C009}" type="presParOf" srcId="{0E5831C0-87E5-49A2-9D6F-1D6F8367AB7A}" destId="{E6C3C81E-2A5F-4C50-A367-8122941FFA88}" srcOrd="2" destOrd="0" presId="urn:microsoft.com/office/officeart/2005/8/layout/orgChart1"/>
    <dgm:cxn modelId="{BF4D83E6-98A1-45F6-BA89-64B8F9E640AE}" type="presParOf" srcId="{0E5831C0-87E5-49A2-9D6F-1D6F8367AB7A}" destId="{A1EA6854-0CB5-4105-8A3B-B08F19E03173}" srcOrd="3" destOrd="0" presId="urn:microsoft.com/office/officeart/2005/8/layout/orgChart1"/>
    <dgm:cxn modelId="{FD1F6A07-7C0A-4AD5-9F18-65DE19D5DD84}" type="presParOf" srcId="{A1EA6854-0CB5-4105-8A3B-B08F19E03173}" destId="{C8B0B2E4-90B1-49D0-A6D9-B1591731E509}" srcOrd="0" destOrd="0" presId="urn:microsoft.com/office/officeart/2005/8/layout/orgChart1"/>
    <dgm:cxn modelId="{66A3C031-4138-410C-9C36-C6CC306D59FB}" type="presParOf" srcId="{C8B0B2E4-90B1-49D0-A6D9-B1591731E509}" destId="{F1E70883-5682-4F5F-8C2D-7C9685CF6D57}" srcOrd="0" destOrd="0" presId="urn:microsoft.com/office/officeart/2005/8/layout/orgChart1"/>
    <dgm:cxn modelId="{556B47E8-53A5-475D-A399-1E329A9FC321}" type="presParOf" srcId="{C8B0B2E4-90B1-49D0-A6D9-B1591731E509}" destId="{589C198F-065F-463F-B593-5FC7B0EFC219}" srcOrd="1" destOrd="0" presId="urn:microsoft.com/office/officeart/2005/8/layout/orgChart1"/>
    <dgm:cxn modelId="{28E83139-F96B-4327-A638-C5ECDF93CA77}" type="presParOf" srcId="{A1EA6854-0CB5-4105-8A3B-B08F19E03173}" destId="{8B307797-8D8D-4F0B-AEF2-BDE21B5E0EAD}" srcOrd="1" destOrd="0" presId="urn:microsoft.com/office/officeart/2005/8/layout/orgChart1"/>
    <dgm:cxn modelId="{4305C5D9-AD07-4525-BDD7-E6DD42702CD1}" type="presParOf" srcId="{A1EA6854-0CB5-4105-8A3B-B08F19E03173}" destId="{9A6E13ED-008F-47CE-922C-2BA4C9230C7F}" srcOrd="2" destOrd="0" presId="urn:microsoft.com/office/officeart/2005/8/layout/orgChart1"/>
    <dgm:cxn modelId="{EEC8089C-06B0-4AE3-B1B7-831EBBE1AAED}" type="presParOf" srcId="{71BCB5FD-387B-47FA-812F-A60CA9F1C91B}" destId="{4DE90DE6-3829-4308-99A0-5299C9F9BBAC}" srcOrd="2" destOrd="0" presId="urn:microsoft.com/office/officeart/2005/8/layout/orgChart1"/>
    <dgm:cxn modelId="{C9C9199D-B190-40C2-BB10-5132F38943CE}" type="presParOf" srcId="{6DC6E524-9E80-4D57-8F20-256542E35D89}" destId="{2CEEF085-7AD3-4E40-9900-C3A136E80477}" srcOrd="2" destOrd="0" presId="urn:microsoft.com/office/officeart/2005/8/layout/orgChart1"/>
    <dgm:cxn modelId="{246C026D-1024-4E28-80B1-8D7EAA937E6D}" type="presParOf" srcId="{6DC6E524-9E80-4D57-8F20-256542E35D89}" destId="{0A9A94A5-7698-4591-AD03-5421219372C0}" srcOrd="3" destOrd="0" presId="urn:microsoft.com/office/officeart/2005/8/layout/orgChart1"/>
    <dgm:cxn modelId="{9C75F77B-E3D9-4A68-BF24-B0DA3EAA0360}" type="presParOf" srcId="{0A9A94A5-7698-4591-AD03-5421219372C0}" destId="{6DD2CE09-8B6F-4389-81A3-CADACFB10DCA}" srcOrd="0" destOrd="0" presId="urn:microsoft.com/office/officeart/2005/8/layout/orgChart1"/>
    <dgm:cxn modelId="{BC99ABD5-20DE-479F-B8F3-CD53733A8E94}" type="presParOf" srcId="{6DD2CE09-8B6F-4389-81A3-CADACFB10DCA}" destId="{D1481978-98A8-476D-9658-AA56BAE2C40C}" srcOrd="0" destOrd="0" presId="urn:microsoft.com/office/officeart/2005/8/layout/orgChart1"/>
    <dgm:cxn modelId="{AC832010-D22E-4270-B2EE-E782B9E7F523}" type="presParOf" srcId="{6DD2CE09-8B6F-4389-81A3-CADACFB10DCA}" destId="{99E01844-41F2-4E4F-9FB7-5A17925E78BD}" srcOrd="1" destOrd="0" presId="urn:microsoft.com/office/officeart/2005/8/layout/orgChart1"/>
    <dgm:cxn modelId="{C5FF20DA-8029-49FD-8908-B61ED3A2ACDA}" type="presParOf" srcId="{0A9A94A5-7698-4591-AD03-5421219372C0}" destId="{3B02E848-4F20-4CEA-AA03-7E9207EB1581}" srcOrd="1" destOrd="0" presId="urn:microsoft.com/office/officeart/2005/8/layout/orgChart1"/>
    <dgm:cxn modelId="{0956238A-F75D-4429-935E-DCC583CAC304}" type="presParOf" srcId="{3B02E848-4F20-4CEA-AA03-7E9207EB1581}" destId="{4481B4E3-A212-4449-BCBC-95CD0AB008D8}" srcOrd="0" destOrd="0" presId="urn:microsoft.com/office/officeart/2005/8/layout/orgChart1"/>
    <dgm:cxn modelId="{12925208-5324-45F8-A98E-D59096ADCC3D}" type="presParOf" srcId="{3B02E848-4F20-4CEA-AA03-7E9207EB1581}" destId="{C39BBDD8-E78F-43C6-8D4F-6EC3C0FFAFC1}" srcOrd="1" destOrd="0" presId="urn:microsoft.com/office/officeart/2005/8/layout/orgChart1"/>
    <dgm:cxn modelId="{A4FD8732-411C-496D-BBB8-F8D133613749}" type="presParOf" srcId="{C39BBDD8-E78F-43C6-8D4F-6EC3C0FFAFC1}" destId="{CB56691F-5917-490E-9DBA-33DB91373B00}" srcOrd="0" destOrd="0" presId="urn:microsoft.com/office/officeart/2005/8/layout/orgChart1"/>
    <dgm:cxn modelId="{D01762EA-7812-42BE-A610-15E2AD6827C5}" type="presParOf" srcId="{CB56691F-5917-490E-9DBA-33DB91373B00}" destId="{0F6BEF20-B8D1-4DCA-AF8A-31D1203A90EF}" srcOrd="0" destOrd="0" presId="urn:microsoft.com/office/officeart/2005/8/layout/orgChart1"/>
    <dgm:cxn modelId="{F856D280-D66C-4E6A-9B54-08E16910BE4D}" type="presParOf" srcId="{CB56691F-5917-490E-9DBA-33DB91373B00}" destId="{07F56E85-2D25-4E04-AB07-0ADBD8F6888A}" srcOrd="1" destOrd="0" presId="urn:microsoft.com/office/officeart/2005/8/layout/orgChart1"/>
    <dgm:cxn modelId="{A5E085DB-E69B-4996-B19A-54BB712FD151}" type="presParOf" srcId="{C39BBDD8-E78F-43C6-8D4F-6EC3C0FFAFC1}" destId="{CFD4D134-D7F7-481F-BFF7-2CDB780F5D33}" srcOrd="1" destOrd="0" presId="urn:microsoft.com/office/officeart/2005/8/layout/orgChart1"/>
    <dgm:cxn modelId="{09920E02-3C39-482A-A3B6-06815E75E628}" type="presParOf" srcId="{C39BBDD8-E78F-43C6-8D4F-6EC3C0FFAFC1}" destId="{D607D27F-0E0D-45F2-839A-2660B3DF9F25}" srcOrd="2" destOrd="0" presId="urn:microsoft.com/office/officeart/2005/8/layout/orgChart1"/>
    <dgm:cxn modelId="{9A6AB5C8-F877-427F-A089-7B4FA44106BC}" type="presParOf" srcId="{0A9A94A5-7698-4591-AD03-5421219372C0}" destId="{F73F0AD4-50F5-4087-8EA2-BD416E1433D8}" srcOrd="2" destOrd="0" presId="urn:microsoft.com/office/officeart/2005/8/layout/orgChart1"/>
    <dgm:cxn modelId="{E11C6840-3951-4857-A538-314267830C0C}" type="presParOf" srcId="{92A6DD21-64BA-4E81-B9D8-FAD40D03E222}" destId="{045F985C-7283-45F5-8584-346D5C37F71A}"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1B4E3-A212-4449-BCBC-95CD0AB008D8}">
      <dsp:nvSpPr>
        <dsp:cNvPr id="0" name=""/>
        <dsp:cNvSpPr/>
      </dsp:nvSpPr>
      <dsp:spPr>
        <a:xfrm>
          <a:off x="3171527" y="1869870"/>
          <a:ext cx="231613" cy="710282"/>
        </a:xfrm>
        <a:custGeom>
          <a:avLst/>
          <a:gdLst/>
          <a:ahLst/>
          <a:cxnLst/>
          <a:rect l="0" t="0" r="0" b="0"/>
          <a:pathLst>
            <a:path>
              <a:moveTo>
                <a:pt x="0" y="0"/>
              </a:moveTo>
              <a:lnTo>
                <a:pt x="0" y="710282"/>
              </a:lnTo>
              <a:lnTo>
                <a:pt x="231613" y="710282"/>
              </a:lnTo>
            </a:path>
          </a:pathLst>
        </a:custGeom>
        <a:noFill/>
        <a:ln w="264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EEF085-7AD3-4E40-9900-C3A136E80477}">
      <dsp:nvSpPr>
        <dsp:cNvPr id="0" name=""/>
        <dsp:cNvSpPr/>
      </dsp:nvSpPr>
      <dsp:spPr>
        <a:xfrm>
          <a:off x="2854988" y="773565"/>
          <a:ext cx="934175" cy="324259"/>
        </a:xfrm>
        <a:custGeom>
          <a:avLst/>
          <a:gdLst/>
          <a:ahLst/>
          <a:cxnLst/>
          <a:rect l="0" t="0" r="0" b="0"/>
          <a:pathLst>
            <a:path>
              <a:moveTo>
                <a:pt x="0" y="0"/>
              </a:moveTo>
              <a:lnTo>
                <a:pt x="0" y="162129"/>
              </a:lnTo>
              <a:lnTo>
                <a:pt x="934175" y="162129"/>
              </a:lnTo>
              <a:lnTo>
                <a:pt x="934175" y="324259"/>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C3C81E-2A5F-4C50-A367-8122941FFA88}">
      <dsp:nvSpPr>
        <dsp:cNvPr id="0" name=""/>
        <dsp:cNvSpPr/>
      </dsp:nvSpPr>
      <dsp:spPr>
        <a:xfrm>
          <a:off x="1303176" y="1869870"/>
          <a:ext cx="231613" cy="1806587"/>
        </a:xfrm>
        <a:custGeom>
          <a:avLst/>
          <a:gdLst/>
          <a:ahLst/>
          <a:cxnLst/>
          <a:rect l="0" t="0" r="0" b="0"/>
          <a:pathLst>
            <a:path>
              <a:moveTo>
                <a:pt x="0" y="0"/>
              </a:moveTo>
              <a:lnTo>
                <a:pt x="0" y="1806587"/>
              </a:lnTo>
              <a:lnTo>
                <a:pt x="231613" y="1806587"/>
              </a:lnTo>
            </a:path>
          </a:pathLst>
        </a:custGeom>
        <a:noFill/>
        <a:ln w="264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866FE1-D69C-47A1-AF3D-8475AEE04697}">
      <dsp:nvSpPr>
        <dsp:cNvPr id="0" name=""/>
        <dsp:cNvSpPr/>
      </dsp:nvSpPr>
      <dsp:spPr>
        <a:xfrm>
          <a:off x="1303176" y="1869870"/>
          <a:ext cx="231613" cy="710282"/>
        </a:xfrm>
        <a:custGeom>
          <a:avLst/>
          <a:gdLst/>
          <a:ahLst/>
          <a:cxnLst/>
          <a:rect l="0" t="0" r="0" b="0"/>
          <a:pathLst>
            <a:path>
              <a:moveTo>
                <a:pt x="0" y="0"/>
              </a:moveTo>
              <a:lnTo>
                <a:pt x="0" y="710282"/>
              </a:lnTo>
              <a:lnTo>
                <a:pt x="231613" y="710282"/>
              </a:lnTo>
            </a:path>
          </a:pathLst>
        </a:custGeom>
        <a:noFill/>
        <a:ln w="264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2E31D8-7CAE-4E65-A167-15A3213F57A0}">
      <dsp:nvSpPr>
        <dsp:cNvPr id="0" name=""/>
        <dsp:cNvSpPr/>
      </dsp:nvSpPr>
      <dsp:spPr>
        <a:xfrm>
          <a:off x="1920812" y="773565"/>
          <a:ext cx="934175" cy="324259"/>
        </a:xfrm>
        <a:custGeom>
          <a:avLst/>
          <a:gdLst/>
          <a:ahLst/>
          <a:cxnLst/>
          <a:rect l="0" t="0" r="0" b="0"/>
          <a:pathLst>
            <a:path>
              <a:moveTo>
                <a:pt x="934175" y="0"/>
              </a:moveTo>
              <a:lnTo>
                <a:pt x="934175" y="162129"/>
              </a:lnTo>
              <a:lnTo>
                <a:pt x="0" y="162129"/>
              </a:lnTo>
              <a:lnTo>
                <a:pt x="0" y="324259"/>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6705DC-D241-4710-98C5-B2F492C4EFFF}">
      <dsp:nvSpPr>
        <dsp:cNvPr id="0" name=""/>
        <dsp:cNvSpPr/>
      </dsp:nvSpPr>
      <dsp:spPr>
        <a:xfrm>
          <a:off x="2082942" y="1519"/>
          <a:ext cx="1544091" cy="772045"/>
        </a:xfrm>
        <a:prstGeom prst="rect">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b="0" kern="1200" dirty="0" smtClean="0"/>
            <a:t>generators</a:t>
          </a:r>
          <a:endParaRPr lang="ar-SA" sz="1400" b="0" kern="1200" dirty="0"/>
        </a:p>
      </dsp:txBody>
      <dsp:txXfrm>
        <a:off x="2082942" y="1519"/>
        <a:ext cx="1544091" cy="772045"/>
      </dsp:txXfrm>
    </dsp:sp>
    <dsp:sp modelId="{28B37638-4907-4A32-ACF5-31EBC3709B97}">
      <dsp:nvSpPr>
        <dsp:cNvPr id="0" name=""/>
        <dsp:cNvSpPr/>
      </dsp:nvSpPr>
      <dsp:spPr>
        <a:xfrm>
          <a:off x="1148767" y="1097824"/>
          <a:ext cx="1544091" cy="772045"/>
        </a:xfrm>
        <a:prstGeom prst="rect">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b="0" kern="1200" dirty="0" smtClean="0"/>
            <a:t>Electromagnetic generators</a:t>
          </a:r>
          <a:endParaRPr lang="ar-SA" sz="1400" b="0" kern="1200" dirty="0"/>
        </a:p>
      </dsp:txBody>
      <dsp:txXfrm>
        <a:off x="1148767" y="1097824"/>
        <a:ext cx="1544091" cy="772045"/>
      </dsp:txXfrm>
    </dsp:sp>
    <dsp:sp modelId="{BBF81955-53ED-4A47-94DC-4B423FB6F372}">
      <dsp:nvSpPr>
        <dsp:cNvPr id="0" name=""/>
        <dsp:cNvSpPr/>
      </dsp:nvSpPr>
      <dsp:spPr>
        <a:xfrm>
          <a:off x="1534790" y="2194129"/>
          <a:ext cx="1544091" cy="772045"/>
        </a:xfrm>
        <a:prstGeom prst="rect">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b="0" kern="1200" smtClean="0"/>
            <a:t>Alternator</a:t>
          </a:r>
          <a:endParaRPr lang="en-US" sz="1400" b="0" kern="1200"/>
        </a:p>
      </dsp:txBody>
      <dsp:txXfrm>
        <a:off x="1534790" y="2194129"/>
        <a:ext cx="1544091" cy="772045"/>
      </dsp:txXfrm>
    </dsp:sp>
    <dsp:sp modelId="{F1E70883-5682-4F5F-8C2D-7C9685CF6D57}">
      <dsp:nvSpPr>
        <dsp:cNvPr id="0" name=""/>
        <dsp:cNvSpPr/>
      </dsp:nvSpPr>
      <dsp:spPr>
        <a:xfrm>
          <a:off x="1534790" y="3290434"/>
          <a:ext cx="1544091" cy="772045"/>
        </a:xfrm>
        <a:prstGeom prst="rect">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b="0" kern="1200" dirty="0" smtClean="0"/>
            <a:t>Dynamo</a:t>
          </a:r>
          <a:endParaRPr lang="en-US" sz="1400" b="0" kern="1200" dirty="0"/>
        </a:p>
      </dsp:txBody>
      <dsp:txXfrm>
        <a:off x="1534790" y="3290434"/>
        <a:ext cx="1544091" cy="772045"/>
      </dsp:txXfrm>
    </dsp:sp>
    <dsp:sp modelId="{D1481978-98A8-476D-9658-AA56BAE2C40C}">
      <dsp:nvSpPr>
        <dsp:cNvPr id="0" name=""/>
        <dsp:cNvSpPr/>
      </dsp:nvSpPr>
      <dsp:spPr>
        <a:xfrm>
          <a:off x="3017118" y="1097824"/>
          <a:ext cx="1544091" cy="772045"/>
        </a:xfrm>
        <a:prstGeom prst="rect">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b="0" kern="1200" dirty="0" smtClean="0"/>
            <a:t>Electrostatic generator</a:t>
          </a:r>
          <a:endParaRPr lang="ar-SA" sz="1400" b="0" kern="1200" dirty="0"/>
        </a:p>
      </dsp:txBody>
      <dsp:txXfrm>
        <a:off x="3017118" y="1097824"/>
        <a:ext cx="1544091" cy="772045"/>
      </dsp:txXfrm>
    </dsp:sp>
    <dsp:sp modelId="{0F6BEF20-B8D1-4DCA-AF8A-31D1203A90EF}">
      <dsp:nvSpPr>
        <dsp:cNvPr id="0" name=""/>
        <dsp:cNvSpPr/>
      </dsp:nvSpPr>
      <dsp:spPr>
        <a:xfrm>
          <a:off x="3403141" y="2194129"/>
          <a:ext cx="1544091" cy="772045"/>
        </a:xfrm>
        <a:prstGeom prst="rect">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b="0" kern="1200" dirty="0" smtClean="0"/>
            <a:t>Van de </a:t>
          </a:r>
          <a:r>
            <a:rPr lang="en-US" sz="1400" b="0" kern="1200" dirty="0" err="1" smtClean="0"/>
            <a:t>Graaff</a:t>
          </a:r>
          <a:r>
            <a:rPr lang="en-US" sz="1400" b="0" kern="1200" dirty="0" smtClean="0"/>
            <a:t> generator</a:t>
          </a:r>
          <a:endParaRPr lang="en-US" sz="1400" b="0" kern="1200" dirty="0"/>
        </a:p>
      </dsp:txBody>
      <dsp:txXfrm>
        <a:off x="3403141" y="2194129"/>
        <a:ext cx="1544091" cy="77204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6ADC79-1E10-488C-A30D-0A62370F8254}" type="datetimeFigureOut">
              <a:rPr lang="ar-SA" smtClean="0"/>
              <a:pPr/>
              <a:t>09/02/34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DBD0066-EE93-489B-B2FA-24D646EDFAEE}" type="slidenum">
              <a:rPr lang="ar-SA" smtClean="0"/>
              <a:pPr/>
              <a:t>‹#›</a:t>
            </a:fld>
            <a:endParaRPr lang="ar-S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ADC79-1E10-488C-A30D-0A62370F8254}" type="datetimeFigureOut">
              <a:rPr lang="ar-SA" smtClean="0"/>
              <a:pPr/>
              <a:t>09/02/34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DBD0066-EE93-489B-B2FA-24D646EDFAEE}"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6ADC79-1E10-488C-A30D-0A62370F8254}" type="datetimeFigureOut">
              <a:rPr lang="ar-SA" smtClean="0"/>
              <a:pPr/>
              <a:t>09/02/34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DBD0066-EE93-489B-B2FA-24D646EDFAEE}"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6ADC79-1E10-488C-A30D-0A62370F8254}" type="datetimeFigureOut">
              <a:rPr lang="ar-SA" smtClean="0"/>
              <a:pPr/>
              <a:t>09/02/34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DBD0066-EE93-489B-B2FA-24D646EDFAEE}"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6ADC79-1E10-488C-A30D-0A62370F8254}" type="datetimeFigureOut">
              <a:rPr lang="ar-SA" smtClean="0"/>
              <a:pPr/>
              <a:t>09/02/34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DBD0066-EE93-489B-B2FA-24D646EDFAEE}" type="slidenum">
              <a:rPr lang="ar-SA" smtClean="0"/>
              <a:pPr/>
              <a:t>‹#›</a:t>
            </a:fld>
            <a:endParaRPr lang="ar-S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6ADC79-1E10-488C-A30D-0A62370F8254}" type="datetimeFigureOut">
              <a:rPr lang="ar-SA" smtClean="0"/>
              <a:pPr/>
              <a:t>09/02/34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DBD0066-EE93-489B-B2FA-24D646EDFAEE}"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6ADC79-1E10-488C-A30D-0A62370F8254}" type="datetimeFigureOut">
              <a:rPr lang="ar-SA" smtClean="0"/>
              <a:pPr/>
              <a:t>09/02/34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DBD0066-EE93-489B-B2FA-24D646EDFAEE}" type="slidenum">
              <a:rPr lang="ar-SA" smtClean="0"/>
              <a:pPr/>
              <a:t>‹#›</a:t>
            </a:fld>
            <a:endParaRPr lang="ar-S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6ADC79-1E10-488C-A30D-0A62370F8254}" type="datetimeFigureOut">
              <a:rPr lang="ar-SA" smtClean="0"/>
              <a:pPr/>
              <a:t>09/02/34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DBD0066-EE93-489B-B2FA-24D646EDFAEE}"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ADC79-1E10-488C-A30D-0A62370F8254}" type="datetimeFigureOut">
              <a:rPr lang="ar-SA" smtClean="0"/>
              <a:pPr/>
              <a:t>09/02/34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DBD0066-EE93-489B-B2FA-24D646EDFAEE}"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ADC79-1E10-488C-A30D-0A62370F8254}" type="datetimeFigureOut">
              <a:rPr lang="ar-SA" smtClean="0"/>
              <a:pPr/>
              <a:t>09/02/34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DBD0066-EE93-489B-B2FA-24D646EDFAEE}" type="slidenum">
              <a:rPr lang="ar-SA" smtClean="0"/>
              <a:pPr/>
              <a:t>‹#›</a:t>
            </a:fld>
            <a:endParaRPr lang="ar-S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ADC79-1E10-488C-A30D-0A62370F8254}" type="datetimeFigureOut">
              <a:rPr lang="ar-SA" smtClean="0"/>
              <a:pPr/>
              <a:t>09/02/34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DBD0066-EE93-489B-B2FA-24D646EDFAEE}"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66ADC79-1E10-488C-A30D-0A62370F8254}" type="datetimeFigureOut">
              <a:rPr lang="ar-SA" smtClean="0"/>
              <a:pPr/>
              <a:t>09/02/34</a:t>
            </a:fld>
            <a:endParaRPr lang="ar-S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S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DBD0066-EE93-489B-B2FA-24D646EDFAEE}"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4422"/>
            <a:ext cx="7848600" cy="1927225"/>
          </a:xfrm>
        </p:spPr>
        <p:txBody>
          <a:bodyPr/>
          <a:lstStyle/>
          <a:p>
            <a:pPr algn="ctr" rtl="0"/>
            <a:r>
              <a:rPr lang="ar-SA" dirty="0"/>
              <a:t/>
            </a:r>
            <a:br>
              <a:rPr lang="ar-SA" dirty="0"/>
            </a:br>
            <a:r>
              <a:rPr lang="en-US" dirty="0"/>
              <a:t> </a:t>
            </a:r>
            <a:r>
              <a:rPr lang="en-US" b="1" dirty="0"/>
              <a:t>Power </a:t>
            </a:r>
            <a:r>
              <a:rPr lang="en-US" b="1" dirty="0" smtClean="0"/>
              <a:t>Generators</a:t>
            </a:r>
            <a:endParaRPr lang="ar-SA" dirty="0"/>
          </a:p>
        </p:txBody>
      </p:sp>
      <p:sp>
        <p:nvSpPr>
          <p:cNvPr id="7" name="Subtitle 6"/>
          <p:cNvSpPr>
            <a:spLocks noGrp="1"/>
          </p:cNvSpPr>
          <p:nvPr>
            <p:ph type="subTitle" idx="1"/>
          </p:nvPr>
        </p:nvSpPr>
        <p:spPr>
          <a:xfrm>
            <a:off x="571472" y="5286388"/>
            <a:ext cx="6186486" cy="1285860"/>
          </a:xfrm>
        </p:spPr>
        <p:txBody>
          <a:bodyPr>
            <a:normAutofit/>
          </a:bodyPr>
          <a:lstStyle/>
          <a:p>
            <a:pPr rtl="0">
              <a:buFont typeface="Arial" pitchFamily="34" charset="0"/>
              <a:buChar char="•"/>
            </a:pPr>
            <a:r>
              <a:rPr lang="en-US" sz="2800" b="1" dirty="0" err="1" smtClean="0">
                <a:solidFill>
                  <a:schemeClr val="tx2">
                    <a:lumMod val="50000"/>
                  </a:schemeClr>
                </a:solidFill>
                <a:latin typeface="Adobe Song Std L" pitchFamily="18" charset="-128"/>
                <a:ea typeface="Adobe Song Std L" pitchFamily="18" charset="-128"/>
              </a:rPr>
              <a:t>Asim</a:t>
            </a:r>
            <a:r>
              <a:rPr lang="en-US" sz="2800" b="1" dirty="0" smtClean="0">
                <a:solidFill>
                  <a:schemeClr val="tx2">
                    <a:lumMod val="50000"/>
                  </a:schemeClr>
                </a:solidFill>
                <a:latin typeface="Adobe Song Std L" pitchFamily="18" charset="-128"/>
                <a:ea typeface="Adobe Song Std L" pitchFamily="18" charset="-128"/>
              </a:rPr>
              <a:t>  </a:t>
            </a:r>
            <a:r>
              <a:rPr lang="en-US" sz="2800" b="1" dirty="0" err="1" smtClean="0">
                <a:solidFill>
                  <a:schemeClr val="tx2">
                    <a:lumMod val="50000"/>
                  </a:schemeClr>
                </a:solidFill>
                <a:latin typeface="Adobe Song Std L" pitchFamily="18" charset="-128"/>
                <a:ea typeface="Adobe Song Std L" pitchFamily="18" charset="-128"/>
              </a:rPr>
              <a:t>AlDayel</a:t>
            </a:r>
            <a:r>
              <a:rPr lang="en-US" sz="2800" b="1" dirty="0" smtClean="0">
                <a:solidFill>
                  <a:schemeClr val="tx2">
                    <a:lumMod val="50000"/>
                  </a:schemeClr>
                </a:solidFill>
                <a:latin typeface="Adobe Song Std L" pitchFamily="18" charset="-128"/>
                <a:ea typeface="Adobe Song Std L" pitchFamily="18" charset="-128"/>
              </a:rPr>
              <a:t>. </a:t>
            </a:r>
          </a:p>
          <a:p>
            <a:pPr algn="l" rtl="0">
              <a:buFont typeface="Arial" pitchFamily="34" charset="0"/>
              <a:buChar char="•"/>
            </a:pPr>
            <a:r>
              <a:rPr lang="en-US" sz="2800" b="1" dirty="0" err="1" smtClean="0">
                <a:solidFill>
                  <a:schemeClr val="tx2">
                    <a:lumMod val="50000"/>
                  </a:schemeClr>
                </a:solidFill>
                <a:latin typeface="Adobe Song Std L" pitchFamily="18" charset="-128"/>
                <a:ea typeface="Adobe Song Std L" pitchFamily="18" charset="-128"/>
              </a:rPr>
              <a:t>Aqeel</a:t>
            </a:r>
            <a:r>
              <a:rPr lang="en-US" sz="2800" b="1" dirty="0" smtClean="0">
                <a:solidFill>
                  <a:schemeClr val="tx2">
                    <a:lumMod val="50000"/>
                  </a:schemeClr>
                </a:solidFill>
                <a:latin typeface="Adobe Song Std L" pitchFamily="18" charset="-128"/>
                <a:ea typeface="Adobe Song Std L" pitchFamily="18" charset="-128"/>
              </a:rPr>
              <a:t>  </a:t>
            </a:r>
            <a:r>
              <a:rPr lang="en-US" sz="2800" b="1" dirty="0" err="1" smtClean="0">
                <a:solidFill>
                  <a:schemeClr val="tx2">
                    <a:lumMod val="50000"/>
                  </a:schemeClr>
                </a:solidFill>
                <a:latin typeface="Adobe Song Std L" pitchFamily="18" charset="-128"/>
                <a:ea typeface="Adobe Song Std L" pitchFamily="18" charset="-128"/>
              </a:rPr>
              <a:t>AlMayan</a:t>
            </a:r>
            <a:r>
              <a:rPr lang="en-US" sz="2800" b="1" dirty="0" smtClean="0">
                <a:solidFill>
                  <a:schemeClr val="tx2">
                    <a:lumMod val="50000"/>
                  </a:schemeClr>
                </a:solidFill>
                <a:latin typeface="Adobe Song Std L" pitchFamily="18" charset="-128"/>
                <a:ea typeface="Adobe Song Std L" pitchFamily="18" charset="-128"/>
              </a:rPr>
              <a:t>.</a:t>
            </a:r>
          </a:p>
        </p:txBody>
      </p:sp>
      <p:sp>
        <p:nvSpPr>
          <p:cNvPr id="8" name="Rectangle 7"/>
          <p:cNvSpPr/>
          <p:nvPr/>
        </p:nvSpPr>
        <p:spPr>
          <a:xfrm>
            <a:off x="214282" y="4214818"/>
            <a:ext cx="3147015"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Done by:</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 xmlns:p14="http://schemas.microsoft.com/office/powerpoint/2010/main" val="2913686385"/>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strVal val="#ppt_w*0.70"/>
                                          </p:val>
                                        </p:tav>
                                        <p:tav tm="100000">
                                          <p:val>
                                            <p:strVal val="#ppt_w"/>
                                          </p:val>
                                        </p:tav>
                                      </p:tavLst>
                                    </p:anim>
                                    <p:anim calcmode="lin" valueType="num">
                                      <p:cBhvr>
                                        <p:cTn id="14" dur="1000" fill="hold"/>
                                        <p:tgtEl>
                                          <p:spTgt spid="8"/>
                                        </p:tgtEl>
                                        <p:attrNameLst>
                                          <p:attrName>ppt_h</p:attrName>
                                        </p:attrNameLst>
                                      </p:cBhvr>
                                      <p:tavLst>
                                        <p:tav tm="0">
                                          <p:val>
                                            <p:strVal val="#ppt_h"/>
                                          </p:val>
                                        </p:tav>
                                        <p:tav tm="100000">
                                          <p:val>
                                            <p:strVal val="#ppt_h"/>
                                          </p:val>
                                        </p:tav>
                                      </p:tavLst>
                                    </p:anim>
                                    <p:animEffect transition="in" filter="fade">
                                      <p:cBhvr>
                                        <p:cTn id="15" dur="1000"/>
                                        <p:tgtEl>
                                          <p:spTgt spid="8"/>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p:cTn id="19"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7">
                                            <p:txEl>
                                              <p:pRg st="0" end="0"/>
                                            </p:txEl>
                                          </p:spTgt>
                                        </p:tgtEl>
                                      </p:cBhvr>
                                    </p:animEffect>
                                  </p:childTnLst>
                                </p:cTn>
                              </p:par>
                            </p:childTnLst>
                          </p:cTn>
                        </p:par>
                        <p:par>
                          <p:cTn id="22" fill="hold">
                            <p:stCondLst>
                              <p:cond delay="3000"/>
                            </p:stCondLst>
                            <p:childTnLst>
                              <p:par>
                                <p:cTn id="23" presetID="29" presetClass="entr" presetSubtype="0" fill="hold" grpId="0" nodeType="after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p:cTn id="25" dur="1000" fill="hold"/>
                                        <p:tgtEl>
                                          <p:spTgt spid="7">
                                            <p:txEl>
                                              <p:pRg st="1" end="1"/>
                                            </p:txEl>
                                          </p:spTgt>
                                        </p:tgtEl>
                                        <p:attrNameLst>
                                          <p:attrName>ppt_x</p:attrName>
                                        </p:attrNameLst>
                                      </p:cBhvr>
                                      <p:tavLst>
                                        <p:tav tm="0">
                                          <p:val>
                                            <p:strVal val="#ppt_x-.2"/>
                                          </p:val>
                                        </p:tav>
                                        <p:tav tm="100000">
                                          <p:val>
                                            <p:strVal val="#ppt_x"/>
                                          </p:val>
                                        </p:tav>
                                      </p:tavLst>
                                    </p:anim>
                                    <p:anim calcmode="lin" valueType="num">
                                      <p:cBhvr>
                                        <p:cTn id="26" dur="1000" fill="hold"/>
                                        <p:tgtEl>
                                          <p:spTgt spid="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600" cy="3984104"/>
          </a:xfrm>
        </p:spPr>
        <p:txBody>
          <a:bodyPr/>
          <a:lstStyle/>
          <a:p>
            <a:pPr marL="457200" indent="-457200" algn="l" rtl="0">
              <a:buFont typeface="+mj-lt"/>
              <a:buAutoNum type="arabicPeriod"/>
            </a:pPr>
            <a:r>
              <a:rPr lang="en-US" b="1" dirty="0" smtClean="0"/>
              <a:t>What are power generators?</a:t>
            </a:r>
          </a:p>
          <a:p>
            <a:pPr marL="457200" indent="-457200" algn="l" rtl="0">
              <a:buFont typeface="+mj-lt"/>
              <a:buAutoNum type="arabicPeriod"/>
            </a:pPr>
            <a:endParaRPr lang="en-US" b="1" dirty="0"/>
          </a:p>
          <a:p>
            <a:pPr marL="457200" indent="-457200" algn="l" rtl="0">
              <a:buFont typeface="+mj-lt"/>
              <a:buAutoNum type="arabicPeriod"/>
            </a:pPr>
            <a:r>
              <a:rPr lang="en-US" b="1" dirty="0" smtClean="0"/>
              <a:t>How </a:t>
            </a:r>
            <a:r>
              <a:rPr lang="en-US" b="1" dirty="0"/>
              <a:t>are they manufactured?</a:t>
            </a:r>
            <a:endParaRPr lang="en-US" b="1" dirty="0" smtClean="0"/>
          </a:p>
          <a:p>
            <a:pPr marL="457200" indent="-457200" algn="l" rtl="0">
              <a:buFont typeface="+mj-lt"/>
              <a:buAutoNum type="arabicPeriod"/>
            </a:pPr>
            <a:endParaRPr lang="en-US" b="1" dirty="0" smtClean="0"/>
          </a:p>
          <a:p>
            <a:pPr marL="457200" indent="-457200" algn="l" rtl="0">
              <a:buFont typeface="+mj-lt"/>
              <a:buAutoNum type="arabicPeriod"/>
            </a:pPr>
            <a:r>
              <a:rPr lang="en-US" b="1" dirty="0" smtClean="0"/>
              <a:t>How </a:t>
            </a:r>
            <a:r>
              <a:rPr lang="en-US" b="1" dirty="0"/>
              <a:t>do they work? </a:t>
            </a:r>
            <a:endParaRPr lang="en-US" b="1" dirty="0" smtClean="0"/>
          </a:p>
          <a:p>
            <a:pPr marL="0" indent="0" algn="l" rtl="0">
              <a:buNone/>
            </a:pPr>
            <a:r>
              <a:rPr lang="en-US" b="1" dirty="0" smtClean="0"/>
              <a:t> </a:t>
            </a:r>
            <a:endParaRPr lang="ar-SA" dirty="0"/>
          </a:p>
        </p:txBody>
      </p:sp>
    </p:spTree>
    <p:extLst>
      <p:ext uri="{BB962C8B-B14F-4D97-AF65-F5344CB8AC3E}">
        <p14:creationId xmlns="" xmlns:p14="http://schemas.microsoft.com/office/powerpoint/2010/main" val="2040422140"/>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par>
                          <p:cTn id="10" fill="hold">
                            <p:stCondLst>
                              <p:cond delay="1000"/>
                            </p:stCondLst>
                            <p:childTnLst>
                              <p:par>
                                <p:cTn id="11" presetID="15"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2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6" dur="2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17" fill="hold">
                            <p:stCondLst>
                              <p:cond delay="3000"/>
                            </p:stCondLst>
                            <p:childTnLst>
                              <p:par>
                                <p:cTn id="18" presetID="25" presetClass="entr" presetSubtype="0"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23"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What is the generator </a:t>
            </a:r>
            <a:endParaRPr lang="ar-SA"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p:txBody>
          <a:bodyPr>
            <a:normAutofit/>
          </a:bodyPr>
          <a:lstStyle/>
          <a:p>
            <a:pPr algn="l" rtl="0">
              <a:buNone/>
            </a:pPr>
            <a:endParaRPr lang="en-US" b="1" dirty="0" smtClean="0"/>
          </a:p>
          <a:p>
            <a:pPr algn="l" rtl="0">
              <a:buNone/>
            </a:pPr>
            <a:r>
              <a:rPr lang="en-US" sz="2800" b="1" dirty="0" smtClean="0">
                <a:solidFill>
                  <a:schemeClr val="tx2"/>
                </a:solidFill>
                <a:latin typeface="Adobe Caslon Pro Bold" pitchFamily="18" charset="0"/>
              </a:rPr>
              <a:t>Generator</a:t>
            </a:r>
            <a:r>
              <a:rPr lang="en-US" b="1" dirty="0" smtClean="0">
                <a:solidFill>
                  <a:schemeClr val="tx2"/>
                </a:solidFill>
                <a:latin typeface="Adobe Caslon Pro Bold" pitchFamily="18" charset="0"/>
              </a:rPr>
              <a:t>:  </a:t>
            </a:r>
            <a:r>
              <a:rPr lang="en-US" sz="2000" dirty="0" smtClean="0">
                <a:solidFill>
                  <a:schemeClr val="accent6">
                    <a:lumMod val="50000"/>
                  </a:schemeClr>
                </a:solidFill>
                <a:latin typeface="Adobe Caslon Pro Bold" pitchFamily="18" charset="0"/>
              </a:rPr>
              <a:t>it is </a:t>
            </a:r>
            <a:r>
              <a:rPr lang="en-US" sz="2000" dirty="0">
                <a:solidFill>
                  <a:schemeClr val="accent6">
                    <a:lumMod val="50000"/>
                  </a:schemeClr>
                </a:solidFill>
                <a:latin typeface="Adobe Caslon Pro Bold" pitchFamily="18" charset="0"/>
              </a:rPr>
              <a:t>a device that converts </a:t>
            </a:r>
            <a:r>
              <a:rPr lang="en-US" sz="2000" dirty="0" smtClean="0">
                <a:solidFill>
                  <a:schemeClr val="accent6">
                    <a:lumMod val="50000"/>
                  </a:schemeClr>
                </a:solidFill>
                <a:latin typeface="Adobe Caslon Pro Bold" pitchFamily="18" charset="0"/>
              </a:rPr>
              <a:t>different kind of energy </a:t>
            </a:r>
            <a:r>
              <a:rPr lang="en-US" sz="2000" dirty="0">
                <a:solidFill>
                  <a:schemeClr val="accent6">
                    <a:lumMod val="50000"/>
                  </a:schemeClr>
                </a:solidFill>
                <a:latin typeface="Adobe Caslon Pro Bold" pitchFamily="18" charset="0"/>
              </a:rPr>
              <a:t>to </a:t>
            </a:r>
            <a:r>
              <a:rPr lang="en-US" sz="2000" dirty="0" smtClean="0">
                <a:solidFill>
                  <a:schemeClr val="accent6">
                    <a:lumMod val="50000"/>
                  </a:schemeClr>
                </a:solidFill>
                <a:latin typeface="Adobe Caslon Pro Bold" pitchFamily="18" charset="0"/>
              </a:rPr>
              <a:t>      electrical energy.</a:t>
            </a:r>
            <a:endParaRPr lang="en-US" sz="1600" dirty="0" smtClean="0">
              <a:solidFill>
                <a:schemeClr val="accent6">
                  <a:lumMod val="50000"/>
                </a:schemeClr>
              </a:solidFill>
              <a:latin typeface="Adobe Caslon Pro Bold" pitchFamily="18" charset="0"/>
            </a:endParaRPr>
          </a:p>
          <a:p>
            <a:pPr algn="l" rtl="0"/>
            <a:endParaRPr lang="en-US" sz="1600" dirty="0" smtClean="0"/>
          </a:p>
          <a:p>
            <a:pPr algn="l" rtl="0"/>
            <a:endParaRPr lang="en-US" sz="1600" dirty="0"/>
          </a:p>
          <a:p>
            <a:pPr algn="l" rtl="0"/>
            <a:endParaRPr lang="en-US" sz="1600" dirty="0" smtClean="0"/>
          </a:p>
          <a:p>
            <a:pPr algn="l" rtl="0"/>
            <a:endParaRPr lang="en-US" sz="1600" dirty="0"/>
          </a:p>
          <a:p>
            <a:pPr algn="l" rtl="0"/>
            <a:endParaRPr lang="en-US" sz="1600" dirty="0" smtClean="0"/>
          </a:p>
          <a:p>
            <a:pPr algn="l" rtl="0"/>
            <a:endParaRPr lang="en-US" sz="1600" dirty="0" smtClean="0"/>
          </a:p>
        </p:txBody>
      </p:sp>
      <p:graphicFrame>
        <p:nvGraphicFramePr>
          <p:cNvPr id="4" name="Diagram 3"/>
          <p:cNvGraphicFramePr/>
          <p:nvPr>
            <p:extLst>
              <p:ext uri="{D42A27DB-BD31-4B8C-83A1-F6EECF244321}">
                <p14:modId xmlns="" xmlns:p14="http://schemas.microsoft.com/office/powerpoint/2010/main" val="223949081"/>
              </p:ext>
            </p:extLst>
          </p:nvPr>
        </p:nvGraphicFramePr>
        <p:xfrm>
          <a:off x="2500298" y="257174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633363091"/>
      </p:ext>
    </p:extLst>
  </p:cSld>
  <p:clrMapOvr>
    <a:masterClrMapping/>
  </p:clrMapOvr>
  <p:transition spd="med">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fill="hold" grpId="0" nodeType="withEffect">
                                  <p:stCondLst>
                                    <p:cond delay="0"/>
                                  </p:stCondLst>
                                  <p:childTnLst>
                                    <p:animClr clrSpc="hsl">
                                      <p:cBhvr override="childStyle">
                                        <p:cTn id="6" dur="500" fill="hold"/>
                                        <p:tgtEl>
                                          <p:spTgt spid="2"/>
                                        </p:tgtEl>
                                        <p:attrNameLst>
                                          <p:attrName>style.color</p:attrName>
                                        </p:attrNameLst>
                                      </p:cBhvr>
                                      <p:by>
                                        <p:hsl h="-7200000" s="0" l="0"/>
                                      </p:by>
                                    </p:animClr>
                                    <p:animClr clrSpc="hsl">
                                      <p:cBhvr>
                                        <p:cTn id="7" dur="500" fill="hold"/>
                                        <p:tgtEl>
                                          <p:spTgt spid="2"/>
                                        </p:tgtEl>
                                        <p:attrNameLst>
                                          <p:attrName>fillcolor</p:attrName>
                                        </p:attrNameLst>
                                      </p:cBhvr>
                                      <p:by>
                                        <p:hsl h="-7200000" s="0" l="0"/>
                                      </p:by>
                                    </p:animClr>
                                    <p:animClr clrSpc="hsl">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80">
                                          <p:stCondLst>
                                            <p:cond delay="0"/>
                                          </p:stCondLst>
                                        </p:cTn>
                                        <p:tgtEl>
                                          <p:spTgt spid="3">
                                            <p:txEl>
                                              <p:pRg st="1" end="1"/>
                                            </p:txEl>
                                          </p:spTgt>
                                        </p:tgtEl>
                                      </p:cBhvr>
                                    </p:animEffect>
                                    <p:anim calcmode="lin" valueType="num">
                                      <p:cBhvr>
                                        <p:cTn id="1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1" end="1"/>
                                            </p:txEl>
                                          </p:spTgt>
                                        </p:tgtEl>
                                      </p:cBhvr>
                                      <p:to x="100000" y="60000"/>
                                    </p:animScale>
                                    <p:animScale>
                                      <p:cBhvr>
                                        <p:cTn id="21" dur="166" decel="50000">
                                          <p:stCondLst>
                                            <p:cond delay="676"/>
                                          </p:stCondLst>
                                        </p:cTn>
                                        <p:tgtEl>
                                          <p:spTgt spid="3">
                                            <p:txEl>
                                              <p:pRg st="1" end="1"/>
                                            </p:txEl>
                                          </p:spTgt>
                                        </p:tgtEl>
                                      </p:cBhvr>
                                      <p:to x="100000" y="100000"/>
                                    </p:animScale>
                                    <p:animScale>
                                      <p:cBhvr>
                                        <p:cTn id="22" dur="26">
                                          <p:stCondLst>
                                            <p:cond delay="1312"/>
                                          </p:stCondLst>
                                        </p:cTn>
                                        <p:tgtEl>
                                          <p:spTgt spid="3">
                                            <p:txEl>
                                              <p:pRg st="1" end="1"/>
                                            </p:txEl>
                                          </p:spTgt>
                                        </p:tgtEl>
                                      </p:cBhvr>
                                      <p:to x="100000" y="80000"/>
                                    </p:animScale>
                                    <p:animScale>
                                      <p:cBhvr>
                                        <p:cTn id="23" dur="166" decel="50000">
                                          <p:stCondLst>
                                            <p:cond delay="1338"/>
                                          </p:stCondLst>
                                        </p:cTn>
                                        <p:tgtEl>
                                          <p:spTgt spid="3">
                                            <p:txEl>
                                              <p:pRg st="1" end="1"/>
                                            </p:txEl>
                                          </p:spTgt>
                                        </p:tgtEl>
                                      </p:cBhvr>
                                      <p:to x="100000" y="100000"/>
                                    </p:animScale>
                                    <p:animScale>
                                      <p:cBhvr>
                                        <p:cTn id="24" dur="26">
                                          <p:stCondLst>
                                            <p:cond delay="1642"/>
                                          </p:stCondLst>
                                        </p:cTn>
                                        <p:tgtEl>
                                          <p:spTgt spid="3">
                                            <p:txEl>
                                              <p:pRg st="1" end="1"/>
                                            </p:txEl>
                                          </p:spTgt>
                                        </p:tgtEl>
                                      </p:cBhvr>
                                      <p:to x="100000" y="90000"/>
                                    </p:animScale>
                                    <p:animScale>
                                      <p:cBhvr>
                                        <p:cTn id="25" dur="166" decel="50000">
                                          <p:stCondLst>
                                            <p:cond delay="1668"/>
                                          </p:stCondLst>
                                        </p:cTn>
                                        <p:tgtEl>
                                          <p:spTgt spid="3">
                                            <p:txEl>
                                              <p:pRg st="1" end="1"/>
                                            </p:txEl>
                                          </p:spTgt>
                                        </p:tgtEl>
                                      </p:cBhvr>
                                      <p:to x="100000" y="100000"/>
                                    </p:animScale>
                                    <p:animScale>
                                      <p:cBhvr>
                                        <p:cTn id="26" dur="26">
                                          <p:stCondLst>
                                            <p:cond delay="1808"/>
                                          </p:stCondLst>
                                        </p:cTn>
                                        <p:tgtEl>
                                          <p:spTgt spid="3">
                                            <p:txEl>
                                              <p:pRg st="1" end="1"/>
                                            </p:txEl>
                                          </p:spTgt>
                                        </p:tgtEl>
                                      </p:cBhvr>
                                      <p:to x="100000" y="95000"/>
                                    </p:animScale>
                                    <p:animScale>
                                      <p:cBhvr>
                                        <p:cTn id="27" dur="166" decel="50000">
                                          <p:stCondLst>
                                            <p:cond delay="1834"/>
                                          </p:stCondLst>
                                        </p:cTn>
                                        <p:tgtEl>
                                          <p:spTgt spid="3">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fltVal val="0"/>
                                          </p:val>
                                        </p:tav>
                                        <p:tav tm="100000">
                                          <p:val>
                                            <p:strVal val="#ppt_w"/>
                                          </p:val>
                                        </p:tav>
                                      </p:tavLst>
                                    </p:anim>
                                    <p:anim calcmode="lin" valueType="num">
                                      <p:cBhvr>
                                        <p:cTn id="33" dur="500" fill="hold"/>
                                        <p:tgtEl>
                                          <p:spTgt spid="4"/>
                                        </p:tgtEl>
                                        <p:attrNameLst>
                                          <p:attrName>ppt_h</p:attrName>
                                        </p:attrNameLst>
                                      </p:cBhvr>
                                      <p:tavLst>
                                        <p:tav tm="0">
                                          <p:val>
                                            <p:fltVal val="0"/>
                                          </p:val>
                                        </p:tav>
                                        <p:tav tm="100000">
                                          <p:val>
                                            <p:strVal val="#ppt_h"/>
                                          </p:val>
                                        </p:tav>
                                      </p:tavLst>
                                    </p:anim>
                                    <p:animEffect transition="in" filter="fade">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8229600" cy="895336"/>
          </a:xfrm>
        </p:spPr>
        <p:txBody>
          <a:bodyPr>
            <a:normAutofit fontScale="90000"/>
          </a:bodyPr>
          <a:lstStyle/>
          <a:p>
            <a:r>
              <a:rPr lang="en-US" b="1" dirty="0" smtClean="0"/>
              <a:t>Van de </a:t>
            </a:r>
            <a:r>
              <a:rPr lang="en-US" b="1" dirty="0" err="1" smtClean="0"/>
              <a:t>Graaff</a:t>
            </a:r>
            <a:r>
              <a:rPr lang="en-US" b="1" dirty="0" smtClean="0"/>
              <a:t> generator</a:t>
            </a:r>
            <a:br>
              <a:rPr lang="en-US" b="1" dirty="0" smtClean="0"/>
            </a:br>
            <a:endParaRPr lang="en-US" dirty="0"/>
          </a:p>
        </p:txBody>
      </p:sp>
      <p:sp>
        <p:nvSpPr>
          <p:cNvPr id="3" name="Content Placeholder 2"/>
          <p:cNvSpPr>
            <a:spLocks noGrp="1"/>
          </p:cNvSpPr>
          <p:nvPr>
            <p:ph idx="1"/>
          </p:nvPr>
        </p:nvSpPr>
        <p:spPr/>
        <p:txBody>
          <a:bodyPr/>
          <a:lstStyle/>
          <a:p>
            <a:pPr algn="l" rtl="0">
              <a:buNone/>
            </a:pPr>
            <a:endParaRPr lang="en-US" sz="1800" dirty="0" smtClean="0">
              <a:solidFill>
                <a:srgbClr val="002060"/>
              </a:solidFill>
              <a:latin typeface="Bell MT" pitchFamily="18" charset="0"/>
            </a:endParaRPr>
          </a:p>
          <a:p>
            <a:pPr algn="l" rtl="0">
              <a:buNone/>
            </a:pPr>
            <a:endParaRPr lang="en-US" sz="1800" dirty="0" smtClean="0">
              <a:solidFill>
                <a:srgbClr val="002060"/>
              </a:solidFill>
              <a:latin typeface="Bell MT" pitchFamily="18" charset="0"/>
            </a:endParaRPr>
          </a:p>
          <a:p>
            <a:pPr algn="l" rtl="0">
              <a:buNone/>
            </a:pPr>
            <a:r>
              <a:rPr lang="en-US" sz="1800" dirty="0" smtClean="0">
                <a:solidFill>
                  <a:srgbClr val="002060"/>
                </a:solidFill>
                <a:latin typeface="Bell MT" pitchFamily="18" charset="0"/>
              </a:rPr>
              <a:t>An </a:t>
            </a:r>
            <a:r>
              <a:rPr lang="en-US" sz="1800" dirty="0" smtClean="0">
                <a:solidFill>
                  <a:srgbClr val="002060"/>
                </a:solidFill>
                <a:latin typeface="Bell MT" pitchFamily="18" charset="0"/>
              </a:rPr>
              <a:t>electrostatic generator in which an electric </a:t>
            </a:r>
            <a:endParaRPr lang="en-US" sz="1800" dirty="0" smtClean="0">
              <a:solidFill>
                <a:srgbClr val="002060"/>
              </a:solidFill>
              <a:latin typeface="Bell MT" pitchFamily="18" charset="0"/>
            </a:endParaRPr>
          </a:p>
          <a:p>
            <a:pPr algn="l" rtl="0">
              <a:buNone/>
            </a:pPr>
            <a:r>
              <a:rPr lang="en-US" sz="1800" dirty="0" smtClean="0">
                <a:solidFill>
                  <a:srgbClr val="002060"/>
                </a:solidFill>
                <a:latin typeface="Bell MT" pitchFamily="18" charset="0"/>
              </a:rPr>
              <a:t>charge </a:t>
            </a:r>
            <a:r>
              <a:rPr lang="en-US" sz="1800" dirty="0" smtClean="0">
                <a:solidFill>
                  <a:srgbClr val="002060"/>
                </a:solidFill>
                <a:latin typeface="Bell MT" pitchFamily="18" charset="0"/>
              </a:rPr>
              <a:t>is either removed from or transferred to </a:t>
            </a:r>
            <a:endParaRPr lang="en-US" sz="1800" dirty="0" smtClean="0">
              <a:solidFill>
                <a:srgbClr val="002060"/>
              </a:solidFill>
              <a:latin typeface="Bell MT" pitchFamily="18" charset="0"/>
            </a:endParaRPr>
          </a:p>
          <a:p>
            <a:pPr algn="l" rtl="0">
              <a:buNone/>
            </a:pPr>
            <a:r>
              <a:rPr lang="en-US" sz="1800" dirty="0" smtClean="0">
                <a:solidFill>
                  <a:srgbClr val="002060"/>
                </a:solidFill>
                <a:latin typeface="Bell MT" pitchFamily="18" charset="0"/>
              </a:rPr>
              <a:t>a large </a:t>
            </a:r>
            <a:r>
              <a:rPr lang="en-US" sz="1800" dirty="0" smtClean="0">
                <a:solidFill>
                  <a:srgbClr val="002060"/>
                </a:solidFill>
                <a:latin typeface="Bell MT" pitchFamily="18" charset="0"/>
              </a:rPr>
              <a:t>hollow spherical electrode by a </a:t>
            </a:r>
            <a:r>
              <a:rPr lang="en-US" sz="1800" dirty="0" smtClean="0">
                <a:solidFill>
                  <a:srgbClr val="002060"/>
                </a:solidFill>
                <a:latin typeface="Bell MT" pitchFamily="18" charset="0"/>
              </a:rPr>
              <a:t>rapidly</a:t>
            </a:r>
          </a:p>
          <a:p>
            <a:pPr algn="l" rtl="0">
              <a:buNone/>
            </a:pPr>
            <a:r>
              <a:rPr lang="en-US" sz="1800" dirty="0" smtClean="0">
                <a:solidFill>
                  <a:srgbClr val="002060"/>
                </a:solidFill>
                <a:latin typeface="Bell MT" pitchFamily="18" charset="0"/>
              </a:rPr>
              <a:t> </a:t>
            </a:r>
            <a:r>
              <a:rPr lang="en-US" sz="1800" dirty="0" smtClean="0">
                <a:solidFill>
                  <a:srgbClr val="002060"/>
                </a:solidFill>
                <a:latin typeface="Bell MT" pitchFamily="18" charset="0"/>
              </a:rPr>
              <a:t>moving </a:t>
            </a:r>
            <a:r>
              <a:rPr lang="en-US" sz="1800" dirty="0" smtClean="0">
                <a:solidFill>
                  <a:srgbClr val="002060"/>
                </a:solidFill>
                <a:latin typeface="Bell MT" pitchFamily="18" charset="0"/>
              </a:rPr>
              <a:t>belt, accelerating </a:t>
            </a:r>
            <a:r>
              <a:rPr lang="en-US" sz="1800" dirty="0" smtClean="0">
                <a:solidFill>
                  <a:srgbClr val="002060"/>
                </a:solidFill>
                <a:latin typeface="Bell MT" pitchFamily="18" charset="0"/>
              </a:rPr>
              <a:t>particles </a:t>
            </a:r>
            <a:r>
              <a:rPr lang="en-US" sz="1800" dirty="0" smtClean="0">
                <a:solidFill>
                  <a:srgbClr val="002060"/>
                </a:solidFill>
                <a:latin typeface="Bell MT" pitchFamily="18" charset="0"/>
              </a:rPr>
              <a:t>to </a:t>
            </a:r>
            <a:r>
              <a:rPr lang="en-US" sz="1800" dirty="0" smtClean="0">
                <a:solidFill>
                  <a:srgbClr val="002060"/>
                </a:solidFill>
                <a:latin typeface="Bell MT" pitchFamily="18" charset="0"/>
              </a:rPr>
              <a:t>energies </a:t>
            </a:r>
            <a:endParaRPr lang="en-US" sz="1800" dirty="0" smtClean="0">
              <a:solidFill>
                <a:srgbClr val="002060"/>
              </a:solidFill>
              <a:latin typeface="Bell MT" pitchFamily="18" charset="0"/>
            </a:endParaRPr>
          </a:p>
          <a:p>
            <a:pPr algn="l" rtl="0">
              <a:buNone/>
            </a:pPr>
            <a:r>
              <a:rPr lang="en-US" sz="1800" dirty="0" smtClean="0">
                <a:solidFill>
                  <a:srgbClr val="002060"/>
                </a:solidFill>
                <a:latin typeface="Bell MT" pitchFamily="18" charset="0"/>
              </a:rPr>
              <a:t>of about </a:t>
            </a:r>
            <a:r>
              <a:rPr lang="en-US" sz="1800" dirty="0" smtClean="0">
                <a:solidFill>
                  <a:srgbClr val="002060"/>
                </a:solidFill>
                <a:latin typeface="Bell MT" pitchFamily="18" charset="0"/>
              </a:rPr>
              <a:t>ten million </a:t>
            </a:r>
            <a:r>
              <a:rPr lang="en-US" sz="1800" dirty="0" smtClean="0">
                <a:solidFill>
                  <a:srgbClr val="002060"/>
                </a:solidFill>
                <a:latin typeface="Bell MT" pitchFamily="18" charset="0"/>
              </a:rPr>
              <a:t>electron </a:t>
            </a:r>
            <a:r>
              <a:rPr lang="en-US" sz="1800" dirty="0" smtClean="0">
                <a:solidFill>
                  <a:srgbClr val="002060"/>
                </a:solidFill>
                <a:latin typeface="Bell MT" pitchFamily="18" charset="0"/>
              </a:rPr>
              <a:t>volts</a:t>
            </a:r>
            <a:r>
              <a:rPr lang="en-US" sz="1800" dirty="0" smtClean="0"/>
              <a:t>.</a:t>
            </a:r>
          </a:p>
          <a:p>
            <a:pPr algn="l" rtl="0">
              <a:buNone/>
            </a:pPr>
            <a:endParaRPr lang="en-US" dirty="0"/>
          </a:p>
        </p:txBody>
      </p:sp>
      <p:pic>
        <p:nvPicPr>
          <p:cNvPr id="4" name="Picture 3" descr="A4vandeg.jpg"/>
          <p:cNvPicPr>
            <a:picLocks noChangeAspect="1"/>
          </p:cNvPicPr>
          <p:nvPr/>
        </p:nvPicPr>
        <p:blipFill>
          <a:blip r:embed="rId2"/>
          <a:stretch>
            <a:fillRect/>
          </a:stretch>
        </p:blipFill>
        <p:spPr>
          <a:xfrm>
            <a:off x="5357818" y="928670"/>
            <a:ext cx="3552835" cy="5214950"/>
          </a:xfrm>
          <a:prstGeom prst="rect">
            <a:avLst/>
          </a:prstGeom>
        </p:spPr>
      </p:pic>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grpId="0" nodeType="after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childTnLst>
                          </p:cTn>
                        </p:par>
                        <p:par>
                          <p:cTn id="9" fill="hold">
                            <p:stCondLst>
                              <p:cond delay="880"/>
                            </p:stCondLst>
                            <p:childTnLst>
                              <p:par>
                                <p:cTn id="10" presetID="21"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4)">
                                      <p:cBhvr>
                                        <p:cTn id="12" dur="500"/>
                                        <p:tgtEl>
                                          <p:spTgt spid="3">
                                            <p:txEl>
                                              <p:pRg st="2" end="2"/>
                                            </p:txEl>
                                          </p:spTgt>
                                        </p:tgtEl>
                                      </p:cBhvr>
                                    </p:animEffect>
                                  </p:childTnLst>
                                </p:cTn>
                              </p:par>
                            </p:childTnLst>
                          </p:cTn>
                        </p:par>
                        <p:par>
                          <p:cTn id="13" fill="hold">
                            <p:stCondLst>
                              <p:cond delay="1380"/>
                            </p:stCondLst>
                            <p:childTnLst>
                              <p:par>
                                <p:cTn id="14" presetID="21" presetClass="entr" presetSubtype="4"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4)">
                                      <p:cBhvr>
                                        <p:cTn id="16" dur="500"/>
                                        <p:tgtEl>
                                          <p:spTgt spid="3">
                                            <p:txEl>
                                              <p:pRg st="3" end="3"/>
                                            </p:txEl>
                                          </p:spTgt>
                                        </p:tgtEl>
                                      </p:cBhvr>
                                    </p:animEffect>
                                  </p:childTnLst>
                                </p:cTn>
                              </p:par>
                            </p:childTnLst>
                          </p:cTn>
                        </p:par>
                        <p:par>
                          <p:cTn id="17" fill="hold">
                            <p:stCondLst>
                              <p:cond delay="1880"/>
                            </p:stCondLst>
                            <p:childTnLst>
                              <p:par>
                                <p:cTn id="18" presetID="21" presetClass="entr" presetSubtype="4"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heel(4)">
                                      <p:cBhvr>
                                        <p:cTn id="20" dur="500"/>
                                        <p:tgtEl>
                                          <p:spTgt spid="3">
                                            <p:txEl>
                                              <p:pRg st="4" end="4"/>
                                            </p:txEl>
                                          </p:spTgt>
                                        </p:tgtEl>
                                      </p:cBhvr>
                                    </p:animEffect>
                                  </p:childTnLst>
                                </p:cTn>
                              </p:par>
                            </p:childTnLst>
                          </p:cTn>
                        </p:par>
                        <p:par>
                          <p:cTn id="21" fill="hold">
                            <p:stCondLst>
                              <p:cond delay="2380"/>
                            </p:stCondLst>
                            <p:childTnLst>
                              <p:par>
                                <p:cTn id="22" presetID="21" presetClass="entr" presetSubtype="4" fill="hold"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heel(4)">
                                      <p:cBhvr>
                                        <p:cTn id="24" dur="500"/>
                                        <p:tgtEl>
                                          <p:spTgt spid="3">
                                            <p:txEl>
                                              <p:pRg st="5" end="5"/>
                                            </p:txEl>
                                          </p:spTgt>
                                        </p:tgtEl>
                                      </p:cBhvr>
                                    </p:animEffect>
                                  </p:childTnLst>
                                </p:cTn>
                              </p:par>
                            </p:childTnLst>
                          </p:cTn>
                        </p:par>
                        <p:par>
                          <p:cTn id="25" fill="hold">
                            <p:stCondLst>
                              <p:cond delay="2880"/>
                            </p:stCondLst>
                            <p:childTnLst>
                              <p:par>
                                <p:cTn id="26" presetID="21" presetClass="entr" presetSubtype="4" fill="hold" nodeType="after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heel(4)">
                                      <p:cBhvr>
                                        <p:cTn id="28" dur="500"/>
                                        <p:tgtEl>
                                          <p:spTgt spid="3">
                                            <p:txEl>
                                              <p:pRg st="6" end="6"/>
                                            </p:txEl>
                                          </p:spTgt>
                                        </p:tgtEl>
                                      </p:cBhvr>
                                    </p:animEffect>
                                  </p:childTnLst>
                                </p:cTn>
                              </p:par>
                              <p:par>
                                <p:cTn id="29" presetID="52" presetClass="entr" presetSubtype="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Scale>
                                      <p:cBhvr>
                                        <p:cTn id="31"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4"/>
                                        </p:tgtEl>
                                        <p:attrNameLst>
                                          <p:attrName>ppt_x</p:attrName>
                                          <p:attrName>ppt_y</p:attrName>
                                        </p:attrNameLst>
                                      </p:cBhvr>
                                    </p:animMotion>
                                    <p:animEffect transition="in" filter="fade">
                                      <p:cBhvr>
                                        <p:cTn id="3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user\Desktop\dynamo.jpg"/>
          <p:cNvPicPr>
            <a:picLocks noChangeAspect="1" noChangeArrowheads="1"/>
          </p:cNvPicPr>
          <p:nvPr/>
        </p:nvPicPr>
        <p:blipFill>
          <a:blip r:embed="rId2"/>
          <a:srcRect/>
          <a:stretch>
            <a:fillRect/>
          </a:stretch>
        </p:blipFill>
        <p:spPr bwMode="auto">
          <a:xfrm>
            <a:off x="4071934" y="2000240"/>
            <a:ext cx="5072066" cy="4857760"/>
          </a:xfrm>
          <a:prstGeom prst="rect">
            <a:avLst/>
          </a:prstGeom>
          <a:noFill/>
        </p:spPr>
      </p:pic>
      <p:pic>
        <p:nvPicPr>
          <p:cNvPr id="4" name="Picture 3" descr="alternator7.jpg"/>
          <p:cNvPicPr>
            <a:picLocks noChangeAspect="1"/>
          </p:cNvPicPr>
          <p:nvPr/>
        </p:nvPicPr>
        <p:blipFill>
          <a:blip r:embed="rId3"/>
          <a:stretch>
            <a:fillRect/>
          </a:stretch>
        </p:blipFill>
        <p:spPr>
          <a:xfrm>
            <a:off x="0" y="2000240"/>
            <a:ext cx="4714876" cy="4857760"/>
          </a:xfrm>
          <a:prstGeom prst="rect">
            <a:avLst/>
          </a:prstGeom>
        </p:spPr>
      </p:pic>
      <p:sp>
        <p:nvSpPr>
          <p:cNvPr id="6" name="Rectangle 5"/>
          <p:cNvSpPr/>
          <p:nvPr/>
        </p:nvSpPr>
        <p:spPr>
          <a:xfrm>
            <a:off x="0" y="785794"/>
            <a:ext cx="4714876" cy="923330"/>
          </a:xfrm>
          <a:prstGeom prst="rect">
            <a:avLst/>
          </a:prstGeom>
          <a:noFill/>
        </p:spPr>
        <p:txBody>
          <a:bodyPr wrap="square" lIns="91440" tIns="45720" rIns="91440" bIns="45720">
            <a:spAutoFit/>
          </a:bodyPr>
          <a:lstStyle/>
          <a:p>
            <a:pPr lvl="0"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Dynamo</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Rectangle 6"/>
          <p:cNvSpPr/>
          <p:nvPr/>
        </p:nvSpPr>
        <p:spPr>
          <a:xfrm>
            <a:off x="4429124" y="785794"/>
            <a:ext cx="4714876" cy="923330"/>
          </a:xfrm>
          <a:prstGeom prst="rect">
            <a:avLst/>
          </a:prstGeom>
          <a:noFill/>
        </p:spPr>
        <p:txBody>
          <a:bodyPr wrap="square" lIns="91440" tIns="45720" rIns="91440" bIns="45720">
            <a:spAutoFit/>
          </a:bodyPr>
          <a:lstStyle/>
          <a:p>
            <a:pPr lvl="0"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Alternator</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nodeType="withEffect">
                                  <p:stCondLst>
                                    <p:cond delay="0"/>
                                  </p:stCondLst>
                                  <p:childTnLst>
                                    <p:set>
                                      <p:cBhvr>
                                        <p:cTn id="9" dur="1" fill="hold">
                                          <p:stCondLst>
                                            <p:cond delay="0"/>
                                          </p:stCondLst>
                                        </p:cTn>
                                        <p:tgtEl>
                                          <p:spTgt spid="20482"/>
                                        </p:tgtEl>
                                        <p:attrNameLst>
                                          <p:attrName>style.visibility</p:attrName>
                                        </p:attrNameLst>
                                      </p:cBhvr>
                                      <p:to>
                                        <p:strVal val="visible"/>
                                      </p:to>
                                    </p:set>
                                    <p:animEffect transition="in" filter="box(in)">
                                      <p:cBhvr>
                                        <p:cTn id="10"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u.jpg"/>
          <p:cNvPicPr>
            <a:picLocks noChangeAspect="1"/>
          </p:cNvPicPr>
          <p:nvPr/>
        </p:nvPicPr>
        <p:blipFill>
          <a:blip r:embed="rId2" cstate="print"/>
          <a:stretch>
            <a:fillRect/>
          </a:stretch>
        </p:blipFill>
        <p:spPr>
          <a:xfrm>
            <a:off x="-1357354" y="428604"/>
            <a:ext cx="8001056" cy="5174597"/>
          </a:xfrm>
          <a:prstGeom prst="rect">
            <a:avLst/>
          </a:prstGeom>
        </p:spPr>
      </p:pic>
      <p:pic>
        <p:nvPicPr>
          <p:cNvPr id="4" name="Picture 3" descr="Untitled.jpg"/>
          <p:cNvPicPr>
            <a:picLocks noChangeAspect="1"/>
          </p:cNvPicPr>
          <p:nvPr/>
        </p:nvPicPr>
        <p:blipFill>
          <a:blip r:embed="rId3" cstate="print"/>
          <a:stretch>
            <a:fillRect/>
          </a:stretch>
        </p:blipFill>
        <p:spPr>
          <a:xfrm>
            <a:off x="4286248" y="357166"/>
            <a:ext cx="6301167" cy="5000660"/>
          </a:xfrm>
          <a:prstGeom prst="rect">
            <a:avLst/>
          </a:prstGeom>
        </p:spPr>
      </p:pic>
      <p:sp>
        <p:nvSpPr>
          <p:cNvPr id="6" name="Rectangle 5"/>
          <p:cNvSpPr/>
          <p:nvPr/>
        </p:nvSpPr>
        <p:spPr>
          <a:xfrm>
            <a:off x="323528" y="5085184"/>
            <a:ext cx="8208912" cy="1846659"/>
          </a:xfrm>
          <a:prstGeom prst="rect">
            <a:avLst/>
          </a:prstGeom>
        </p:spPr>
        <p:txBody>
          <a:bodyPr wrap="square">
            <a:spAutoFit/>
          </a:bodyPr>
          <a:lstStyle/>
          <a:p>
            <a:pPr algn="l" rtl="0"/>
            <a:r>
              <a:rPr lang="en-US" sz="2800" b="1" dirty="0" smtClean="0">
                <a:solidFill>
                  <a:schemeClr val="tx2"/>
                </a:solidFill>
              </a:rPr>
              <a:t>Mechanical:</a:t>
            </a:r>
          </a:p>
          <a:p>
            <a:pPr marL="742950" lvl="1" indent="-285750" algn="l" rtl="0">
              <a:buFont typeface="Arial" pitchFamily="34" charset="0"/>
              <a:buChar char="•"/>
            </a:pPr>
            <a:r>
              <a:rPr lang="en-US" sz="2400" b="1" dirty="0" smtClean="0"/>
              <a:t>Rotor: </a:t>
            </a:r>
            <a:r>
              <a:rPr lang="en-US" sz="2000" dirty="0" smtClean="0"/>
              <a:t>The rotating part of an electrical machine.</a:t>
            </a:r>
          </a:p>
          <a:p>
            <a:pPr marL="285750" indent="-285750" algn="l" rtl="0">
              <a:buFont typeface="Arial" pitchFamily="34" charset="0"/>
              <a:buChar char="•"/>
            </a:pPr>
            <a:endParaRPr lang="en-US" sz="2000" dirty="0" smtClean="0"/>
          </a:p>
          <a:p>
            <a:pPr marL="742950" lvl="1" indent="-285750" algn="l" rtl="0">
              <a:buFont typeface="Arial" pitchFamily="34" charset="0"/>
              <a:buChar char="•"/>
            </a:pPr>
            <a:r>
              <a:rPr lang="en-US" sz="2400" b="1" dirty="0" smtClean="0"/>
              <a:t>Stator: </a:t>
            </a:r>
            <a:r>
              <a:rPr lang="en-US" sz="2000" dirty="0" smtClean="0"/>
              <a:t>The stationary part of an electrical machine.</a:t>
            </a:r>
          </a:p>
          <a:p>
            <a:pPr algn="l" rtl="0"/>
            <a:endParaRPr lang="en-US" dirty="0" smtClean="0"/>
          </a:p>
        </p:txBody>
      </p:sp>
      <p:sp>
        <p:nvSpPr>
          <p:cNvPr id="7" name="Rectangle 6"/>
          <p:cNvSpPr/>
          <p:nvPr/>
        </p:nvSpPr>
        <p:spPr>
          <a:xfrm>
            <a:off x="857224" y="357166"/>
            <a:ext cx="7923964" cy="830997"/>
          </a:xfrm>
          <a:prstGeom prst="rect">
            <a:avLst/>
          </a:prstGeom>
          <a:noFill/>
        </p:spPr>
        <p:txBody>
          <a:bodyPr wrap="none" lIns="91440" tIns="45720" rIns="91440" bIns="45720">
            <a:spAutoFit/>
          </a:bodyPr>
          <a:lstStyle/>
          <a:p>
            <a:pPr algn="ctr"/>
            <a:r>
              <a:rPr lang="en-US"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How are the manufactured</a:t>
            </a:r>
            <a:endParaRPr lang="en-US"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 xmlns:p14="http://schemas.microsoft.com/office/powerpoint/2010/main" val="1655251634"/>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Scale>
                                      <p:cBhvr>
                                        <p:cTn id="12" dur="1000" decel="50000" fill="hold">
                                          <p:stCondLst>
                                            <p:cond delay="0"/>
                                          </p:stCondLst>
                                        </p:cTn>
                                        <p:tgtEl>
                                          <p:spTgt spid="6">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
                                            <p:txEl>
                                              <p:pRg st="1" end="1"/>
                                            </p:txEl>
                                          </p:spTgt>
                                        </p:tgtEl>
                                        <p:attrNameLst>
                                          <p:attrName>ppt_x</p:attrName>
                                          <p:attrName>ppt_y</p:attrName>
                                        </p:attrNameLst>
                                      </p:cBhvr>
                                    </p:animMotion>
                                    <p:animEffect transition="in" filter="fade">
                                      <p:cBhvr>
                                        <p:cTn id="14" dur="1000"/>
                                        <p:tgtEl>
                                          <p:spTgt spid="6">
                                            <p:txEl>
                                              <p:pRg st="1" end="1"/>
                                            </p:txEl>
                                          </p:spTgt>
                                        </p:tgtEl>
                                      </p:cBhvr>
                                    </p:animEffect>
                                  </p:childTnLst>
                                </p:cTn>
                              </p:par>
                            </p:childTnLst>
                          </p:cTn>
                        </p:par>
                        <p:par>
                          <p:cTn id="15" fill="hold">
                            <p:stCondLst>
                              <p:cond delay="1000"/>
                            </p:stCondLst>
                            <p:childTnLst>
                              <p:par>
                                <p:cTn id="16" presetID="15" presetClass="entr" presetSubtype="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2000" fill="hold"/>
                                        <p:tgtEl>
                                          <p:spTgt spid="4"/>
                                        </p:tgtEl>
                                        <p:attrNameLst>
                                          <p:attrName>ppt_w</p:attrName>
                                        </p:attrNameLst>
                                      </p:cBhvr>
                                      <p:tavLst>
                                        <p:tav tm="0">
                                          <p:val>
                                            <p:fltVal val="0"/>
                                          </p:val>
                                        </p:tav>
                                        <p:tav tm="100000">
                                          <p:val>
                                            <p:strVal val="#ppt_w"/>
                                          </p:val>
                                        </p:tav>
                                      </p:tavLst>
                                    </p:anim>
                                    <p:anim calcmode="lin" valueType="num">
                                      <p:cBhvr>
                                        <p:cTn id="19" dur="2000" fill="hold"/>
                                        <p:tgtEl>
                                          <p:spTgt spid="4"/>
                                        </p:tgtEl>
                                        <p:attrNameLst>
                                          <p:attrName>ppt_h</p:attrName>
                                        </p:attrNameLst>
                                      </p:cBhvr>
                                      <p:tavLst>
                                        <p:tav tm="0">
                                          <p:val>
                                            <p:fltVal val="0"/>
                                          </p:val>
                                        </p:tav>
                                        <p:tav tm="100000">
                                          <p:val>
                                            <p:strVal val="#ppt_h"/>
                                          </p:val>
                                        </p:tav>
                                      </p:tavLst>
                                    </p:anim>
                                    <p:anim calcmode="lin" valueType="num">
                                      <p:cBhvr>
                                        <p:cTn id="20"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1"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 calcmode="lin" valueType="num">
                                      <p:cBhvr>
                                        <p:cTn id="26" dur="1000" fill="hold"/>
                                        <p:tgtEl>
                                          <p:spTgt spid="6">
                                            <p:txEl>
                                              <p:pRg st="3" end="3"/>
                                            </p:txEl>
                                          </p:spTgt>
                                        </p:tgtEl>
                                        <p:attrNameLst>
                                          <p:attrName>ppt_x</p:attrName>
                                        </p:attrNameLst>
                                      </p:cBhvr>
                                      <p:tavLst>
                                        <p:tav tm="0">
                                          <p:val>
                                            <p:strVal val="#ppt_x-.2"/>
                                          </p:val>
                                        </p:tav>
                                        <p:tav tm="100000">
                                          <p:val>
                                            <p:strVal val="#ppt_x"/>
                                          </p:val>
                                        </p:tav>
                                      </p:tavLst>
                                    </p:anim>
                                    <p:anim calcmode="lin" valueType="num">
                                      <p:cBhvr>
                                        <p:cTn id="27" dur="1000" fill="hold"/>
                                        <p:tgtEl>
                                          <p:spTgt spid="6">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6">
                                            <p:txEl>
                                              <p:pRg st="3" end="3"/>
                                            </p:txEl>
                                          </p:spTgt>
                                        </p:tgtEl>
                                      </p:cBhvr>
                                    </p:animEffect>
                                  </p:childTnLst>
                                </p:cTn>
                              </p:par>
                            </p:childTnLst>
                          </p:cTn>
                        </p:par>
                        <p:par>
                          <p:cTn id="29" fill="hold">
                            <p:stCondLst>
                              <p:cond delay="1000"/>
                            </p:stCondLst>
                            <p:childTnLst>
                              <p:par>
                                <p:cTn id="30" presetID="47" presetClass="entr" presetSubtype="0"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428604"/>
            <a:ext cx="8352928" cy="3323987"/>
          </a:xfrm>
          <a:prstGeom prst="rect">
            <a:avLst/>
          </a:prstGeom>
        </p:spPr>
        <p:txBody>
          <a:bodyPr wrap="square">
            <a:spAutoFit/>
          </a:bodyPr>
          <a:lstStyle/>
          <a:p>
            <a:pPr algn="l" rtl="0"/>
            <a:endParaRPr lang="en-US" dirty="0" smtClean="0"/>
          </a:p>
          <a:p>
            <a:pPr algn="l" rtl="0"/>
            <a:r>
              <a:rPr lang="en-US" sz="3600" dirty="0" smtClean="0">
                <a:solidFill>
                  <a:schemeClr val="tx2"/>
                </a:solidFill>
                <a:latin typeface="Imprint MT Shadow" pitchFamily="82" charset="0"/>
              </a:rPr>
              <a:t>Electrical:</a:t>
            </a:r>
          </a:p>
          <a:p>
            <a:pPr marL="742950" lvl="1" indent="-285750" algn="l" rtl="0">
              <a:buFont typeface="Arial" pitchFamily="34" charset="0"/>
              <a:buChar char="•"/>
            </a:pPr>
            <a:r>
              <a:rPr lang="en-US" sz="2000" b="1" dirty="0" smtClean="0"/>
              <a:t>Armature: </a:t>
            </a:r>
            <a:r>
              <a:rPr lang="en-US" dirty="0" smtClean="0"/>
              <a:t>The power-producing component of an electrical machine. In a generator, alternator, or dynamo the armature windings generate the electric current. The armature can be on either the rotor or the stator.</a:t>
            </a:r>
          </a:p>
          <a:p>
            <a:pPr marL="285750" indent="-285750" algn="l" rtl="0">
              <a:buFont typeface="Arial" pitchFamily="34" charset="0"/>
              <a:buChar char="•"/>
            </a:pPr>
            <a:endParaRPr lang="en-US" dirty="0" smtClean="0"/>
          </a:p>
          <a:p>
            <a:pPr marL="742950" lvl="1" indent="-285750" algn="l" rtl="0">
              <a:buFont typeface="Arial" pitchFamily="34" charset="0"/>
              <a:buChar char="•"/>
            </a:pPr>
            <a:r>
              <a:rPr lang="en-US" sz="2000" b="1" dirty="0" smtClean="0"/>
              <a:t>Field: </a:t>
            </a:r>
            <a:r>
              <a:rPr lang="en-US" dirty="0" smtClean="0"/>
              <a:t>The magnetic field component of an electrical machine. The magnetic field of the dynamo or alternator can be provided by either electromagnets or permanent magnets mounted on either the rotor or the stator.</a:t>
            </a:r>
            <a:endParaRPr lang="en-US" dirty="0"/>
          </a:p>
        </p:txBody>
      </p:sp>
      <p:pic>
        <p:nvPicPr>
          <p:cNvPr id="3074" name="Picture 2" descr="C:\Users\ASIM\Desktop\ee205 presentation\14177_60_2.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14348" y="3498938"/>
            <a:ext cx="7344816" cy="335906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64723588"/>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4">
                                            <p:txEl>
                                              <p:pRg st="1" end="1"/>
                                            </p:txEl>
                                          </p:spTgt>
                                        </p:tgtEl>
                                        <p:attrNameLst>
                                          <p:attrName>style.visibility</p:attrName>
                                        </p:attrNameLst>
                                      </p:cBhvr>
                                      <p:to>
                                        <p:strVal val="visible"/>
                                      </p:to>
                                    </p:set>
                                    <p:anim calcmode="discrete" valueType="clr">
                                      <p:cBhvr override="childStyle">
                                        <p:cTn id="7" dur="80"/>
                                        <p:tgtEl>
                                          <p:spTgt spid="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4">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plus(in)">
                                      <p:cBhvr>
                                        <p:cTn id="14" dur="1000"/>
                                        <p:tgtEl>
                                          <p:spTgt spid="4">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slide(fromBottom)">
                                      <p:cBhvr>
                                        <p:cTn id="19" dur="1000"/>
                                        <p:tgtEl>
                                          <p:spTgt spid="4">
                                            <p:txEl>
                                              <p:pRg st="4" end="4"/>
                                            </p:txEl>
                                          </p:spTgt>
                                        </p:tgtEl>
                                      </p:cBhvr>
                                    </p:animEffect>
                                  </p:childTnLst>
                                </p:cTn>
                              </p:par>
                            </p:childTnLst>
                          </p:cTn>
                        </p:par>
                        <p:par>
                          <p:cTn id="20" fill="hold">
                            <p:stCondLst>
                              <p:cond delay="1000"/>
                            </p:stCondLst>
                            <p:childTnLst>
                              <p:par>
                                <p:cTn id="21" presetID="20" presetClass="entr" presetSubtype="0" fill="hold" nodeType="afterEffect">
                                  <p:stCondLst>
                                    <p:cond delay="0"/>
                                  </p:stCondLst>
                                  <p:childTnLst>
                                    <p:set>
                                      <p:cBhvr>
                                        <p:cTn id="22" dur="1" fill="hold">
                                          <p:stCondLst>
                                            <p:cond delay="0"/>
                                          </p:stCondLst>
                                        </p:cTn>
                                        <p:tgtEl>
                                          <p:spTgt spid="3074"/>
                                        </p:tgtEl>
                                        <p:attrNameLst>
                                          <p:attrName>style.visibility</p:attrName>
                                        </p:attrNameLst>
                                      </p:cBhvr>
                                      <p:to>
                                        <p:strVal val="visible"/>
                                      </p:to>
                                    </p:set>
                                    <p:animEffect transition="in" filter="wedge">
                                      <p:cBhvr>
                                        <p:cTn id="23"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p:control spid="2054" name="ShockwaveFlash2" r:id="rId2" imgW="9142857" imgH="6857143"/>
    </p:controls>
    <p:extLst>
      <p:ext uri="{BB962C8B-B14F-4D97-AF65-F5344CB8AC3E}">
        <p14:creationId xmlns="" xmlns:p14="http://schemas.microsoft.com/office/powerpoint/2010/main" val="1828540375"/>
      </p:ext>
    </p:extLst>
  </p:cSld>
  <p:clrMapOvr>
    <a:masterClrMapping/>
  </p:clrMapOvr>
  <p:transition spd="med">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857232"/>
            <a:ext cx="8229600" cy="990600"/>
          </a:xfrm>
        </p:spPr>
        <p:txBody>
          <a:bodyPr>
            <a:normAutofit fontScale="90000"/>
          </a:bodyPr>
          <a:lstStyle/>
          <a:p>
            <a:r>
              <a:rPr lang="en-US" dirty="0" smtClean="0"/>
              <a:t>Sources:</a:t>
            </a:r>
            <a:br>
              <a:rPr lang="en-US" dirty="0" smtClean="0"/>
            </a:br>
            <a:endParaRPr lang="ar-SA" dirty="0"/>
          </a:p>
        </p:txBody>
      </p:sp>
      <p:sp>
        <p:nvSpPr>
          <p:cNvPr id="3" name="Content Placeholder 2"/>
          <p:cNvSpPr>
            <a:spLocks noGrp="1"/>
          </p:cNvSpPr>
          <p:nvPr>
            <p:ph idx="1"/>
          </p:nvPr>
        </p:nvSpPr>
        <p:spPr>
          <a:xfrm>
            <a:off x="428596" y="1214422"/>
            <a:ext cx="8229600" cy="4876800"/>
          </a:xfrm>
        </p:spPr>
        <p:txBody>
          <a:bodyPr>
            <a:normAutofit fontScale="92500" lnSpcReduction="20000"/>
          </a:bodyPr>
          <a:lstStyle/>
          <a:p>
            <a:pPr algn="l" rtl="0"/>
            <a:endParaRPr lang="en-US" dirty="0" smtClean="0"/>
          </a:p>
          <a:p>
            <a:pPr algn="l" rtl="0"/>
            <a:endParaRPr lang="en-US" dirty="0"/>
          </a:p>
          <a:p>
            <a:pPr algn="l" rtl="0"/>
            <a:endParaRPr lang="en-US" dirty="0" smtClean="0"/>
          </a:p>
          <a:p>
            <a:pPr algn="l" rtl="0"/>
            <a:r>
              <a:rPr lang="en-US" dirty="0"/>
              <a:t>http://</a:t>
            </a:r>
            <a:r>
              <a:rPr lang="en-US" dirty="0" smtClean="0"/>
              <a:t>terry-eng35.blogspot.com/2012/05/electricity-production.html</a:t>
            </a:r>
          </a:p>
          <a:p>
            <a:pPr algn="l" rtl="0"/>
            <a:endParaRPr lang="en-US" dirty="0"/>
          </a:p>
          <a:p>
            <a:pPr algn="l" rtl="0"/>
            <a:r>
              <a:rPr lang="en-US" dirty="0"/>
              <a:t>http://www.eon-uk.com/EnergyExperience/700.htm</a:t>
            </a:r>
          </a:p>
          <a:p>
            <a:pPr marL="0" indent="0" algn="l" rtl="0">
              <a:buNone/>
            </a:pPr>
            <a:endParaRPr lang="en-US" dirty="0" smtClean="0"/>
          </a:p>
          <a:p>
            <a:pPr algn="l" rtl="0"/>
            <a:r>
              <a:rPr lang="en-US" dirty="0"/>
              <a:t>http://en.wikipedia.org/wiki/Electrical_generator</a:t>
            </a:r>
          </a:p>
          <a:p>
            <a:pPr algn="l" rtl="0"/>
            <a:endParaRPr lang="en-US" dirty="0" smtClean="0"/>
          </a:p>
          <a:p>
            <a:pPr algn="l" rtl="0"/>
            <a:r>
              <a:rPr lang="en-US" dirty="0" smtClean="0"/>
              <a:t>http</a:t>
            </a:r>
            <a:r>
              <a:rPr lang="en-US" dirty="0"/>
              <a:t>://www.poweredgenerators.com/</a:t>
            </a:r>
            <a:endParaRPr lang="en-US" dirty="0" smtClean="0"/>
          </a:p>
          <a:p>
            <a:pPr algn="l" rtl="0"/>
            <a:endParaRPr lang="en-US" dirty="0"/>
          </a:p>
          <a:p>
            <a:pPr algn="l" rtl="0"/>
            <a:r>
              <a:rPr lang="en-US" dirty="0" smtClean="0"/>
              <a:t>http</a:t>
            </a:r>
            <a:r>
              <a:rPr lang="en-US" dirty="0"/>
              <a:t>://upload.wikimedia.org/wikipedia/commons/thumb/5/58/Stator_and_rotor_by_Zureks.JPG/800px-Stator_and_rotor_by_Zureks.JPG</a:t>
            </a:r>
            <a:endParaRPr lang="ar-SA" dirty="0"/>
          </a:p>
        </p:txBody>
      </p:sp>
    </p:spTree>
    <p:extLst>
      <p:ext uri="{BB962C8B-B14F-4D97-AF65-F5344CB8AC3E}">
        <p14:creationId xmlns="" xmlns:p14="http://schemas.microsoft.com/office/powerpoint/2010/main" val="990411057"/>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down)">
                                      <p:cBhvr>
                                        <p:cTn id="11" dur="500"/>
                                        <p:tgtEl>
                                          <p:spTgt spid="3">
                                            <p:txEl>
                                              <p:pRg st="3" end="3"/>
                                            </p:txEl>
                                          </p:spTgt>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ipe(down)">
                                      <p:cBhvr>
                                        <p:cTn id="15" dur="500"/>
                                        <p:tgtEl>
                                          <p:spTgt spid="3">
                                            <p:txEl>
                                              <p:pRg st="5" end="5"/>
                                            </p:txEl>
                                          </p:spTgt>
                                        </p:tgtEl>
                                      </p:cBhvr>
                                    </p:animEffect>
                                  </p:childTnLst>
                                </p:cTn>
                              </p:par>
                            </p:childTnLst>
                          </p:cTn>
                        </p:par>
                        <p:par>
                          <p:cTn id="16" fill="hold">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wipe(down)">
                                      <p:cBhvr>
                                        <p:cTn id="19" dur="500"/>
                                        <p:tgtEl>
                                          <p:spTgt spid="3">
                                            <p:txEl>
                                              <p:pRg st="7" end="7"/>
                                            </p:txEl>
                                          </p:spTgt>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wipe(down)">
                                      <p:cBhvr>
                                        <p:cTn id="23" dur="500"/>
                                        <p:tgtEl>
                                          <p:spTgt spid="3">
                                            <p:txEl>
                                              <p:pRg st="9" end="9"/>
                                            </p:txEl>
                                          </p:spTgt>
                                        </p:tgtEl>
                                      </p:cBhvr>
                                    </p:animEffect>
                                  </p:childTnLst>
                                </p:cTn>
                              </p:par>
                            </p:childTnLst>
                          </p:cTn>
                        </p:par>
                        <p:par>
                          <p:cTn id="24" fill="hold">
                            <p:stCondLst>
                              <p:cond delay="3000"/>
                            </p:stCondLst>
                            <p:childTnLst>
                              <p:par>
                                <p:cTn id="25" presetID="22" presetClass="entr" presetSubtype="4" fill="hold" grpId="0" nodeType="after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wipe(down)">
                                      <p:cBhvr>
                                        <p:cTn id="2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180</TotalTime>
  <Words>221</Words>
  <Application>Microsoft Office PowerPoint</Application>
  <PresentationFormat>On-screen Show (4:3)</PresentationFormat>
  <Paragraphs>56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  Power Generators</vt:lpstr>
      <vt:lpstr>Slide 2</vt:lpstr>
      <vt:lpstr>What is the generator </vt:lpstr>
      <vt:lpstr>Van de Graaff generator </vt:lpstr>
      <vt:lpstr>Slide 5</vt:lpstr>
      <vt:lpstr>Slide 6</vt:lpstr>
      <vt:lpstr>Slide 7</vt:lpstr>
      <vt:lpstr>Slide 8</vt:lpstr>
      <vt:lpstr>Sources: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Generators</dc:title>
  <dc:creator>ASIM</dc:creator>
  <cp:lastModifiedBy>user</cp:lastModifiedBy>
  <cp:revision>17</cp:revision>
  <dcterms:created xsi:type="dcterms:W3CDTF">2012-12-19T17:50:18Z</dcterms:created>
  <dcterms:modified xsi:type="dcterms:W3CDTF">2012-12-21T21:24:48Z</dcterms:modified>
</cp:coreProperties>
</file>