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257" r:id="rId2"/>
    <p:sldId id="258" r:id="rId3"/>
    <p:sldId id="259" r:id="rId4"/>
    <p:sldId id="260" r:id="rId5"/>
    <p:sldId id="261" r:id="rId6"/>
    <p:sldId id="281" r:id="rId7"/>
    <p:sldId id="262" r:id="rId8"/>
    <p:sldId id="263" r:id="rId9"/>
    <p:sldId id="264" r:id="rId10"/>
    <p:sldId id="282" r:id="rId11"/>
    <p:sldId id="265" r:id="rId12"/>
    <p:sldId id="266" r:id="rId13"/>
    <p:sldId id="267" r:id="rId14"/>
    <p:sldId id="268" r:id="rId15"/>
    <p:sldId id="269" r:id="rId16"/>
    <p:sldId id="271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304" r:id="rId38"/>
    <p:sldId id="295" r:id="rId39"/>
    <p:sldId id="296" r:id="rId40"/>
    <p:sldId id="297" r:id="rId41"/>
    <p:sldId id="298" r:id="rId42"/>
    <p:sldId id="299" r:id="rId43"/>
    <p:sldId id="301" r:id="rId44"/>
    <p:sldId id="300" r:id="rId45"/>
    <p:sldId id="302" r:id="rId46"/>
    <p:sldId id="303" r:id="rId47"/>
    <p:sldId id="305" r:id="rId48"/>
    <p:sldId id="306" r:id="rId49"/>
    <p:sldId id="307" r:id="rId50"/>
    <p:sldId id="308" r:id="rId51"/>
    <p:sldId id="310" r:id="rId52"/>
    <p:sldId id="312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0000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34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12" Type="http://schemas.openxmlformats.org/officeDocument/2006/relationships/image" Target="../media/image12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6" Type="http://schemas.openxmlformats.org/officeDocument/2006/relationships/image" Target="../media/image6.wmf"/><Relationship Id="rId11" Type="http://schemas.openxmlformats.org/officeDocument/2006/relationships/image" Target="../media/image11.wmf"/><Relationship Id="rId5" Type="http://schemas.openxmlformats.org/officeDocument/2006/relationships/image" Target="../media/image5.wmf"/><Relationship Id="rId10" Type="http://schemas.openxmlformats.org/officeDocument/2006/relationships/image" Target="../media/image10.wmf"/><Relationship Id="rId4" Type="http://schemas.openxmlformats.org/officeDocument/2006/relationships/image" Target="../media/image4.wmf"/><Relationship Id="rId9" Type="http://schemas.openxmlformats.org/officeDocument/2006/relationships/image" Target="../media/image9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70.wmf"/><Relationship Id="rId3" Type="http://schemas.openxmlformats.org/officeDocument/2006/relationships/image" Target="../media/image65.wmf"/><Relationship Id="rId7" Type="http://schemas.openxmlformats.org/officeDocument/2006/relationships/image" Target="../media/image69.wmf"/><Relationship Id="rId2" Type="http://schemas.openxmlformats.org/officeDocument/2006/relationships/image" Target="../media/image64.wmf"/><Relationship Id="rId1" Type="http://schemas.openxmlformats.org/officeDocument/2006/relationships/image" Target="../media/image33.wmf"/><Relationship Id="rId6" Type="http://schemas.openxmlformats.org/officeDocument/2006/relationships/image" Target="../media/image68.wmf"/><Relationship Id="rId5" Type="http://schemas.openxmlformats.org/officeDocument/2006/relationships/image" Target="../media/image67.wmf"/><Relationship Id="rId10" Type="http://schemas.openxmlformats.org/officeDocument/2006/relationships/image" Target="../media/image72.wmf"/><Relationship Id="rId4" Type="http://schemas.openxmlformats.org/officeDocument/2006/relationships/image" Target="../media/image66.wmf"/><Relationship Id="rId9" Type="http://schemas.openxmlformats.org/officeDocument/2006/relationships/image" Target="../media/image71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13" Type="http://schemas.openxmlformats.org/officeDocument/2006/relationships/image" Target="../media/image73.wmf"/><Relationship Id="rId18" Type="http://schemas.openxmlformats.org/officeDocument/2006/relationships/image" Target="../media/image78.wmf"/><Relationship Id="rId3" Type="http://schemas.openxmlformats.org/officeDocument/2006/relationships/image" Target="../media/image1.wmf"/><Relationship Id="rId7" Type="http://schemas.openxmlformats.org/officeDocument/2006/relationships/image" Target="../media/image5.wmf"/><Relationship Id="rId12" Type="http://schemas.openxmlformats.org/officeDocument/2006/relationships/image" Target="../media/image47.wmf"/><Relationship Id="rId17" Type="http://schemas.openxmlformats.org/officeDocument/2006/relationships/image" Target="../media/image77.wmf"/><Relationship Id="rId2" Type="http://schemas.openxmlformats.org/officeDocument/2006/relationships/image" Target="../media/image63.wmf"/><Relationship Id="rId16" Type="http://schemas.openxmlformats.org/officeDocument/2006/relationships/image" Target="../media/image76.wmf"/><Relationship Id="rId1" Type="http://schemas.openxmlformats.org/officeDocument/2006/relationships/image" Target="../media/image48.wmf"/><Relationship Id="rId6" Type="http://schemas.openxmlformats.org/officeDocument/2006/relationships/image" Target="../media/image4.wmf"/><Relationship Id="rId11" Type="http://schemas.openxmlformats.org/officeDocument/2006/relationships/image" Target="../media/image12.wmf"/><Relationship Id="rId5" Type="http://schemas.openxmlformats.org/officeDocument/2006/relationships/image" Target="../media/image3.wmf"/><Relationship Id="rId15" Type="http://schemas.openxmlformats.org/officeDocument/2006/relationships/image" Target="../media/image75.wmf"/><Relationship Id="rId10" Type="http://schemas.openxmlformats.org/officeDocument/2006/relationships/image" Target="../media/image11.wmf"/><Relationship Id="rId4" Type="http://schemas.openxmlformats.org/officeDocument/2006/relationships/image" Target="../media/image2.wmf"/><Relationship Id="rId9" Type="http://schemas.openxmlformats.org/officeDocument/2006/relationships/image" Target="../media/image10.wmf"/><Relationship Id="rId14" Type="http://schemas.openxmlformats.org/officeDocument/2006/relationships/image" Target="../media/image74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0.wmf"/><Relationship Id="rId2" Type="http://schemas.openxmlformats.org/officeDocument/2006/relationships/image" Target="../media/image79.wmf"/><Relationship Id="rId1" Type="http://schemas.openxmlformats.org/officeDocument/2006/relationships/image" Target="../media/image33.wmf"/><Relationship Id="rId5" Type="http://schemas.openxmlformats.org/officeDocument/2006/relationships/image" Target="../media/image82.wmf"/><Relationship Id="rId4" Type="http://schemas.openxmlformats.org/officeDocument/2006/relationships/image" Target="../media/image81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4.wmf"/><Relationship Id="rId2" Type="http://schemas.openxmlformats.org/officeDocument/2006/relationships/image" Target="../media/image83.wmf"/><Relationship Id="rId1" Type="http://schemas.openxmlformats.org/officeDocument/2006/relationships/image" Target="../media/image33.wmf"/><Relationship Id="rId6" Type="http://schemas.openxmlformats.org/officeDocument/2006/relationships/image" Target="../media/image86.wmf"/><Relationship Id="rId5" Type="http://schemas.openxmlformats.org/officeDocument/2006/relationships/image" Target="../media/image85.wmf"/><Relationship Id="rId4" Type="http://schemas.openxmlformats.org/officeDocument/2006/relationships/image" Target="../media/image68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88.wmf"/><Relationship Id="rId2" Type="http://schemas.openxmlformats.org/officeDocument/2006/relationships/image" Target="../media/image87.wmf"/><Relationship Id="rId1" Type="http://schemas.openxmlformats.org/officeDocument/2006/relationships/image" Target="../media/image33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90.wmf"/><Relationship Id="rId2" Type="http://schemas.openxmlformats.org/officeDocument/2006/relationships/image" Target="../media/image89.wmf"/><Relationship Id="rId1" Type="http://schemas.openxmlformats.org/officeDocument/2006/relationships/image" Target="../media/image33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92.wmf"/><Relationship Id="rId2" Type="http://schemas.openxmlformats.org/officeDocument/2006/relationships/image" Target="../media/image91.wmf"/><Relationship Id="rId1" Type="http://schemas.openxmlformats.org/officeDocument/2006/relationships/image" Target="../media/image33.wmf"/></Relationships>
</file>

<file path=ppt/drawings/_rels/vmlDrawing17.vml.rels><?xml version="1.0" encoding="UTF-8" standalone="yes"?>
<Relationships xmlns="http://schemas.openxmlformats.org/package/2006/relationships"><Relationship Id="rId8" Type="http://schemas.openxmlformats.org/officeDocument/2006/relationships/image" Target="../media/image99.wmf"/><Relationship Id="rId3" Type="http://schemas.openxmlformats.org/officeDocument/2006/relationships/image" Target="../media/image94.wmf"/><Relationship Id="rId7" Type="http://schemas.openxmlformats.org/officeDocument/2006/relationships/image" Target="../media/image98.wmf"/><Relationship Id="rId2" Type="http://schemas.openxmlformats.org/officeDocument/2006/relationships/image" Target="../media/image93.wmf"/><Relationship Id="rId1" Type="http://schemas.openxmlformats.org/officeDocument/2006/relationships/image" Target="../media/image33.wmf"/><Relationship Id="rId6" Type="http://schemas.openxmlformats.org/officeDocument/2006/relationships/image" Target="../media/image97.wmf"/><Relationship Id="rId5" Type="http://schemas.openxmlformats.org/officeDocument/2006/relationships/image" Target="../media/image96.wmf"/><Relationship Id="rId4" Type="http://schemas.openxmlformats.org/officeDocument/2006/relationships/image" Target="../media/image95.wmf"/></Relationships>
</file>

<file path=ppt/drawings/_rels/vmlDrawing18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wmf"/><Relationship Id="rId3" Type="http://schemas.openxmlformats.org/officeDocument/2006/relationships/image" Target="../media/image99.wmf"/><Relationship Id="rId7" Type="http://schemas.openxmlformats.org/officeDocument/2006/relationships/image" Target="../media/image103.wmf"/><Relationship Id="rId2" Type="http://schemas.openxmlformats.org/officeDocument/2006/relationships/image" Target="../media/image98.wmf"/><Relationship Id="rId1" Type="http://schemas.openxmlformats.org/officeDocument/2006/relationships/image" Target="../media/image33.wmf"/><Relationship Id="rId6" Type="http://schemas.openxmlformats.org/officeDocument/2006/relationships/image" Target="../media/image102.wmf"/><Relationship Id="rId5" Type="http://schemas.openxmlformats.org/officeDocument/2006/relationships/image" Target="../media/image101.wmf"/><Relationship Id="rId4" Type="http://schemas.openxmlformats.org/officeDocument/2006/relationships/image" Target="../media/image100.wmf"/><Relationship Id="rId9" Type="http://schemas.openxmlformats.org/officeDocument/2006/relationships/image" Target="../media/image105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wmf"/><Relationship Id="rId2" Type="http://schemas.openxmlformats.org/officeDocument/2006/relationships/image" Target="../media/image107.wmf"/><Relationship Id="rId1" Type="http://schemas.openxmlformats.org/officeDocument/2006/relationships/image" Target="../media/image106.wmf"/><Relationship Id="rId5" Type="http://schemas.openxmlformats.org/officeDocument/2006/relationships/image" Target="../media/image110.wmf"/><Relationship Id="rId4" Type="http://schemas.openxmlformats.org/officeDocument/2006/relationships/image" Target="../media/image10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image" Target="../media/image13.emf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drawings/_rels/vmlDrawing20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wmf"/><Relationship Id="rId13" Type="http://schemas.openxmlformats.org/officeDocument/2006/relationships/image" Target="../media/image123.wmf"/><Relationship Id="rId3" Type="http://schemas.openxmlformats.org/officeDocument/2006/relationships/image" Target="../media/image113.wmf"/><Relationship Id="rId7" Type="http://schemas.openxmlformats.org/officeDocument/2006/relationships/image" Target="../media/image117.wmf"/><Relationship Id="rId12" Type="http://schemas.openxmlformats.org/officeDocument/2006/relationships/image" Target="../media/image122.wmf"/><Relationship Id="rId2" Type="http://schemas.openxmlformats.org/officeDocument/2006/relationships/image" Target="../media/image112.wmf"/><Relationship Id="rId16" Type="http://schemas.openxmlformats.org/officeDocument/2006/relationships/image" Target="../media/image126.wmf"/><Relationship Id="rId1" Type="http://schemas.openxmlformats.org/officeDocument/2006/relationships/image" Target="../media/image111.wmf"/><Relationship Id="rId6" Type="http://schemas.openxmlformats.org/officeDocument/2006/relationships/image" Target="../media/image116.wmf"/><Relationship Id="rId11" Type="http://schemas.openxmlformats.org/officeDocument/2006/relationships/image" Target="../media/image121.wmf"/><Relationship Id="rId5" Type="http://schemas.openxmlformats.org/officeDocument/2006/relationships/image" Target="../media/image115.wmf"/><Relationship Id="rId15" Type="http://schemas.openxmlformats.org/officeDocument/2006/relationships/image" Target="../media/image125.wmf"/><Relationship Id="rId10" Type="http://schemas.openxmlformats.org/officeDocument/2006/relationships/image" Target="../media/image120.wmf"/><Relationship Id="rId4" Type="http://schemas.openxmlformats.org/officeDocument/2006/relationships/image" Target="../media/image114.wmf"/><Relationship Id="rId9" Type="http://schemas.openxmlformats.org/officeDocument/2006/relationships/image" Target="../media/image119.wmf"/><Relationship Id="rId14" Type="http://schemas.openxmlformats.org/officeDocument/2006/relationships/image" Target="../media/image124.wmf"/></Relationships>
</file>

<file path=ppt/drawings/_rels/vmlDrawing2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wmf"/><Relationship Id="rId3" Type="http://schemas.openxmlformats.org/officeDocument/2006/relationships/image" Target="../media/image129.wmf"/><Relationship Id="rId7" Type="http://schemas.openxmlformats.org/officeDocument/2006/relationships/image" Target="../media/image133.wmf"/><Relationship Id="rId2" Type="http://schemas.openxmlformats.org/officeDocument/2006/relationships/image" Target="../media/image128.wmf"/><Relationship Id="rId1" Type="http://schemas.openxmlformats.org/officeDocument/2006/relationships/image" Target="../media/image127.wmf"/><Relationship Id="rId6" Type="http://schemas.openxmlformats.org/officeDocument/2006/relationships/image" Target="../media/image132.wmf"/><Relationship Id="rId5" Type="http://schemas.openxmlformats.org/officeDocument/2006/relationships/image" Target="../media/image131.wmf"/><Relationship Id="rId10" Type="http://schemas.openxmlformats.org/officeDocument/2006/relationships/image" Target="../media/image136.wmf"/><Relationship Id="rId4" Type="http://schemas.openxmlformats.org/officeDocument/2006/relationships/image" Target="../media/image130.wmf"/><Relationship Id="rId9" Type="http://schemas.openxmlformats.org/officeDocument/2006/relationships/image" Target="../media/image135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wmf"/><Relationship Id="rId1" Type="http://schemas.openxmlformats.org/officeDocument/2006/relationships/image" Target="../media/image159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5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wmf"/><Relationship Id="rId2" Type="http://schemas.openxmlformats.org/officeDocument/2006/relationships/image" Target="../media/image172.wmf"/><Relationship Id="rId1" Type="http://schemas.openxmlformats.org/officeDocument/2006/relationships/image" Target="../media/image171.wmf"/><Relationship Id="rId5" Type="http://schemas.openxmlformats.org/officeDocument/2006/relationships/image" Target="../media/image175.wmf"/><Relationship Id="rId4" Type="http://schemas.openxmlformats.org/officeDocument/2006/relationships/image" Target="../media/image174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7.wmf"/><Relationship Id="rId2" Type="http://schemas.openxmlformats.org/officeDocument/2006/relationships/image" Target="../media/image176.wmf"/><Relationship Id="rId1" Type="http://schemas.openxmlformats.org/officeDocument/2006/relationships/image" Target="../media/image106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wmf"/><Relationship Id="rId7" Type="http://schemas.openxmlformats.org/officeDocument/2006/relationships/image" Target="../media/image184.wmf"/><Relationship Id="rId2" Type="http://schemas.openxmlformats.org/officeDocument/2006/relationships/image" Target="../media/image179.wmf"/><Relationship Id="rId1" Type="http://schemas.openxmlformats.org/officeDocument/2006/relationships/image" Target="../media/image178.wmf"/><Relationship Id="rId6" Type="http://schemas.openxmlformats.org/officeDocument/2006/relationships/image" Target="../media/image183.wmf"/><Relationship Id="rId5" Type="http://schemas.openxmlformats.org/officeDocument/2006/relationships/image" Target="../media/image182.wmf"/><Relationship Id="rId4" Type="http://schemas.openxmlformats.org/officeDocument/2006/relationships/image" Target="../media/image181.wmf"/></Relationships>
</file>

<file path=ppt/drawings/_rels/vmlDrawing29.vml.rels><?xml version="1.0" encoding="UTF-8" standalone="yes"?>
<Relationships xmlns="http://schemas.openxmlformats.org/package/2006/relationships"><Relationship Id="rId8" Type="http://schemas.openxmlformats.org/officeDocument/2006/relationships/image" Target="../media/image191.wmf"/><Relationship Id="rId3" Type="http://schemas.openxmlformats.org/officeDocument/2006/relationships/image" Target="../media/image186.wmf"/><Relationship Id="rId7" Type="http://schemas.openxmlformats.org/officeDocument/2006/relationships/image" Target="../media/image190.wmf"/><Relationship Id="rId2" Type="http://schemas.openxmlformats.org/officeDocument/2006/relationships/image" Target="../media/image185.wmf"/><Relationship Id="rId1" Type="http://schemas.openxmlformats.org/officeDocument/2006/relationships/image" Target="../media/image178.wmf"/><Relationship Id="rId6" Type="http://schemas.openxmlformats.org/officeDocument/2006/relationships/image" Target="../media/image189.wmf"/><Relationship Id="rId5" Type="http://schemas.openxmlformats.org/officeDocument/2006/relationships/image" Target="../media/image188.wmf"/><Relationship Id="rId10" Type="http://schemas.openxmlformats.org/officeDocument/2006/relationships/image" Target="../media/image106.wmf"/><Relationship Id="rId4" Type="http://schemas.openxmlformats.org/officeDocument/2006/relationships/image" Target="../media/image187.wmf"/><Relationship Id="rId9" Type="http://schemas.openxmlformats.org/officeDocument/2006/relationships/image" Target="../media/image192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image" Target="../media/image22.wmf"/><Relationship Id="rId7" Type="http://schemas.openxmlformats.org/officeDocument/2006/relationships/image" Target="../media/image26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3.wmf"/><Relationship Id="rId7" Type="http://schemas.openxmlformats.org/officeDocument/2006/relationships/image" Target="../media/image197.wmf"/><Relationship Id="rId2" Type="http://schemas.openxmlformats.org/officeDocument/2006/relationships/image" Target="../media/image187.wmf"/><Relationship Id="rId1" Type="http://schemas.openxmlformats.org/officeDocument/2006/relationships/image" Target="../media/image106.wmf"/><Relationship Id="rId6" Type="http://schemas.openxmlformats.org/officeDocument/2006/relationships/image" Target="../media/image196.wmf"/><Relationship Id="rId5" Type="http://schemas.openxmlformats.org/officeDocument/2006/relationships/image" Target="../media/image195.wmf"/><Relationship Id="rId4" Type="http://schemas.openxmlformats.org/officeDocument/2006/relationships/image" Target="../media/image194.wmf"/></Relationships>
</file>

<file path=ppt/drawings/_rels/vmlDrawing31.vml.rels><?xml version="1.0" encoding="UTF-8" standalone="yes"?>
<Relationships xmlns="http://schemas.openxmlformats.org/package/2006/relationships"><Relationship Id="rId8" Type="http://schemas.openxmlformats.org/officeDocument/2006/relationships/image" Target="../media/image202.wmf"/><Relationship Id="rId3" Type="http://schemas.openxmlformats.org/officeDocument/2006/relationships/image" Target="../media/image194.wmf"/><Relationship Id="rId7" Type="http://schemas.openxmlformats.org/officeDocument/2006/relationships/image" Target="../media/image201.wmf"/><Relationship Id="rId2" Type="http://schemas.openxmlformats.org/officeDocument/2006/relationships/image" Target="../media/image187.wmf"/><Relationship Id="rId1" Type="http://schemas.openxmlformats.org/officeDocument/2006/relationships/image" Target="../media/image106.wmf"/><Relationship Id="rId6" Type="http://schemas.openxmlformats.org/officeDocument/2006/relationships/image" Target="../media/image200.wmf"/><Relationship Id="rId5" Type="http://schemas.openxmlformats.org/officeDocument/2006/relationships/image" Target="../media/image199.wmf"/><Relationship Id="rId4" Type="http://schemas.openxmlformats.org/officeDocument/2006/relationships/image" Target="../media/image198.wmf"/><Relationship Id="rId9" Type="http://schemas.openxmlformats.org/officeDocument/2006/relationships/image" Target="../media/image203.wmf"/></Relationships>
</file>

<file path=ppt/drawings/_rels/vmlDrawing3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07.wmf"/><Relationship Id="rId3" Type="http://schemas.openxmlformats.org/officeDocument/2006/relationships/image" Target="../media/image198.wmf"/><Relationship Id="rId7" Type="http://schemas.openxmlformats.org/officeDocument/2006/relationships/image" Target="../media/image206.wmf"/><Relationship Id="rId2" Type="http://schemas.openxmlformats.org/officeDocument/2006/relationships/image" Target="../media/image194.wmf"/><Relationship Id="rId1" Type="http://schemas.openxmlformats.org/officeDocument/2006/relationships/image" Target="../media/image204.wmf"/><Relationship Id="rId6" Type="http://schemas.openxmlformats.org/officeDocument/2006/relationships/image" Target="../media/image203.wmf"/><Relationship Id="rId5" Type="http://schemas.openxmlformats.org/officeDocument/2006/relationships/image" Target="../media/image202.wmf"/><Relationship Id="rId10" Type="http://schemas.openxmlformats.org/officeDocument/2006/relationships/image" Target="../media/image209.wmf"/><Relationship Id="rId4" Type="http://schemas.openxmlformats.org/officeDocument/2006/relationships/image" Target="../media/image205.wmf"/><Relationship Id="rId9" Type="http://schemas.openxmlformats.org/officeDocument/2006/relationships/image" Target="../media/image208.wmf"/></Relationships>
</file>

<file path=ppt/drawings/_rels/vmlDrawing3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27.wmf"/><Relationship Id="rId3" Type="http://schemas.openxmlformats.org/officeDocument/2006/relationships/image" Target="../media/image222.wmf"/><Relationship Id="rId7" Type="http://schemas.openxmlformats.org/officeDocument/2006/relationships/image" Target="../media/image226.wmf"/><Relationship Id="rId2" Type="http://schemas.openxmlformats.org/officeDocument/2006/relationships/image" Target="../media/image221.emf"/><Relationship Id="rId1" Type="http://schemas.openxmlformats.org/officeDocument/2006/relationships/image" Target="../media/image220.png"/><Relationship Id="rId6" Type="http://schemas.openxmlformats.org/officeDocument/2006/relationships/image" Target="../media/image225.wmf"/><Relationship Id="rId5" Type="http://schemas.openxmlformats.org/officeDocument/2006/relationships/image" Target="../media/image224.wmf"/><Relationship Id="rId10" Type="http://schemas.openxmlformats.org/officeDocument/2006/relationships/image" Target="../media/image229.wmf"/><Relationship Id="rId4" Type="http://schemas.openxmlformats.org/officeDocument/2006/relationships/image" Target="../media/image223.wmf"/><Relationship Id="rId9" Type="http://schemas.openxmlformats.org/officeDocument/2006/relationships/image" Target="../media/image228.w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2.wmf"/><Relationship Id="rId2" Type="http://schemas.openxmlformats.org/officeDocument/2006/relationships/image" Target="../media/image231.wmf"/><Relationship Id="rId1" Type="http://schemas.openxmlformats.org/officeDocument/2006/relationships/image" Target="../media/image227.wmf"/><Relationship Id="rId5" Type="http://schemas.openxmlformats.org/officeDocument/2006/relationships/image" Target="../media/image234.wmf"/><Relationship Id="rId4" Type="http://schemas.openxmlformats.org/officeDocument/2006/relationships/image" Target="../media/image233.wmf"/></Relationships>
</file>

<file path=ppt/drawings/_rels/vmlDrawing3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3.wmf"/><Relationship Id="rId2" Type="http://schemas.openxmlformats.org/officeDocument/2006/relationships/image" Target="../media/image242.wmf"/><Relationship Id="rId1" Type="http://schemas.openxmlformats.org/officeDocument/2006/relationships/image" Target="../media/image227.wmf"/><Relationship Id="rId6" Type="http://schemas.openxmlformats.org/officeDocument/2006/relationships/image" Target="../media/image246.wmf"/><Relationship Id="rId5" Type="http://schemas.openxmlformats.org/officeDocument/2006/relationships/image" Target="../media/image245.wmf"/><Relationship Id="rId4" Type="http://schemas.openxmlformats.org/officeDocument/2006/relationships/image" Target="../media/image244.wmf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9.wmf"/><Relationship Id="rId7" Type="http://schemas.openxmlformats.org/officeDocument/2006/relationships/image" Target="../media/image231.wmf"/><Relationship Id="rId2" Type="http://schemas.openxmlformats.org/officeDocument/2006/relationships/image" Target="../media/image248.wmf"/><Relationship Id="rId1" Type="http://schemas.openxmlformats.org/officeDocument/2006/relationships/image" Target="../media/image227.wmf"/><Relationship Id="rId6" Type="http://schemas.openxmlformats.org/officeDocument/2006/relationships/image" Target="../media/image252.wmf"/><Relationship Id="rId5" Type="http://schemas.openxmlformats.org/officeDocument/2006/relationships/image" Target="../media/image251.wmf"/><Relationship Id="rId4" Type="http://schemas.openxmlformats.org/officeDocument/2006/relationships/image" Target="../media/image250.w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7.wmf"/></Relationships>
</file>

<file path=ppt/drawings/_rels/vmlDrawing38.vml.rels><?xml version="1.0" encoding="UTF-8" standalone="yes"?>
<Relationships xmlns="http://schemas.openxmlformats.org/package/2006/relationships"><Relationship Id="rId8" Type="http://schemas.openxmlformats.org/officeDocument/2006/relationships/image" Target="../media/image261.wmf"/><Relationship Id="rId13" Type="http://schemas.openxmlformats.org/officeDocument/2006/relationships/image" Target="../media/image265.wmf"/><Relationship Id="rId3" Type="http://schemas.openxmlformats.org/officeDocument/2006/relationships/image" Target="../media/image258.wmf"/><Relationship Id="rId7" Type="http://schemas.openxmlformats.org/officeDocument/2006/relationships/image" Target="../media/image260.wmf"/><Relationship Id="rId12" Type="http://schemas.openxmlformats.org/officeDocument/2006/relationships/image" Target="../media/image107.wmf"/><Relationship Id="rId2" Type="http://schemas.openxmlformats.org/officeDocument/2006/relationships/image" Target="../media/image257.wmf"/><Relationship Id="rId1" Type="http://schemas.openxmlformats.org/officeDocument/2006/relationships/image" Target="../media/image256.wmf"/><Relationship Id="rId6" Type="http://schemas.openxmlformats.org/officeDocument/2006/relationships/image" Target="../media/image259.wmf"/><Relationship Id="rId11" Type="http://schemas.openxmlformats.org/officeDocument/2006/relationships/image" Target="../media/image264.wmf"/><Relationship Id="rId5" Type="http://schemas.openxmlformats.org/officeDocument/2006/relationships/image" Target="../media/image109.wmf"/><Relationship Id="rId10" Type="http://schemas.openxmlformats.org/officeDocument/2006/relationships/image" Target="../media/image263.wmf"/><Relationship Id="rId4" Type="http://schemas.openxmlformats.org/officeDocument/2006/relationships/image" Target="../media/image108.wmf"/><Relationship Id="rId9" Type="http://schemas.openxmlformats.org/officeDocument/2006/relationships/image" Target="../media/image262.wmf"/><Relationship Id="rId14" Type="http://schemas.openxmlformats.org/officeDocument/2006/relationships/image" Target="../media/image266.wmf"/></Relationships>
</file>

<file path=ppt/drawings/_rels/vmlDrawing3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9.wmf"/><Relationship Id="rId2" Type="http://schemas.openxmlformats.org/officeDocument/2006/relationships/image" Target="../media/image268.wmf"/><Relationship Id="rId1" Type="http://schemas.openxmlformats.org/officeDocument/2006/relationships/image" Target="../media/image267.wmf"/><Relationship Id="rId5" Type="http://schemas.openxmlformats.org/officeDocument/2006/relationships/image" Target="../media/image271.wmf"/><Relationship Id="rId4" Type="http://schemas.openxmlformats.org/officeDocument/2006/relationships/image" Target="../media/image27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5" Type="http://schemas.openxmlformats.org/officeDocument/2006/relationships/image" Target="../media/image37.wmf"/><Relationship Id="rId4" Type="http://schemas.openxmlformats.org/officeDocument/2006/relationships/image" Target="../media/image36.wmf"/></Relationships>
</file>

<file path=ppt/drawings/_rels/vmlDrawing40.vml.rels><?xml version="1.0" encoding="UTF-8" standalone="yes"?>
<Relationships xmlns="http://schemas.openxmlformats.org/package/2006/relationships"><Relationship Id="rId8" Type="http://schemas.openxmlformats.org/officeDocument/2006/relationships/image" Target="../media/image279.wmf"/><Relationship Id="rId13" Type="http://schemas.openxmlformats.org/officeDocument/2006/relationships/image" Target="../media/image284.wmf"/><Relationship Id="rId18" Type="http://schemas.openxmlformats.org/officeDocument/2006/relationships/image" Target="../media/image289.wmf"/><Relationship Id="rId26" Type="http://schemas.openxmlformats.org/officeDocument/2006/relationships/image" Target="../media/image297.wmf"/><Relationship Id="rId3" Type="http://schemas.openxmlformats.org/officeDocument/2006/relationships/image" Target="../media/image274.wmf"/><Relationship Id="rId21" Type="http://schemas.openxmlformats.org/officeDocument/2006/relationships/image" Target="../media/image292.wmf"/><Relationship Id="rId7" Type="http://schemas.openxmlformats.org/officeDocument/2006/relationships/image" Target="../media/image278.wmf"/><Relationship Id="rId12" Type="http://schemas.openxmlformats.org/officeDocument/2006/relationships/image" Target="../media/image283.wmf"/><Relationship Id="rId17" Type="http://schemas.openxmlformats.org/officeDocument/2006/relationships/image" Target="../media/image288.wmf"/><Relationship Id="rId25" Type="http://schemas.openxmlformats.org/officeDocument/2006/relationships/image" Target="../media/image296.wmf"/><Relationship Id="rId2" Type="http://schemas.openxmlformats.org/officeDocument/2006/relationships/image" Target="../media/image273.wmf"/><Relationship Id="rId16" Type="http://schemas.openxmlformats.org/officeDocument/2006/relationships/image" Target="../media/image287.wmf"/><Relationship Id="rId20" Type="http://schemas.openxmlformats.org/officeDocument/2006/relationships/image" Target="../media/image291.wmf"/><Relationship Id="rId29" Type="http://schemas.openxmlformats.org/officeDocument/2006/relationships/image" Target="../media/image300.wmf"/><Relationship Id="rId1" Type="http://schemas.openxmlformats.org/officeDocument/2006/relationships/image" Target="../media/image272.wmf"/><Relationship Id="rId6" Type="http://schemas.openxmlformats.org/officeDocument/2006/relationships/image" Target="../media/image277.wmf"/><Relationship Id="rId11" Type="http://schemas.openxmlformats.org/officeDocument/2006/relationships/image" Target="../media/image282.wmf"/><Relationship Id="rId24" Type="http://schemas.openxmlformats.org/officeDocument/2006/relationships/image" Target="../media/image295.wmf"/><Relationship Id="rId5" Type="http://schemas.openxmlformats.org/officeDocument/2006/relationships/image" Target="../media/image276.wmf"/><Relationship Id="rId15" Type="http://schemas.openxmlformats.org/officeDocument/2006/relationships/image" Target="../media/image286.wmf"/><Relationship Id="rId23" Type="http://schemas.openxmlformats.org/officeDocument/2006/relationships/image" Target="../media/image294.wmf"/><Relationship Id="rId28" Type="http://schemas.openxmlformats.org/officeDocument/2006/relationships/image" Target="../media/image299.wmf"/><Relationship Id="rId10" Type="http://schemas.openxmlformats.org/officeDocument/2006/relationships/image" Target="../media/image281.wmf"/><Relationship Id="rId19" Type="http://schemas.openxmlformats.org/officeDocument/2006/relationships/image" Target="../media/image290.wmf"/><Relationship Id="rId4" Type="http://schemas.openxmlformats.org/officeDocument/2006/relationships/image" Target="../media/image275.wmf"/><Relationship Id="rId9" Type="http://schemas.openxmlformats.org/officeDocument/2006/relationships/image" Target="../media/image280.wmf"/><Relationship Id="rId14" Type="http://schemas.openxmlformats.org/officeDocument/2006/relationships/image" Target="../media/image285.wmf"/><Relationship Id="rId22" Type="http://schemas.openxmlformats.org/officeDocument/2006/relationships/image" Target="../media/image293.wmf"/><Relationship Id="rId27" Type="http://schemas.openxmlformats.org/officeDocument/2006/relationships/image" Target="../media/image298.w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1.wmf"/></Relationships>
</file>

<file path=ppt/drawings/_rels/vmlDrawing4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8.wmf"/><Relationship Id="rId2" Type="http://schemas.openxmlformats.org/officeDocument/2006/relationships/image" Target="../media/image317.wmf"/><Relationship Id="rId1" Type="http://schemas.openxmlformats.org/officeDocument/2006/relationships/image" Target="../media/image316.wmf"/><Relationship Id="rId4" Type="http://schemas.openxmlformats.org/officeDocument/2006/relationships/image" Target="../media/image319.wmf"/></Relationships>
</file>

<file path=ppt/drawings/_rels/vmlDrawing43.vml.rels><?xml version="1.0" encoding="UTF-8" standalone="yes"?>
<Relationships xmlns="http://schemas.openxmlformats.org/package/2006/relationships"><Relationship Id="rId8" Type="http://schemas.openxmlformats.org/officeDocument/2006/relationships/image" Target="../media/image329.wmf"/><Relationship Id="rId3" Type="http://schemas.openxmlformats.org/officeDocument/2006/relationships/image" Target="../media/image324.wmf"/><Relationship Id="rId7" Type="http://schemas.openxmlformats.org/officeDocument/2006/relationships/image" Target="../media/image328.wmf"/><Relationship Id="rId2" Type="http://schemas.openxmlformats.org/officeDocument/2006/relationships/image" Target="../media/image323.wmf"/><Relationship Id="rId1" Type="http://schemas.openxmlformats.org/officeDocument/2006/relationships/image" Target="../media/image322.wmf"/><Relationship Id="rId6" Type="http://schemas.openxmlformats.org/officeDocument/2006/relationships/image" Target="../media/image327.wmf"/><Relationship Id="rId5" Type="http://schemas.openxmlformats.org/officeDocument/2006/relationships/image" Target="../media/image326.wmf"/><Relationship Id="rId10" Type="http://schemas.openxmlformats.org/officeDocument/2006/relationships/image" Target="../media/image331.wmf"/><Relationship Id="rId4" Type="http://schemas.openxmlformats.org/officeDocument/2006/relationships/image" Target="../media/image325.wmf"/><Relationship Id="rId9" Type="http://schemas.openxmlformats.org/officeDocument/2006/relationships/image" Target="../media/image330.wmf"/></Relationships>
</file>

<file path=ppt/drawings/_rels/vmlDrawing44.vml.rels><?xml version="1.0" encoding="UTF-8" standalone="yes"?>
<Relationships xmlns="http://schemas.openxmlformats.org/package/2006/relationships"><Relationship Id="rId8" Type="http://schemas.openxmlformats.org/officeDocument/2006/relationships/image" Target="../media/image343.wmf"/><Relationship Id="rId3" Type="http://schemas.openxmlformats.org/officeDocument/2006/relationships/image" Target="../media/image340.wmf"/><Relationship Id="rId7" Type="http://schemas.openxmlformats.org/officeDocument/2006/relationships/image" Target="../media/image325.wmf"/><Relationship Id="rId2" Type="http://schemas.openxmlformats.org/officeDocument/2006/relationships/image" Target="../media/image339.wmf"/><Relationship Id="rId1" Type="http://schemas.openxmlformats.org/officeDocument/2006/relationships/image" Target="../media/image338.wmf"/><Relationship Id="rId6" Type="http://schemas.openxmlformats.org/officeDocument/2006/relationships/image" Target="../media/image342.wmf"/><Relationship Id="rId11" Type="http://schemas.openxmlformats.org/officeDocument/2006/relationships/image" Target="../media/image346.wmf"/><Relationship Id="rId5" Type="http://schemas.openxmlformats.org/officeDocument/2006/relationships/image" Target="../media/image341.wmf"/><Relationship Id="rId10" Type="http://schemas.openxmlformats.org/officeDocument/2006/relationships/image" Target="../media/image345.wmf"/><Relationship Id="rId4" Type="http://schemas.openxmlformats.org/officeDocument/2006/relationships/image" Target="../media/image319.wmf"/><Relationship Id="rId9" Type="http://schemas.openxmlformats.org/officeDocument/2006/relationships/image" Target="../media/image344.wmf"/></Relationships>
</file>

<file path=ppt/drawings/_rels/vmlDrawing4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2.wmf"/><Relationship Id="rId2" Type="http://schemas.openxmlformats.org/officeDocument/2006/relationships/image" Target="../media/image341.wmf"/><Relationship Id="rId1" Type="http://schemas.openxmlformats.org/officeDocument/2006/relationships/image" Target="../media/image319.wmf"/><Relationship Id="rId5" Type="http://schemas.openxmlformats.org/officeDocument/2006/relationships/image" Target="../media/image351.wmf"/><Relationship Id="rId4" Type="http://schemas.openxmlformats.org/officeDocument/2006/relationships/image" Target="../media/image325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image" Target="../media/image39.wmf"/><Relationship Id="rId7" Type="http://schemas.openxmlformats.org/officeDocument/2006/relationships/image" Target="../media/image3.wmf"/><Relationship Id="rId12" Type="http://schemas.openxmlformats.org/officeDocument/2006/relationships/image" Target="../media/image40.wmf"/><Relationship Id="rId2" Type="http://schemas.openxmlformats.org/officeDocument/2006/relationships/image" Target="../media/image38.wmf"/><Relationship Id="rId1" Type="http://schemas.openxmlformats.org/officeDocument/2006/relationships/image" Target="../media/image33.wmf"/><Relationship Id="rId6" Type="http://schemas.openxmlformats.org/officeDocument/2006/relationships/image" Target="../media/image2.wmf"/><Relationship Id="rId11" Type="http://schemas.openxmlformats.org/officeDocument/2006/relationships/image" Target="../media/image11.wmf"/><Relationship Id="rId5" Type="http://schemas.openxmlformats.org/officeDocument/2006/relationships/image" Target="../media/image1.wmf"/><Relationship Id="rId10" Type="http://schemas.openxmlformats.org/officeDocument/2006/relationships/image" Target="../media/image10.wmf"/><Relationship Id="rId4" Type="http://schemas.openxmlformats.org/officeDocument/2006/relationships/image" Target="../media/image4.wmf"/><Relationship Id="rId9" Type="http://schemas.openxmlformats.org/officeDocument/2006/relationships/image" Target="../media/image6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image" Target="../media/image15.emf"/><Relationship Id="rId7" Type="http://schemas.openxmlformats.org/officeDocument/2006/relationships/image" Target="../media/image41.wmf"/><Relationship Id="rId12" Type="http://schemas.openxmlformats.org/officeDocument/2006/relationships/image" Target="../media/image46.wmf"/><Relationship Id="rId2" Type="http://schemas.openxmlformats.org/officeDocument/2006/relationships/image" Target="../media/image14.emf"/><Relationship Id="rId1" Type="http://schemas.openxmlformats.org/officeDocument/2006/relationships/image" Target="../media/image13.emf"/><Relationship Id="rId6" Type="http://schemas.openxmlformats.org/officeDocument/2006/relationships/image" Target="../media/image18.emf"/><Relationship Id="rId11" Type="http://schemas.openxmlformats.org/officeDocument/2006/relationships/image" Target="../media/image45.wmf"/><Relationship Id="rId5" Type="http://schemas.openxmlformats.org/officeDocument/2006/relationships/image" Target="../media/image17.emf"/><Relationship Id="rId10" Type="http://schemas.openxmlformats.org/officeDocument/2006/relationships/image" Target="../media/image44.wmf"/><Relationship Id="rId4" Type="http://schemas.openxmlformats.org/officeDocument/2006/relationships/image" Target="../media/image16.emf"/><Relationship Id="rId9" Type="http://schemas.openxmlformats.org/officeDocument/2006/relationships/image" Target="../media/image43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33.wmf"/><Relationship Id="rId5" Type="http://schemas.openxmlformats.org/officeDocument/2006/relationships/image" Target="../media/image50.wmf"/><Relationship Id="rId4" Type="http://schemas.openxmlformats.org/officeDocument/2006/relationships/image" Target="../media/image49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13" Type="http://schemas.openxmlformats.org/officeDocument/2006/relationships/image" Target="../media/image46.wmf"/><Relationship Id="rId3" Type="http://schemas.openxmlformats.org/officeDocument/2006/relationships/image" Target="../media/image54.wmf"/><Relationship Id="rId7" Type="http://schemas.openxmlformats.org/officeDocument/2006/relationships/image" Target="../media/image58.wmf"/><Relationship Id="rId12" Type="http://schemas.openxmlformats.org/officeDocument/2006/relationships/image" Target="../media/image45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Relationship Id="rId6" Type="http://schemas.openxmlformats.org/officeDocument/2006/relationships/image" Target="../media/image57.wmf"/><Relationship Id="rId11" Type="http://schemas.openxmlformats.org/officeDocument/2006/relationships/image" Target="../media/image44.wmf"/><Relationship Id="rId5" Type="http://schemas.openxmlformats.org/officeDocument/2006/relationships/image" Target="../media/image56.wmf"/><Relationship Id="rId10" Type="http://schemas.openxmlformats.org/officeDocument/2006/relationships/image" Target="../media/image61.wmf"/><Relationship Id="rId4" Type="http://schemas.openxmlformats.org/officeDocument/2006/relationships/image" Target="../media/image55.wmf"/><Relationship Id="rId9" Type="http://schemas.openxmlformats.org/officeDocument/2006/relationships/image" Target="../media/image60.wmf"/><Relationship Id="rId14" Type="http://schemas.openxmlformats.org/officeDocument/2006/relationships/image" Target="../media/image48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62.wmf"/><Relationship Id="rId1" Type="http://schemas.openxmlformats.org/officeDocument/2006/relationships/image" Target="../media/image47.wmf"/><Relationship Id="rId4" Type="http://schemas.openxmlformats.org/officeDocument/2006/relationships/image" Target="../media/image6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A6E585-20B7-4EF5-B8DB-7C3514E117D8}" type="datetimeFigureOut">
              <a:rPr lang="en-US" smtClean="0"/>
              <a:pPr/>
              <a:t>10/27/2014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4C08CD-9C42-4339-9C9C-DA094DA438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9402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 txBox="1">
            <a:spLocks noGrp="1" noChangeArrowheads="1"/>
          </p:cNvSpPr>
          <p:nvPr/>
        </p:nvSpPr>
        <p:spPr bwMode="auto">
          <a:xfrm>
            <a:off x="1535" y="8685878"/>
            <a:ext cx="2972004" cy="45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b"/>
          <a:lstStyle>
            <a:lvl1pPr defTabSz="990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defTabSz="990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defTabSz="990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defTabSz="990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defTabSz="990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fld id="{DD9EFD3E-9691-412C-BBAD-4D4DB89441FC}" type="slidenum">
              <a:rPr lang="ar-SA" sz="1200"/>
              <a:pPr algn="l" eaLnBrk="1" hangingPunct="1"/>
              <a:t>6</a:t>
            </a:fld>
            <a:endParaRPr lang="en-US" sz="120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1535" y="8685878"/>
            <a:ext cx="2972004" cy="45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b"/>
          <a:lstStyle>
            <a:lvl1pPr defTabSz="990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defTabSz="990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defTabSz="990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defTabSz="990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defTabSz="990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fld id="{107448C7-93DF-4CC7-8AC6-60EEB5959254}" type="slidenum">
              <a:rPr lang="ar-SA" sz="1200"/>
              <a:pPr algn="l" eaLnBrk="1" hangingPunct="1"/>
              <a:t>16</a:t>
            </a:fld>
            <a:endParaRPr lang="en-US" sz="120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 txBox="1">
            <a:spLocks noGrp="1" noChangeArrowheads="1"/>
          </p:cNvSpPr>
          <p:nvPr/>
        </p:nvSpPr>
        <p:spPr bwMode="auto">
          <a:xfrm>
            <a:off x="1535" y="8685878"/>
            <a:ext cx="2972004" cy="45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b"/>
          <a:lstStyle>
            <a:lvl1pPr defTabSz="990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defTabSz="990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defTabSz="990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defTabSz="990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defTabSz="990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fld id="{FA29A670-90F1-4666-A6F9-9FE0CD55E36D}" type="slidenum">
              <a:rPr lang="ar-SA" sz="1200"/>
              <a:pPr algn="l" eaLnBrk="1" hangingPunct="1"/>
              <a:t>17</a:t>
            </a:fld>
            <a:endParaRPr lang="en-US" sz="120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8465" y="686474"/>
            <a:ext cx="4941072" cy="3428114"/>
          </a:xfrm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 txBox="1">
            <a:spLocks noGrp="1" noChangeArrowheads="1"/>
          </p:cNvSpPr>
          <p:nvPr/>
        </p:nvSpPr>
        <p:spPr bwMode="auto">
          <a:xfrm>
            <a:off x="1535" y="8685878"/>
            <a:ext cx="2972004" cy="45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b"/>
          <a:lstStyle>
            <a:lvl1pPr defTabSz="990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defTabSz="990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defTabSz="990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defTabSz="990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defTabSz="990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fld id="{88BC70AC-F012-41F7-8663-A9AF4AD9B796}" type="slidenum">
              <a:rPr lang="ar-SA" sz="1200"/>
              <a:pPr algn="l" eaLnBrk="1" hangingPunct="1"/>
              <a:t>18</a:t>
            </a:fld>
            <a:endParaRPr lang="en-US" sz="120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8465" y="686474"/>
            <a:ext cx="4941072" cy="3428114"/>
          </a:xfrm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 txBox="1">
            <a:spLocks noGrp="1" noChangeArrowheads="1"/>
          </p:cNvSpPr>
          <p:nvPr/>
        </p:nvSpPr>
        <p:spPr bwMode="auto">
          <a:xfrm>
            <a:off x="1535" y="8685878"/>
            <a:ext cx="2972004" cy="45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b"/>
          <a:lstStyle>
            <a:lvl1pPr defTabSz="990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defTabSz="990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defTabSz="990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defTabSz="990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defTabSz="990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fld id="{C8F5854B-FA26-4579-A26C-BA7B9C033F44}" type="slidenum">
              <a:rPr lang="ar-SA" sz="1200"/>
              <a:pPr algn="l" eaLnBrk="1" hangingPunct="1"/>
              <a:t>19</a:t>
            </a:fld>
            <a:endParaRPr lang="en-US" sz="120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 txBox="1">
            <a:spLocks noGrp="1" noChangeArrowheads="1"/>
          </p:cNvSpPr>
          <p:nvPr/>
        </p:nvSpPr>
        <p:spPr bwMode="auto">
          <a:xfrm>
            <a:off x="1535" y="8685878"/>
            <a:ext cx="2972004" cy="45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b"/>
          <a:lstStyle>
            <a:lvl1pPr defTabSz="990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defTabSz="990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defTabSz="990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defTabSz="990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defTabSz="990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fld id="{932CF82B-A615-400A-9F0C-483BFC1F2A22}" type="slidenum">
              <a:rPr lang="ar-SA" sz="1200"/>
              <a:pPr algn="l" eaLnBrk="1" hangingPunct="1"/>
              <a:t>20</a:t>
            </a:fld>
            <a:endParaRPr lang="en-US" sz="120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2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685817" indent="-263776" defTabSz="91442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55103" indent="-211021" defTabSz="91442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477145" indent="-211021" defTabSz="91442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899186" indent="-211021" defTabSz="91442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321227" indent="-211021" algn="r" defTabSz="91442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743269" indent="-211021" algn="r" defTabSz="91442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165310" indent="-211021" algn="r" defTabSz="91442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587351" indent="-211021" algn="r" defTabSz="91442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D0C67C6-2C85-4C41-B717-678259C7FAD4}" type="slidenum">
              <a:rPr lang="ar-SA" smtClean="0"/>
              <a:pPr eaLnBrk="1" hangingPunct="1"/>
              <a:t>21</a:t>
            </a:fld>
            <a:endParaRPr lang="en-US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8465" y="686474"/>
            <a:ext cx="4941072" cy="3428114"/>
          </a:xfrm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2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685817" indent="-263776" defTabSz="91442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55103" indent="-211021" defTabSz="91442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477145" indent="-211021" defTabSz="91442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899186" indent="-211021" defTabSz="91442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321227" indent="-211021" algn="r" defTabSz="91442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743269" indent="-211021" algn="r" defTabSz="91442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165310" indent="-211021" algn="r" defTabSz="91442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587351" indent="-211021" algn="r" defTabSz="91442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5F9EF01-3599-4D71-A3FB-79D65911FD33}" type="slidenum">
              <a:rPr lang="ar-SA" smtClean="0"/>
              <a:pPr eaLnBrk="1" hangingPunct="1"/>
              <a:t>22</a:t>
            </a:fld>
            <a:endParaRPr lang="en-US" smtClean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8465" y="686474"/>
            <a:ext cx="4941072" cy="3428114"/>
          </a:xfrm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2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685817" indent="-263776" defTabSz="91442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55103" indent="-211021" defTabSz="91442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477145" indent="-211021" defTabSz="91442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899186" indent="-211021" defTabSz="91442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321227" indent="-211021" algn="r" defTabSz="91442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743269" indent="-211021" algn="r" defTabSz="91442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165310" indent="-211021" algn="r" defTabSz="91442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587351" indent="-211021" algn="r" defTabSz="91442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C9EAB3C-711A-46E5-81F4-F72A4138454D}" type="slidenum">
              <a:rPr lang="ar-SA" smtClean="0"/>
              <a:pPr eaLnBrk="1" hangingPunct="1"/>
              <a:t>23</a:t>
            </a:fld>
            <a:endParaRPr lang="en-US" smtClean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8465" y="686474"/>
            <a:ext cx="4941072" cy="3428114"/>
          </a:xfrm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2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685817" indent="-263776" defTabSz="91442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55103" indent="-211021" defTabSz="91442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477145" indent="-211021" defTabSz="91442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899186" indent="-211021" defTabSz="91442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321227" indent="-211021" algn="r" defTabSz="91442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743269" indent="-211021" algn="r" defTabSz="91442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165310" indent="-211021" algn="r" defTabSz="91442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587351" indent="-211021" algn="r" defTabSz="91442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9FC6FC2-26D8-45C5-BE5C-C9CA9EBAC882}" type="slidenum">
              <a:rPr lang="ar-SA" smtClean="0"/>
              <a:pPr eaLnBrk="1" hangingPunct="1"/>
              <a:t>30</a:t>
            </a:fld>
            <a:endParaRPr lang="en-US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8465" y="686474"/>
            <a:ext cx="4941072" cy="3428114"/>
          </a:xfrm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 txBox="1">
            <a:spLocks noGrp="1" noChangeArrowheads="1"/>
          </p:cNvSpPr>
          <p:nvPr/>
        </p:nvSpPr>
        <p:spPr bwMode="auto">
          <a:xfrm>
            <a:off x="1535" y="8685878"/>
            <a:ext cx="2972004" cy="45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b"/>
          <a:lstStyle>
            <a:lvl1pPr defTabSz="990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defTabSz="990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defTabSz="990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defTabSz="990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defTabSz="990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fld id="{40B717AB-7D87-4CFA-A23D-4DB286CD330A}" type="slidenum">
              <a:rPr lang="ar-SA" sz="1200"/>
              <a:pPr algn="l" eaLnBrk="1" hangingPunct="1"/>
              <a:t>31</a:t>
            </a:fld>
            <a:endParaRPr lang="en-US" sz="120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8465" y="686474"/>
            <a:ext cx="4941072" cy="3428114"/>
          </a:xfrm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 txBox="1">
            <a:spLocks noGrp="1" noChangeArrowheads="1"/>
          </p:cNvSpPr>
          <p:nvPr/>
        </p:nvSpPr>
        <p:spPr bwMode="auto">
          <a:xfrm>
            <a:off x="1535" y="8685878"/>
            <a:ext cx="2972004" cy="45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b"/>
          <a:lstStyle>
            <a:lvl1pPr defTabSz="990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defTabSz="990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defTabSz="990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defTabSz="990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defTabSz="990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fld id="{1D5D9F36-F218-478A-A0C5-1FC3E70D4FA9}" type="slidenum">
              <a:rPr lang="ar-SA" sz="1200"/>
              <a:pPr algn="l" eaLnBrk="1" hangingPunct="1"/>
              <a:t>7</a:t>
            </a:fld>
            <a:endParaRPr lang="en-US" sz="120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 txBox="1">
            <a:spLocks noGrp="1" noChangeArrowheads="1"/>
          </p:cNvSpPr>
          <p:nvPr/>
        </p:nvSpPr>
        <p:spPr bwMode="auto">
          <a:xfrm>
            <a:off x="1535" y="8685878"/>
            <a:ext cx="2972004" cy="45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b"/>
          <a:lstStyle>
            <a:lvl1pPr defTabSz="990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defTabSz="990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defTabSz="990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defTabSz="990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defTabSz="990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fld id="{CE70D265-679C-4784-855C-6FEE304A656F}" type="slidenum">
              <a:rPr lang="ar-SA" sz="1200"/>
              <a:pPr algn="l" eaLnBrk="1" hangingPunct="1"/>
              <a:t>32</a:t>
            </a:fld>
            <a:endParaRPr lang="en-US" sz="120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8465" y="686474"/>
            <a:ext cx="4941072" cy="3428114"/>
          </a:xfrm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 txBox="1">
            <a:spLocks noGrp="1" noChangeArrowheads="1"/>
          </p:cNvSpPr>
          <p:nvPr/>
        </p:nvSpPr>
        <p:spPr bwMode="auto">
          <a:xfrm>
            <a:off x="1535" y="8685878"/>
            <a:ext cx="2972004" cy="45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b"/>
          <a:lstStyle>
            <a:lvl1pPr defTabSz="990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defTabSz="990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defTabSz="990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defTabSz="990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defTabSz="990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fld id="{B5ACE6CC-3D8D-45D3-B1F1-70A663149827}" type="slidenum">
              <a:rPr lang="ar-SA" sz="1200"/>
              <a:pPr algn="l" eaLnBrk="1" hangingPunct="1"/>
              <a:t>33</a:t>
            </a:fld>
            <a:endParaRPr lang="en-US" sz="120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8465" y="686474"/>
            <a:ext cx="4941072" cy="3428114"/>
          </a:xfrm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 txBox="1">
            <a:spLocks noGrp="1" noChangeArrowheads="1"/>
          </p:cNvSpPr>
          <p:nvPr/>
        </p:nvSpPr>
        <p:spPr bwMode="auto">
          <a:xfrm>
            <a:off x="1535" y="8685878"/>
            <a:ext cx="2972004" cy="45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b"/>
          <a:lstStyle>
            <a:lvl1pPr defTabSz="990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defTabSz="990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defTabSz="990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defTabSz="990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defTabSz="990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fld id="{CAFF683B-86B4-4586-8463-45A19D29E2B2}" type="slidenum">
              <a:rPr lang="ar-SA" sz="1200"/>
              <a:pPr algn="l" eaLnBrk="1" hangingPunct="1"/>
              <a:t>34</a:t>
            </a:fld>
            <a:endParaRPr lang="en-US" sz="120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8465" y="686474"/>
            <a:ext cx="4941072" cy="3428114"/>
          </a:xfrm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 txBox="1">
            <a:spLocks noGrp="1" noChangeArrowheads="1"/>
          </p:cNvSpPr>
          <p:nvPr/>
        </p:nvSpPr>
        <p:spPr bwMode="auto">
          <a:xfrm>
            <a:off x="1535" y="8685878"/>
            <a:ext cx="2972004" cy="45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b"/>
          <a:lstStyle>
            <a:lvl1pPr defTabSz="990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defTabSz="990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defTabSz="990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defTabSz="990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defTabSz="990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fld id="{0A40D8F6-BE9D-403F-A167-F336E9C96BBE}" type="slidenum">
              <a:rPr lang="ar-SA" sz="1200"/>
              <a:pPr algn="l" eaLnBrk="1" hangingPunct="1"/>
              <a:t>35</a:t>
            </a:fld>
            <a:endParaRPr lang="en-US" sz="120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8465" y="686474"/>
            <a:ext cx="4941072" cy="3428114"/>
          </a:xfrm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 txBox="1">
            <a:spLocks noGrp="1" noChangeArrowheads="1"/>
          </p:cNvSpPr>
          <p:nvPr/>
        </p:nvSpPr>
        <p:spPr bwMode="auto">
          <a:xfrm>
            <a:off x="1535" y="8685878"/>
            <a:ext cx="2972004" cy="45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b"/>
          <a:lstStyle>
            <a:lvl1pPr defTabSz="990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defTabSz="990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defTabSz="990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defTabSz="990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defTabSz="990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fld id="{E083A5D0-EBD3-4F82-8C93-CC45F6D3D56A}" type="slidenum">
              <a:rPr lang="ar-SA" sz="1200"/>
              <a:pPr algn="l" eaLnBrk="1" hangingPunct="1"/>
              <a:t>36</a:t>
            </a:fld>
            <a:endParaRPr lang="en-US" sz="120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2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685817" indent="-263776" defTabSz="91442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55103" indent="-211021" defTabSz="91442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477145" indent="-211021" defTabSz="91442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899186" indent="-211021" defTabSz="91442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321227" indent="-211021" algn="r" defTabSz="91442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743269" indent="-211021" algn="r" defTabSz="91442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165310" indent="-211021" algn="r" defTabSz="91442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587351" indent="-211021" algn="r" defTabSz="91442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F769B74-25E8-493C-985B-C58B233B0705}" type="slidenum">
              <a:rPr lang="ar-SA" smtClean="0"/>
              <a:pPr eaLnBrk="1" hangingPunct="1"/>
              <a:t>45</a:t>
            </a:fld>
            <a:endParaRPr lang="en-US" smtClean="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 txBox="1">
            <a:spLocks noGrp="1" noChangeArrowheads="1"/>
          </p:cNvSpPr>
          <p:nvPr/>
        </p:nvSpPr>
        <p:spPr bwMode="auto">
          <a:xfrm>
            <a:off x="1535" y="8685878"/>
            <a:ext cx="2972004" cy="45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b"/>
          <a:lstStyle>
            <a:lvl1pPr defTabSz="990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defTabSz="990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defTabSz="990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defTabSz="990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defTabSz="990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fld id="{BBDCDF36-ED2B-48A0-BBEE-D2FA634FE185}" type="slidenum">
              <a:rPr lang="ar-SA" sz="1200"/>
              <a:pPr algn="l" eaLnBrk="1" hangingPunct="1"/>
              <a:t>8</a:t>
            </a:fld>
            <a:endParaRPr lang="en-US" sz="120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 txBox="1">
            <a:spLocks noGrp="1" noChangeArrowheads="1"/>
          </p:cNvSpPr>
          <p:nvPr/>
        </p:nvSpPr>
        <p:spPr bwMode="auto">
          <a:xfrm>
            <a:off x="1535" y="8685878"/>
            <a:ext cx="2972004" cy="45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b"/>
          <a:lstStyle>
            <a:lvl1pPr defTabSz="990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defTabSz="990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defTabSz="990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defTabSz="990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defTabSz="990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fld id="{31D4ECEE-C269-4931-963B-75B90F6EAA84}" type="slidenum">
              <a:rPr lang="ar-SA" sz="1200"/>
              <a:pPr algn="l" eaLnBrk="1" hangingPunct="1"/>
              <a:t>9</a:t>
            </a:fld>
            <a:endParaRPr lang="en-US" sz="120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 txBox="1">
            <a:spLocks noGrp="1" noChangeArrowheads="1"/>
          </p:cNvSpPr>
          <p:nvPr/>
        </p:nvSpPr>
        <p:spPr bwMode="auto">
          <a:xfrm>
            <a:off x="1535" y="8685878"/>
            <a:ext cx="2972004" cy="45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b"/>
          <a:lstStyle>
            <a:lvl1pPr defTabSz="990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defTabSz="990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defTabSz="990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defTabSz="990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defTabSz="990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fld id="{1184726E-239D-4C0A-9977-BF0192FF0003}" type="slidenum">
              <a:rPr lang="ar-SA" sz="1200"/>
              <a:pPr algn="l" eaLnBrk="1" hangingPunct="1"/>
              <a:t>11</a:t>
            </a:fld>
            <a:endParaRPr lang="en-US" sz="120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8465" y="686474"/>
            <a:ext cx="4941072" cy="3428114"/>
          </a:xfrm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 txBox="1">
            <a:spLocks noGrp="1" noChangeArrowheads="1"/>
          </p:cNvSpPr>
          <p:nvPr/>
        </p:nvSpPr>
        <p:spPr bwMode="auto">
          <a:xfrm>
            <a:off x="1535" y="8685878"/>
            <a:ext cx="2972004" cy="45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b"/>
          <a:lstStyle>
            <a:lvl1pPr defTabSz="990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defTabSz="990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defTabSz="990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defTabSz="990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defTabSz="990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fld id="{FEFA4FDA-8E89-4EC9-BC3C-875B326A93C8}" type="slidenum">
              <a:rPr lang="ar-SA" sz="1200"/>
              <a:pPr algn="l" eaLnBrk="1" hangingPunct="1"/>
              <a:t>12</a:t>
            </a:fld>
            <a:endParaRPr lang="en-US" sz="120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 txBox="1">
            <a:spLocks noGrp="1" noChangeArrowheads="1"/>
          </p:cNvSpPr>
          <p:nvPr/>
        </p:nvSpPr>
        <p:spPr bwMode="auto">
          <a:xfrm>
            <a:off x="1535" y="8685878"/>
            <a:ext cx="2972004" cy="45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b"/>
          <a:lstStyle>
            <a:lvl1pPr defTabSz="990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defTabSz="990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defTabSz="990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defTabSz="990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defTabSz="990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fld id="{1AA0BB72-7F34-48CE-9A3D-5E065DF14F75}" type="slidenum">
              <a:rPr lang="ar-SA" sz="1200"/>
              <a:pPr algn="l" eaLnBrk="1" hangingPunct="1"/>
              <a:t>13</a:t>
            </a:fld>
            <a:endParaRPr lang="en-US" sz="120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8465" y="686474"/>
            <a:ext cx="4941072" cy="3428114"/>
          </a:xfrm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 txBox="1">
            <a:spLocks noGrp="1" noChangeArrowheads="1"/>
          </p:cNvSpPr>
          <p:nvPr/>
        </p:nvSpPr>
        <p:spPr bwMode="auto">
          <a:xfrm>
            <a:off x="1535" y="8685878"/>
            <a:ext cx="2972004" cy="45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b"/>
          <a:lstStyle>
            <a:lvl1pPr defTabSz="990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defTabSz="990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defTabSz="990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defTabSz="990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defTabSz="990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fld id="{D9A1AA85-50D6-416A-BBCF-36138E85CED1}" type="slidenum">
              <a:rPr lang="ar-SA" sz="1200"/>
              <a:pPr algn="l" eaLnBrk="1" hangingPunct="1"/>
              <a:t>14</a:t>
            </a:fld>
            <a:endParaRPr lang="en-US" sz="120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 txBox="1">
            <a:spLocks noGrp="1" noChangeArrowheads="1"/>
          </p:cNvSpPr>
          <p:nvPr/>
        </p:nvSpPr>
        <p:spPr bwMode="auto">
          <a:xfrm>
            <a:off x="1535" y="8685878"/>
            <a:ext cx="2972004" cy="45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b"/>
          <a:lstStyle>
            <a:lvl1pPr defTabSz="990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defTabSz="990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defTabSz="990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defTabSz="990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defTabSz="990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fld id="{0A354564-E376-4F41-8714-9365A2E6A363}" type="slidenum">
              <a:rPr lang="ar-SA" sz="1200"/>
              <a:pPr algn="l" eaLnBrk="1" hangingPunct="1"/>
              <a:t>15</a:t>
            </a:fld>
            <a:endParaRPr lang="en-US" sz="120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A7040-A26E-4D89-B340-639D29DD22CD}" type="datetimeFigureOut">
              <a:rPr lang="en-US" smtClean="0"/>
              <a:pPr/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089C7-F880-4385-B13D-7238F34D49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64782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A7040-A26E-4D89-B340-639D29DD22CD}" type="datetimeFigureOut">
              <a:rPr lang="en-US" smtClean="0"/>
              <a:pPr/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089C7-F880-4385-B13D-7238F34D49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10091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A7040-A26E-4D89-B340-639D29DD22CD}" type="datetimeFigureOut">
              <a:rPr lang="en-US" smtClean="0"/>
              <a:pPr/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089C7-F880-4385-B13D-7238F34D49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36493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A7040-A26E-4D89-B340-639D29DD22CD}" type="datetimeFigureOut">
              <a:rPr lang="en-US" smtClean="0"/>
              <a:pPr/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089C7-F880-4385-B13D-7238F34D49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39377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A7040-A26E-4D89-B340-639D29DD22CD}" type="datetimeFigureOut">
              <a:rPr lang="en-US" smtClean="0"/>
              <a:pPr/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089C7-F880-4385-B13D-7238F34D49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64705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A7040-A26E-4D89-B340-639D29DD22CD}" type="datetimeFigureOut">
              <a:rPr lang="en-US" smtClean="0"/>
              <a:pPr/>
              <a:t>10/27/2014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089C7-F880-4385-B13D-7238F34D49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66171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A7040-A26E-4D89-B340-639D29DD22CD}" type="datetimeFigureOut">
              <a:rPr lang="en-US" smtClean="0"/>
              <a:pPr/>
              <a:t>10/27/2014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089C7-F880-4385-B13D-7238F34D49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70065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A7040-A26E-4D89-B340-639D29DD22CD}" type="datetimeFigureOut">
              <a:rPr lang="en-US" smtClean="0"/>
              <a:pPr/>
              <a:t>10/27/2014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089C7-F880-4385-B13D-7238F34D49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27753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A7040-A26E-4D89-B340-639D29DD22CD}" type="datetimeFigureOut">
              <a:rPr lang="en-US" smtClean="0"/>
              <a:pPr/>
              <a:t>10/27/2014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089C7-F880-4385-B13D-7238F34D49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31059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A7040-A26E-4D89-B340-639D29DD22CD}" type="datetimeFigureOut">
              <a:rPr lang="en-US" smtClean="0"/>
              <a:pPr/>
              <a:t>10/27/2014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089C7-F880-4385-B13D-7238F34D49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832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A7040-A26E-4D89-B340-639D29DD22CD}" type="datetimeFigureOut">
              <a:rPr lang="en-US" smtClean="0"/>
              <a:pPr/>
              <a:t>10/27/2014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089C7-F880-4385-B13D-7238F34D49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14312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A7040-A26E-4D89-B340-639D29DD22CD}" type="datetimeFigureOut">
              <a:rPr lang="en-US" smtClean="0"/>
              <a:pPr/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D089C7-F880-4385-B13D-7238F34D49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9757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6.bin"/><Relationship Id="rId13" Type="http://schemas.openxmlformats.org/officeDocument/2006/relationships/oleObject" Target="../embeddings/oleObject71.bin"/><Relationship Id="rId3" Type="http://schemas.openxmlformats.org/officeDocument/2006/relationships/oleObject" Target="../embeddings/oleObject61.bin"/><Relationship Id="rId7" Type="http://schemas.openxmlformats.org/officeDocument/2006/relationships/oleObject" Target="../embeddings/oleObject65.bin"/><Relationship Id="rId12" Type="http://schemas.openxmlformats.org/officeDocument/2006/relationships/oleObject" Target="../embeddings/oleObject70.bin"/><Relationship Id="rId17" Type="http://schemas.openxmlformats.org/officeDocument/2006/relationships/image" Target="../media/image51.png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74.bin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64.bin"/><Relationship Id="rId11" Type="http://schemas.openxmlformats.org/officeDocument/2006/relationships/oleObject" Target="../embeddings/oleObject69.bin"/><Relationship Id="rId5" Type="http://schemas.openxmlformats.org/officeDocument/2006/relationships/oleObject" Target="../embeddings/oleObject63.bin"/><Relationship Id="rId15" Type="http://schemas.openxmlformats.org/officeDocument/2006/relationships/oleObject" Target="../embeddings/oleObject73.bin"/><Relationship Id="rId10" Type="http://schemas.openxmlformats.org/officeDocument/2006/relationships/oleObject" Target="../embeddings/oleObject68.bin"/><Relationship Id="rId4" Type="http://schemas.openxmlformats.org/officeDocument/2006/relationships/oleObject" Target="../embeddings/oleObject62.bin"/><Relationship Id="rId9" Type="http://schemas.openxmlformats.org/officeDocument/2006/relationships/oleObject" Target="../embeddings/oleObject67.bin"/><Relationship Id="rId14" Type="http://schemas.openxmlformats.org/officeDocument/2006/relationships/oleObject" Target="../embeddings/oleObject72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8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5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77.bin"/><Relationship Id="rId5" Type="http://schemas.openxmlformats.org/officeDocument/2006/relationships/oleObject" Target="../embeddings/oleObject76.bin"/><Relationship Id="rId4" Type="http://schemas.openxmlformats.org/officeDocument/2006/relationships/oleObject" Target="../embeddings/oleObject75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3.bin"/><Relationship Id="rId13" Type="http://schemas.openxmlformats.org/officeDocument/2006/relationships/oleObject" Target="../embeddings/oleObject88.bin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82.bin"/><Relationship Id="rId12" Type="http://schemas.openxmlformats.org/officeDocument/2006/relationships/oleObject" Target="../embeddings/oleObject8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81.bin"/><Relationship Id="rId11" Type="http://schemas.openxmlformats.org/officeDocument/2006/relationships/oleObject" Target="../embeddings/oleObject86.bin"/><Relationship Id="rId5" Type="http://schemas.openxmlformats.org/officeDocument/2006/relationships/oleObject" Target="../embeddings/oleObject80.bin"/><Relationship Id="rId10" Type="http://schemas.openxmlformats.org/officeDocument/2006/relationships/oleObject" Target="../embeddings/oleObject85.bin"/><Relationship Id="rId4" Type="http://schemas.openxmlformats.org/officeDocument/2006/relationships/oleObject" Target="../embeddings/oleObject79.bin"/><Relationship Id="rId9" Type="http://schemas.openxmlformats.org/officeDocument/2006/relationships/oleObject" Target="../embeddings/oleObject84.bin"/><Relationship Id="rId14" Type="http://schemas.openxmlformats.org/officeDocument/2006/relationships/oleObject" Target="../embeddings/oleObject89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3.bin"/><Relationship Id="rId13" Type="http://schemas.openxmlformats.org/officeDocument/2006/relationships/oleObject" Target="../embeddings/oleObject98.bin"/><Relationship Id="rId18" Type="http://schemas.openxmlformats.org/officeDocument/2006/relationships/oleObject" Target="../embeddings/oleObject103.bin"/><Relationship Id="rId3" Type="http://schemas.openxmlformats.org/officeDocument/2006/relationships/notesSlide" Target="../notesSlides/notesSlide7.xml"/><Relationship Id="rId21" Type="http://schemas.openxmlformats.org/officeDocument/2006/relationships/oleObject" Target="../embeddings/oleObject106.bin"/><Relationship Id="rId7" Type="http://schemas.openxmlformats.org/officeDocument/2006/relationships/oleObject" Target="../embeddings/oleObject92.bin"/><Relationship Id="rId12" Type="http://schemas.openxmlformats.org/officeDocument/2006/relationships/oleObject" Target="../embeddings/oleObject97.bin"/><Relationship Id="rId17" Type="http://schemas.openxmlformats.org/officeDocument/2006/relationships/oleObject" Target="../embeddings/oleObject102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01.bin"/><Relationship Id="rId20" Type="http://schemas.openxmlformats.org/officeDocument/2006/relationships/oleObject" Target="../embeddings/oleObject105.bin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91.bin"/><Relationship Id="rId11" Type="http://schemas.openxmlformats.org/officeDocument/2006/relationships/oleObject" Target="../embeddings/oleObject96.bin"/><Relationship Id="rId5" Type="http://schemas.openxmlformats.org/officeDocument/2006/relationships/image" Target="../media/image51.png"/><Relationship Id="rId15" Type="http://schemas.openxmlformats.org/officeDocument/2006/relationships/oleObject" Target="../embeddings/oleObject100.bin"/><Relationship Id="rId10" Type="http://schemas.openxmlformats.org/officeDocument/2006/relationships/oleObject" Target="../embeddings/oleObject95.bin"/><Relationship Id="rId19" Type="http://schemas.openxmlformats.org/officeDocument/2006/relationships/oleObject" Target="../embeddings/oleObject104.bin"/><Relationship Id="rId4" Type="http://schemas.openxmlformats.org/officeDocument/2006/relationships/oleObject" Target="../embeddings/oleObject90.bin"/><Relationship Id="rId9" Type="http://schemas.openxmlformats.org/officeDocument/2006/relationships/oleObject" Target="../embeddings/oleObject94.bin"/><Relationship Id="rId14" Type="http://schemas.openxmlformats.org/officeDocument/2006/relationships/oleObject" Target="../embeddings/oleObject99.bin"/><Relationship Id="rId22" Type="http://schemas.openxmlformats.org/officeDocument/2006/relationships/oleObject" Target="../embeddings/oleObject107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2.bin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1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10.bin"/><Relationship Id="rId5" Type="http://schemas.openxmlformats.org/officeDocument/2006/relationships/oleObject" Target="../embeddings/oleObject109.bin"/><Relationship Id="rId4" Type="http://schemas.openxmlformats.org/officeDocument/2006/relationships/oleObject" Target="../embeddings/oleObject108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7.bin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1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115.bin"/><Relationship Id="rId5" Type="http://schemas.openxmlformats.org/officeDocument/2006/relationships/oleObject" Target="../embeddings/oleObject114.bin"/><Relationship Id="rId10" Type="http://schemas.openxmlformats.org/officeDocument/2006/relationships/oleObject" Target="../embeddings/oleObject119.bin"/><Relationship Id="rId4" Type="http://schemas.openxmlformats.org/officeDocument/2006/relationships/oleObject" Target="../embeddings/oleObject113.bin"/><Relationship Id="rId9" Type="http://schemas.openxmlformats.org/officeDocument/2006/relationships/oleObject" Target="../embeddings/oleObject118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122.bin"/><Relationship Id="rId5" Type="http://schemas.openxmlformats.org/officeDocument/2006/relationships/oleObject" Target="../embeddings/oleObject121.bin"/><Relationship Id="rId4" Type="http://schemas.openxmlformats.org/officeDocument/2006/relationships/oleObject" Target="../embeddings/oleObject120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125.bin"/><Relationship Id="rId5" Type="http://schemas.openxmlformats.org/officeDocument/2006/relationships/oleObject" Target="../embeddings/oleObject124.bin"/><Relationship Id="rId4" Type="http://schemas.openxmlformats.org/officeDocument/2006/relationships/oleObject" Target="../embeddings/oleObject123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128.bin"/><Relationship Id="rId5" Type="http://schemas.openxmlformats.org/officeDocument/2006/relationships/oleObject" Target="../embeddings/oleObject127.bin"/><Relationship Id="rId4" Type="http://schemas.openxmlformats.org/officeDocument/2006/relationships/oleObject" Target="../embeddings/oleObject126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3.bin"/><Relationship Id="rId13" Type="http://schemas.openxmlformats.org/officeDocument/2006/relationships/oleObject" Target="../embeddings/oleObject138.bin"/><Relationship Id="rId3" Type="http://schemas.openxmlformats.org/officeDocument/2006/relationships/notesSlide" Target="../notesSlides/notesSlide13.xml"/><Relationship Id="rId7" Type="http://schemas.openxmlformats.org/officeDocument/2006/relationships/oleObject" Target="../embeddings/oleObject132.bin"/><Relationship Id="rId12" Type="http://schemas.openxmlformats.org/officeDocument/2006/relationships/oleObject" Target="../embeddings/oleObject13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131.bin"/><Relationship Id="rId11" Type="http://schemas.openxmlformats.org/officeDocument/2006/relationships/oleObject" Target="../embeddings/oleObject136.bin"/><Relationship Id="rId5" Type="http://schemas.openxmlformats.org/officeDocument/2006/relationships/oleObject" Target="../embeddings/oleObject130.bin"/><Relationship Id="rId10" Type="http://schemas.openxmlformats.org/officeDocument/2006/relationships/oleObject" Target="../embeddings/oleObject135.bin"/><Relationship Id="rId4" Type="http://schemas.openxmlformats.org/officeDocument/2006/relationships/oleObject" Target="../embeddings/oleObject129.bin"/><Relationship Id="rId9" Type="http://schemas.openxmlformats.org/officeDocument/2006/relationships/oleObject" Target="../embeddings/oleObject134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oleObject" Target="../embeddings/oleObject11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12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3.bin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7.bin"/><Relationship Id="rId14" Type="http://schemas.openxmlformats.org/officeDocument/2006/relationships/oleObject" Target="../embeddings/oleObject12.bin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3.bin"/><Relationship Id="rId3" Type="http://schemas.openxmlformats.org/officeDocument/2006/relationships/notesSlide" Target="../notesSlides/notesSlide14.xml"/><Relationship Id="rId7" Type="http://schemas.openxmlformats.org/officeDocument/2006/relationships/oleObject" Target="../embeddings/oleObject142.bin"/><Relationship Id="rId12" Type="http://schemas.openxmlformats.org/officeDocument/2006/relationships/oleObject" Target="../embeddings/oleObject14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141.bin"/><Relationship Id="rId11" Type="http://schemas.openxmlformats.org/officeDocument/2006/relationships/oleObject" Target="../embeddings/oleObject146.bin"/><Relationship Id="rId5" Type="http://schemas.openxmlformats.org/officeDocument/2006/relationships/oleObject" Target="../embeddings/oleObject140.bin"/><Relationship Id="rId10" Type="http://schemas.openxmlformats.org/officeDocument/2006/relationships/oleObject" Target="../embeddings/oleObject145.bin"/><Relationship Id="rId4" Type="http://schemas.openxmlformats.org/officeDocument/2006/relationships/oleObject" Target="../embeddings/oleObject139.bin"/><Relationship Id="rId9" Type="http://schemas.openxmlformats.org/officeDocument/2006/relationships/oleObject" Target="../embeddings/oleObject144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2.bin"/><Relationship Id="rId3" Type="http://schemas.openxmlformats.org/officeDocument/2006/relationships/notesSlide" Target="../notesSlides/notesSlide15.xml"/><Relationship Id="rId7" Type="http://schemas.openxmlformats.org/officeDocument/2006/relationships/oleObject" Target="../embeddings/oleObject15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150.bin"/><Relationship Id="rId5" Type="http://schemas.openxmlformats.org/officeDocument/2006/relationships/oleObject" Target="../embeddings/oleObject149.bin"/><Relationship Id="rId4" Type="http://schemas.openxmlformats.org/officeDocument/2006/relationships/oleObject" Target="../embeddings/oleObject148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7.bin"/><Relationship Id="rId13" Type="http://schemas.openxmlformats.org/officeDocument/2006/relationships/oleObject" Target="../embeddings/oleObject162.bin"/><Relationship Id="rId18" Type="http://schemas.openxmlformats.org/officeDocument/2006/relationships/oleObject" Target="../embeddings/oleObject167.bin"/><Relationship Id="rId3" Type="http://schemas.openxmlformats.org/officeDocument/2006/relationships/notesSlide" Target="../notesSlides/notesSlide16.xml"/><Relationship Id="rId7" Type="http://schemas.openxmlformats.org/officeDocument/2006/relationships/oleObject" Target="../embeddings/oleObject156.bin"/><Relationship Id="rId12" Type="http://schemas.openxmlformats.org/officeDocument/2006/relationships/oleObject" Target="../embeddings/oleObject161.bin"/><Relationship Id="rId17" Type="http://schemas.openxmlformats.org/officeDocument/2006/relationships/oleObject" Target="../embeddings/oleObject166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65.bin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155.bin"/><Relationship Id="rId11" Type="http://schemas.openxmlformats.org/officeDocument/2006/relationships/oleObject" Target="../embeddings/oleObject160.bin"/><Relationship Id="rId5" Type="http://schemas.openxmlformats.org/officeDocument/2006/relationships/oleObject" Target="../embeddings/oleObject154.bin"/><Relationship Id="rId15" Type="http://schemas.openxmlformats.org/officeDocument/2006/relationships/oleObject" Target="../embeddings/oleObject164.bin"/><Relationship Id="rId10" Type="http://schemas.openxmlformats.org/officeDocument/2006/relationships/oleObject" Target="../embeddings/oleObject159.bin"/><Relationship Id="rId19" Type="http://schemas.openxmlformats.org/officeDocument/2006/relationships/oleObject" Target="../embeddings/oleObject168.bin"/><Relationship Id="rId4" Type="http://schemas.openxmlformats.org/officeDocument/2006/relationships/oleObject" Target="../embeddings/oleObject153.bin"/><Relationship Id="rId9" Type="http://schemas.openxmlformats.org/officeDocument/2006/relationships/oleObject" Target="../embeddings/oleObject158.bin"/><Relationship Id="rId14" Type="http://schemas.openxmlformats.org/officeDocument/2006/relationships/oleObject" Target="../embeddings/oleObject163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3.bin"/><Relationship Id="rId13" Type="http://schemas.openxmlformats.org/officeDocument/2006/relationships/oleObject" Target="../embeddings/oleObject178.bin"/><Relationship Id="rId3" Type="http://schemas.openxmlformats.org/officeDocument/2006/relationships/notesSlide" Target="../notesSlides/notesSlide17.xml"/><Relationship Id="rId7" Type="http://schemas.openxmlformats.org/officeDocument/2006/relationships/oleObject" Target="../embeddings/oleObject172.bin"/><Relationship Id="rId12" Type="http://schemas.openxmlformats.org/officeDocument/2006/relationships/oleObject" Target="../embeddings/oleObject17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171.bin"/><Relationship Id="rId11" Type="http://schemas.openxmlformats.org/officeDocument/2006/relationships/oleObject" Target="../embeddings/oleObject176.bin"/><Relationship Id="rId5" Type="http://schemas.openxmlformats.org/officeDocument/2006/relationships/oleObject" Target="../embeddings/oleObject170.bin"/><Relationship Id="rId10" Type="http://schemas.openxmlformats.org/officeDocument/2006/relationships/oleObject" Target="../embeddings/oleObject175.bin"/><Relationship Id="rId4" Type="http://schemas.openxmlformats.org/officeDocument/2006/relationships/oleObject" Target="../embeddings/oleObject169.bin"/><Relationship Id="rId9" Type="http://schemas.openxmlformats.org/officeDocument/2006/relationships/oleObject" Target="../embeddings/oleObject174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0.bin"/><Relationship Id="rId3" Type="http://schemas.openxmlformats.org/officeDocument/2006/relationships/image" Target="../media/image29.png"/><Relationship Id="rId7" Type="http://schemas.openxmlformats.org/officeDocument/2006/relationships/oleObject" Target="../embeddings/oleObject17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oleObject" Target="../embeddings/oleObject181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7" Type="http://schemas.openxmlformats.org/officeDocument/2006/relationships/image" Target="../media/image142.png"/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1.png"/><Relationship Id="rId5" Type="http://schemas.openxmlformats.org/officeDocument/2006/relationships/image" Target="../media/image140.png"/><Relationship Id="rId4" Type="http://schemas.openxmlformats.org/officeDocument/2006/relationships/image" Target="../media/image13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png"/><Relationship Id="rId13" Type="http://schemas.openxmlformats.org/officeDocument/2006/relationships/image" Target="../media/image150.png"/><Relationship Id="rId3" Type="http://schemas.openxmlformats.org/officeDocument/2006/relationships/image" Target="../media/image140.png"/><Relationship Id="rId7" Type="http://schemas.openxmlformats.org/officeDocument/2006/relationships/image" Target="../media/image144.png"/><Relationship Id="rId12" Type="http://schemas.openxmlformats.org/officeDocument/2006/relationships/image" Target="../media/image149.png"/><Relationship Id="rId2" Type="http://schemas.openxmlformats.org/officeDocument/2006/relationships/image" Target="../media/image137.png"/><Relationship Id="rId16" Type="http://schemas.openxmlformats.org/officeDocument/2006/relationships/image" Target="../media/image1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3.png"/><Relationship Id="rId11" Type="http://schemas.openxmlformats.org/officeDocument/2006/relationships/image" Target="../media/image148.png"/><Relationship Id="rId5" Type="http://schemas.openxmlformats.org/officeDocument/2006/relationships/image" Target="../media/image142.png"/><Relationship Id="rId15" Type="http://schemas.openxmlformats.org/officeDocument/2006/relationships/image" Target="../media/image152.png"/><Relationship Id="rId10" Type="http://schemas.openxmlformats.org/officeDocument/2006/relationships/image" Target="../media/image147.png"/><Relationship Id="rId4" Type="http://schemas.openxmlformats.org/officeDocument/2006/relationships/image" Target="../media/image141.png"/><Relationship Id="rId9" Type="http://schemas.openxmlformats.org/officeDocument/2006/relationships/image" Target="../media/image146.png"/><Relationship Id="rId14" Type="http://schemas.openxmlformats.org/officeDocument/2006/relationships/image" Target="../media/image15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7.png"/><Relationship Id="rId13" Type="http://schemas.openxmlformats.org/officeDocument/2006/relationships/image" Target="../media/image155.png"/><Relationship Id="rId18" Type="http://schemas.openxmlformats.org/officeDocument/2006/relationships/image" Target="../media/image158.png"/><Relationship Id="rId3" Type="http://schemas.openxmlformats.org/officeDocument/2006/relationships/image" Target="../media/image137.png"/><Relationship Id="rId7" Type="http://schemas.openxmlformats.org/officeDocument/2006/relationships/image" Target="../media/image143.png"/><Relationship Id="rId12" Type="http://schemas.openxmlformats.org/officeDocument/2006/relationships/image" Target="../media/image154.png"/><Relationship Id="rId17" Type="http://schemas.openxmlformats.org/officeDocument/2006/relationships/oleObject" Target="../embeddings/oleObject183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57.png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42.png"/><Relationship Id="rId11" Type="http://schemas.openxmlformats.org/officeDocument/2006/relationships/image" Target="../media/image153.png"/><Relationship Id="rId5" Type="http://schemas.openxmlformats.org/officeDocument/2006/relationships/image" Target="../media/image141.png"/><Relationship Id="rId15" Type="http://schemas.openxmlformats.org/officeDocument/2006/relationships/oleObject" Target="../embeddings/oleObject182.bin"/><Relationship Id="rId10" Type="http://schemas.openxmlformats.org/officeDocument/2006/relationships/image" Target="../media/image152.png"/><Relationship Id="rId4" Type="http://schemas.openxmlformats.org/officeDocument/2006/relationships/image" Target="../media/image140.png"/><Relationship Id="rId9" Type="http://schemas.openxmlformats.org/officeDocument/2006/relationships/image" Target="../media/image148.png"/><Relationship Id="rId14" Type="http://schemas.openxmlformats.org/officeDocument/2006/relationships/image" Target="../media/image15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7.png"/><Relationship Id="rId13" Type="http://schemas.openxmlformats.org/officeDocument/2006/relationships/image" Target="../media/image155.png"/><Relationship Id="rId18" Type="http://schemas.openxmlformats.org/officeDocument/2006/relationships/oleObject" Target="../embeddings/oleObject184.bin"/><Relationship Id="rId3" Type="http://schemas.openxmlformats.org/officeDocument/2006/relationships/image" Target="../media/image137.png"/><Relationship Id="rId21" Type="http://schemas.openxmlformats.org/officeDocument/2006/relationships/image" Target="../media/image164.png"/><Relationship Id="rId7" Type="http://schemas.openxmlformats.org/officeDocument/2006/relationships/image" Target="../media/image143.png"/><Relationship Id="rId12" Type="http://schemas.openxmlformats.org/officeDocument/2006/relationships/image" Target="../media/image154.png"/><Relationship Id="rId17" Type="http://schemas.openxmlformats.org/officeDocument/2006/relationships/image" Target="../media/image162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61.png"/><Relationship Id="rId20" Type="http://schemas.openxmlformats.org/officeDocument/2006/relationships/image" Target="../media/image163.png"/><Relationship Id="rId1" Type="http://schemas.openxmlformats.org/officeDocument/2006/relationships/vmlDrawing" Target="../drawings/vmlDrawing24.vml"/><Relationship Id="rId6" Type="http://schemas.openxmlformats.org/officeDocument/2006/relationships/image" Target="../media/image142.png"/><Relationship Id="rId11" Type="http://schemas.openxmlformats.org/officeDocument/2006/relationships/image" Target="../media/image153.png"/><Relationship Id="rId5" Type="http://schemas.openxmlformats.org/officeDocument/2006/relationships/image" Target="../media/image141.png"/><Relationship Id="rId15" Type="http://schemas.openxmlformats.org/officeDocument/2006/relationships/image" Target="../media/image158.png"/><Relationship Id="rId10" Type="http://schemas.openxmlformats.org/officeDocument/2006/relationships/image" Target="../media/image152.png"/><Relationship Id="rId19" Type="http://schemas.openxmlformats.org/officeDocument/2006/relationships/oleObject" Target="../embeddings/oleObject185.bin"/><Relationship Id="rId4" Type="http://schemas.openxmlformats.org/officeDocument/2006/relationships/image" Target="../media/image140.png"/><Relationship Id="rId9" Type="http://schemas.openxmlformats.org/officeDocument/2006/relationships/image" Target="../media/image148.png"/><Relationship Id="rId14" Type="http://schemas.openxmlformats.org/officeDocument/2006/relationships/image" Target="../media/image157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7.png"/><Relationship Id="rId13" Type="http://schemas.openxmlformats.org/officeDocument/2006/relationships/image" Target="../media/image157.png"/><Relationship Id="rId18" Type="http://schemas.openxmlformats.org/officeDocument/2006/relationships/oleObject" Target="../embeddings/oleObject186.bin"/><Relationship Id="rId3" Type="http://schemas.openxmlformats.org/officeDocument/2006/relationships/image" Target="../media/image137.png"/><Relationship Id="rId7" Type="http://schemas.openxmlformats.org/officeDocument/2006/relationships/image" Target="../media/image143.png"/><Relationship Id="rId12" Type="http://schemas.openxmlformats.org/officeDocument/2006/relationships/image" Target="../media/image154.png"/><Relationship Id="rId17" Type="http://schemas.openxmlformats.org/officeDocument/2006/relationships/image" Target="../media/image168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67.png"/><Relationship Id="rId20" Type="http://schemas.openxmlformats.org/officeDocument/2006/relationships/image" Target="../media/image170.png"/><Relationship Id="rId1" Type="http://schemas.openxmlformats.org/officeDocument/2006/relationships/vmlDrawing" Target="../drawings/vmlDrawing25.vml"/><Relationship Id="rId6" Type="http://schemas.openxmlformats.org/officeDocument/2006/relationships/image" Target="../media/image142.png"/><Relationship Id="rId11" Type="http://schemas.openxmlformats.org/officeDocument/2006/relationships/image" Target="../media/image153.png"/><Relationship Id="rId5" Type="http://schemas.openxmlformats.org/officeDocument/2006/relationships/image" Target="../media/image141.png"/><Relationship Id="rId15" Type="http://schemas.openxmlformats.org/officeDocument/2006/relationships/image" Target="../media/image166.png"/><Relationship Id="rId10" Type="http://schemas.openxmlformats.org/officeDocument/2006/relationships/image" Target="../media/image152.png"/><Relationship Id="rId19" Type="http://schemas.openxmlformats.org/officeDocument/2006/relationships/image" Target="../media/image169.png"/><Relationship Id="rId4" Type="http://schemas.openxmlformats.org/officeDocument/2006/relationships/image" Target="../media/image140.png"/><Relationship Id="rId9" Type="http://schemas.openxmlformats.org/officeDocument/2006/relationships/image" Target="../media/image148.png"/><Relationship Id="rId14" Type="http://schemas.openxmlformats.org/officeDocument/2006/relationships/image" Target="../media/image15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6.bin"/><Relationship Id="rId5" Type="http://schemas.openxmlformats.org/officeDocument/2006/relationships/oleObject" Target="../embeddings/oleObject15.bin"/><Relationship Id="rId4" Type="http://schemas.openxmlformats.org/officeDocument/2006/relationships/oleObject" Target="../embeddings/oleObject14.bin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1.bin"/><Relationship Id="rId3" Type="http://schemas.openxmlformats.org/officeDocument/2006/relationships/notesSlide" Target="../notesSlides/notesSlide18.xml"/><Relationship Id="rId7" Type="http://schemas.openxmlformats.org/officeDocument/2006/relationships/oleObject" Target="../embeddings/oleObject19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189.bin"/><Relationship Id="rId5" Type="http://schemas.openxmlformats.org/officeDocument/2006/relationships/oleObject" Target="../embeddings/oleObject188.bin"/><Relationship Id="rId4" Type="http://schemas.openxmlformats.org/officeDocument/2006/relationships/oleObject" Target="../embeddings/oleObject187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194.bin"/><Relationship Id="rId5" Type="http://schemas.openxmlformats.org/officeDocument/2006/relationships/oleObject" Target="../embeddings/oleObject193.bin"/><Relationship Id="rId4" Type="http://schemas.openxmlformats.org/officeDocument/2006/relationships/oleObject" Target="../embeddings/oleObject192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9.bin"/><Relationship Id="rId3" Type="http://schemas.openxmlformats.org/officeDocument/2006/relationships/notesSlide" Target="../notesSlides/notesSlide20.xml"/><Relationship Id="rId7" Type="http://schemas.openxmlformats.org/officeDocument/2006/relationships/oleObject" Target="../embeddings/oleObject19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197.bin"/><Relationship Id="rId5" Type="http://schemas.openxmlformats.org/officeDocument/2006/relationships/oleObject" Target="../embeddings/oleObject196.bin"/><Relationship Id="rId10" Type="http://schemas.openxmlformats.org/officeDocument/2006/relationships/oleObject" Target="../embeddings/oleObject201.bin"/><Relationship Id="rId4" Type="http://schemas.openxmlformats.org/officeDocument/2006/relationships/oleObject" Target="../embeddings/oleObject195.bin"/><Relationship Id="rId9" Type="http://schemas.openxmlformats.org/officeDocument/2006/relationships/oleObject" Target="../embeddings/oleObject200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6.bin"/><Relationship Id="rId13" Type="http://schemas.openxmlformats.org/officeDocument/2006/relationships/oleObject" Target="../embeddings/oleObject211.bin"/><Relationship Id="rId3" Type="http://schemas.openxmlformats.org/officeDocument/2006/relationships/notesSlide" Target="../notesSlides/notesSlide21.xml"/><Relationship Id="rId7" Type="http://schemas.openxmlformats.org/officeDocument/2006/relationships/oleObject" Target="../embeddings/oleObject205.bin"/><Relationship Id="rId12" Type="http://schemas.openxmlformats.org/officeDocument/2006/relationships/oleObject" Target="../embeddings/oleObject2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204.bin"/><Relationship Id="rId11" Type="http://schemas.openxmlformats.org/officeDocument/2006/relationships/oleObject" Target="../embeddings/oleObject209.bin"/><Relationship Id="rId5" Type="http://schemas.openxmlformats.org/officeDocument/2006/relationships/oleObject" Target="../embeddings/oleObject203.bin"/><Relationship Id="rId10" Type="http://schemas.openxmlformats.org/officeDocument/2006/relationships/oleObject" Target="../embeddings/oleObject208.bin"/><Relationship Id="rId4" Type="http://schemas.openxmlformats.org/officeDocument/2006/relationships/oleObject" Target="../embeddings/oleObject202.bin"/><Relationship Id="rId9" Type="http://schemas.openxmlformats.org/officeDocument/2006/relationships/oleObject" Target="../embeddings/oleObject207.bin"/><Relationship Id="rId14" Type="http://schemas.openxmlformats.org/officeDocument/2006/relationships/oleObject" Target="../embeddings/oleObject212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7.bin"/><Relationship Id="rId3" Type="http://schemas.openxmlformats.org/officeDocument/2006/relationships/notesSlide" Target="../notesSlides/notesSlide22.xml"/><Relationship Id="rId7" Type="http://schemas.openxmlformats.org/officeDocument/2006/relationships/oleObject" Target="../embeddings/oleObject2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215.bin"/><Relationship Id="rId5" Type="http://schemas.openxmlformats.org/officeDocument/2006/relationships/oleObject" Target="../embeddings/oleObject214.bin"/><Relationship Id="rId10" Type="http://schemas.openxmlformats.org/officeDocument/2006/relationships/oleObject" Target="../embeddings/oleObject219.bin"/><Relationship Id="rId4" Type="http://schemas.openxmlformats.org/officeDocument/2006/relationships/oleObject" Target="../embeddings/oleObject213.bin"/><Relationship Id="rId9" Type="http://schemas.openxmlformats.org/officeDocument/2006/relationships/oleObject" Target="../embeddings/oleObject218.bin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4.bin"/><Relationship Id="rId3" Type="http://schemas.openxmlformats.org/officeDocument/2006/relationships/notesSlide" Target="../notesSlides/notesSlide23.xml"/><Relationship Id="rId7" Type="http://schemas.openxmlformats.org/officeDocument/2006/relationships/oleObject" Target="../embeddings/oleObject223.bin"/><Relationship Id="rId12" Type="http://schemas.openxmlformats.org/officeDocument/2006/relationships/oleObject" Target="../embeddings/oleObject22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Relationship Id="rId6" Type="http://schemas.openxmlformats.org/officeDocument/2006/relationships/oleObject" Target="../embeddings/oleObject222.bin"/><Relationship Id="rId11" Type="http://schemas.openxmlformats.org/officeDocument/2006/relationships/oleObject" Target="../embeddings/oleObject227.bin"/><Relationship Id="rId5" Type="http://schemas.openxmlformats.org/officeDocument/2006/relationships/oleObject" Target="../embeddings/oleObject221.bin"/><Relationship Id="rId10" Type="http://schemas.openxmlformats.org/officeDocument/2006/relationships/oleObject" Target="../embeddings/oleObject226.bin"/><Relationship Id="rId4" Type="http://schemas.openxmlformats.org/officeDocument/2006/relationships/oleObject" Target="../embeddings/oleObject220.bin"/><Relationship Id="rId9" Type="http://schemas.openxmlformats.org/officeDocument/2006/relationships/oleObject" Target="../embeddings/oleObject225.bin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3.bin"/><Relationship Id="rId13" Type="http://schemas.openxmlformats.org/officeDocument/2006/relationships/oleObject" Target="../embeddings/oleObject238.bin"/><Relationship Id="rId3" Type="http://schemas.openxmlformats.org/officeDocument/2006/relationships/notesSlide" Target="../notesSlides/notesSlide24.xml"/><Relationship Id="rId7" Type="http://schemas.openxmlformats.org/officeDocument/2006/relationships/oleObject" Target="../embeddings/oleObject232.bin"/><Relationship Id="rId12" Type="http://schemas.openxmlformats.org/officeDocument/2006/relationships/oleObject" Target="../embeddings/oleObject23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Relationship Id="rId6" Type="http://schemas.openxmlformats.org/officeDocument/2006/relationships/oleObject" Target="../embeddings/oleObject231.bin"/><Relationship Id="rId11" Type="http://schemas.openxmlformats.org/officeDocument/2006/relationships/oleObject" Target="../embeddings/oleObject236.bin"/><Relationship Id="rId5" Type="http://schemas.openxmlformats.org/officeDocument/2006/relationships/oleObject" Target="../embeddings/oleObject230.bin"/><Relationship Id="rId10" Type="http://schemas.openxmlformats.org/officeDocument/2006/relationships/oleObject" Target="../embeddings/oleObject235.bin"/><Relationship Id="rId4" Type="http://schemas.openxmlformats.org/officeDocument/2006/relationships/oleObject" Target="../embeddings/oleObject229.bin"/><Relationship Id="rId9" Type="http://schemas.openxmlformats.org/officeDocument/2006/relationships/oleObject" Target="../embeddings/oleObject234.bin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6.png"/><Relationship Id="rId3" Type="http://schemas.openxmlformats.org/officeDocument/2006/relationships/image" Target="../media/image211.png"/><Relationship Id="rId7" Type="http://schemas.openxmlformats.org/officeDocument/2006/relationships/image" Target="../media/image215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4.png"/><Relationship Id="rId11" Type="http://schemas.openxmlformats.org/officeDocument/2006/relationships/image" Target="../media/image219.png"/><Relationship Id="rId5" Type="http://schemas.openxmlformats.org/officeDocument/2006/relationships/image" Target="../media/image213.png"/><Relationship Id="rId10" Type="http://schemas.openxmlformats.org/officeDocument/2006/relationships/image" Target="../media/image218.png"/><Relationship Id="rId4" Type="http://schemas.openxmlformats.org/officeDocument/2006/relationships/image" Target="../media/image212.png"/><Relationship Id="rId9" Type="http://schemas.openxmlformats.org/officeDocument/2006/relationships/image" Target="../media/image217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3.bin"/><Relationship Id="rId13" Type="http://schemas.openxmlformats.org/officeDocument/2006/relationships/oleObject" Target="../embeddings/oleObject248.bin"/><Relationship Id="rId3" Type="http://schemas.openxmlformats.org/officeDocument/2006/relationships/image" Target="../media/image230.png"/><Relationship Id="rId7" Type="http://schemas.openxmlformats.org/officeDocument/2006/relationships/oleObject" Target="../embeddings/oleObject242.bin"/><Relationship Id="rId12" Type="http://schemas.openxmlformats.org/officeDocument/2006/relationships/oleObject" Target="../embeddings/oleObject24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3.vml"/><Relationship Id="rId6" Type="http://schemas.openxmlformats.org/officeDocument/2006/relationships/oleObject" Target="../embeddings/oleObject241.bin"/><Relationship Id="rId11" Type="http://schemas.openxmlformats.org/officeDocument/2006/relationships/oleObject" Target="../embeddings/oleObject246.bin"/><Relationship Id="rId5" Type="http://schemas.openxmlformats.org/officeDocument/2006/relationships/oleObject" Target="../embeddings/oleObject240.bin"/><Relationship Id="rId10" Type="http://schemas.openxmlformats.org/officeDocument/2006/relationships/oleObject" Target="../embeddings/oleObject245.bin"/><Relationship Id="rId4" Type="http://schemas.openxmlformats.org/officeDocument/2006/relationships/oleObject" Target="../embeddings/oleObject239.bin"/><Relationship Id="rId9" Type="http://schemas.openxmlformats.org/officeDocument/2006/relationships/oleObject" Target="../embeddings/oleObject244.bin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8.png"/><Relationship Id="rId13" Type="http://schemas.openxmlformats.org/officeDocument/2006/relationships/image" Target="../media/image241.png"/><Relationship Id="rId3" Type="http://schemas.openxmlformats.org/officeDocument/2006/relationships/oleObject" Target="../embeddings/oleObject249.bin"/><Relationship Id="rId7" Type="http://schemas.openxmlformats.org/officeDocument/2006/relationships/image" Target="../media/image237.png"/><Relationship Id="rId12" Type="http://schemas.openxmlformats.org/officeDocument/2006/relationships/image" Target="../media/image24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236.png"/><Relationship Id="rId11" Type="http://schemas.openxmlformats.org/officeDocument/2006/relationships/oleObject" Target="../embeddings/oleObject252.bin"/><Relationship Id="rId5" Type="http://schemas.openxmlformats.org/officeDocument/2006/relationships/image" Target="../media/image235.png"/><Relationship Id="rId10" Type="http://schemas.openxmlformats.org/officeDocument/2006/relationships/oleObject" Target="../embeddings/oleObject251.bin"/><Relationship Id="rId4" Type="http://schemas.openxmlformats.org/officeDocument/2006/relationships/oleObject" Target="../embeddings/oleObject250.bin"/><Relationship Id="rId9" Type="http://schemas.openxmlformats.org/officeDocument/2006/relationships/image" Target="../media/image239.png"/><Relationship Id="rId14" Type="http://schemas.openxmlformats.org/officeDocument/2006/relationships/oleObject" Target="../embeddings/oleObject253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5.bin"/><Relationship Id="rId3" Type="http://schemas.openxmlformats.org/officeDocument/2006/relationships/oleObject" Target="../embeddings/oleObject254.bin"/><Relationship Id="rId7" Type="http://schemas.openxmlformats.org/officeDocument/2006/relationships/image" Target="../media/image247.png"/><Relationship Id="rId12" Type="http://schemas.openxmlformats.org/officeDocument/2006/relationships/oleObject" Target="../embeddings/oleObject25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241.png"/><Relationship Id="rId11" Type="http://schemas.openxmlformats.org/officeDocument/2006/relationships/oleObject" Target="../embeddings/oleObject258.bin"/><Relationship Id="rId5" Type="http://schemas.openxmlformats.org/officeDocument/2006/relationships/image" Target="../media/image240.png"/><Relationship Id="rId10" Type="http://schemas.openxmlformats.org/officeDocument/2006/relationships/oleObject" Target="../embeddings/oleObject257.bin"/><Relationship Id="rId4" Type="http://schemas.openxmlformats.org/officeDocument/2006/relationships/image" Target="../media/image238.png"/><Relationship Id="rId9" Type="http://schemas.openxmlformats.org/officeDocument/2006/relationships/oleObject" Target="../embeddings/oleObject256.bin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4.bin"/><Relationship Id="rId3" Type="http://schemas.openxmlformats.org/officeDocument/2006/relationships/oleObject" Target="../embeddings/oleObject260.bin"/><Relationship Id="rId7" Type="http://schemas.openxmlformats.org/officeDocument/2006/relationships/oleObject" Target="../embeddings/oleObject26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6.vml"/><Relationship Id="rId6" Type="http://schemas.openxmlformats.org/officeDocument/2006/relationships/oleObject" Target="../embeddings/oleObject262.bin"/><Relationship Id="rId5" Type="http://schemas.openxmlformats.org/officeDocument/2006/relationships/oleObject" Target="../embeddings/oleObject261.bin"/><Relationship Id="rId10" Type="http://schemas.openxmlformats.org/officeDocument/2006/relationships/oleObject" Target="../embeddings/oleObject266.bin"/><Relationship Id="rId4" Type="http://schemas.openxmlformats.org/officeDocument/2006/relationships/image" Target="../media/image240.png"/><Relationship Id="rId9" Type="http://schemas.openxmlformats.org/officeDocument/2006/relationships/oleObject" Target="../embeddings/oleObject265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7.vml"/><Relationship Id="rId5" Type="http://schemas.openxmlformats.org/officeDocument/2006/relationships/image" Target="../media/image240.png"/><Relationship Id="rId4" Type="http://schemas.openxmlformats.org/officeDocument/2006/relationships/oleObject" Target="../embeddings/oleObject267.bin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4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5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2.bin"/><Relationship Id="rId13" Type="http://schemas.openxmlformats.org/officeDocument/2006/relationships/oleObject" Target="../embeddings/oleObject277.bin"/><Relationship Id="rId3" Type="http://schemas.openxmlformats.org/officeDocument/2006/relationships/notesSlide" Target="../notesSlides/notesSlide25.xml"/><Relationship Id="rId7" Type="http://schemas.openxmlformats.org/officeDocument/2006/relationships/oleObject" Target="../embeddings/oleObject271.bin"/><Relationship Id="rId12" Type="http://schemas.openxmlformats.org/officeDocument/2006/relationships/oleObject" Target="../embeddings/oleObject276.bin"/><Relationship Id="rId17" Type="http://schemas.openxmlformats.org/officeDocument/2006/relationships/oleObject" Target="../embeddings/oleObject281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80.bin"/><Relationship Id="rId1" Type="http://schemas.openxmlformats.org/officeDocument/2006/relationships/vmlDrawing" Target="../drawings/vmlDrawing38.vml"/><Relationship Id="rId6" Type="http://schemas.openxmlformats.org/officeDocument/2006/relationships/oleObject" Target="../embeddings/oleObject270.bin"/><Relationship Id="rId11" Type="http://schemas.openxmlformats.org/officeDocument/2006/relationships/oleObject" Target="../embeddings/oleObject275.bin"/><Relationship Id="rId5" Type="http://schemas.openxmlformats.org/officeDocument/2006/relationships/oleObject" Target="../embeddings/oleObject269.bin"/><Relationship Id="rId15" Type="http://schemas.openxmlformats.org/officeDocument/2006/relationships/oleObject" Target="../embeddings/oleObject279.bin"/><Relationship Id="rId10" Type="http://schemas.openxmlformats.org/officeDocument/2006/relationships/oleObject" Target="../embeddings/oleObject274.bin"/><Relationship Id="rId4" Type="http://schemas.openxmlformats.org/officeDocument/2006/relationships/oleObject" Target="../embeddings/oleObject268.bin"/><Relationship Id="rId9" Type="http://schemas.openxmlformats.org/officeDocument/2006/relationships/oleObject" Target="../embeddings/oleObject273.bin"/><Relationship Id="rId14" Type="http://schemas.openxmlformats.org/officeDocument/2006/relationships/oleObject" Target="../embeddings/oleObject278.bin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6.bin"/><Relationship Id="rId3" Type="http://schemas.openxmlformats.org/officeDocument/2006/relationships/notesSlide" Target="../notesSlides/notesSlide26.xml"/><Relationship Id="rId7" Type="http://schemas.openxmlformats.org/officeDocument/2006/relationships/oleObject" Target="../embeddings/oleObject28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9.vml"/><Relationship Id="rId6" Type="http://schemas.openxmlformats.org/officeDocument/2006/relationships/oleObject" Target="../embeddings/oleObject284.bin"/><Relationship Id="rId5" Type="http://schemas.openxmlformats.org/officeDocument/2006/relationships/oleObject" Target="../embeddings/oleObject283.bin"/><Relationship Id="rId4" Type="http://schemas.openxmlformats.org/officeDocument/2006/relationships/oleObject" Target="../embeddings/oleObject282.bin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7.bin"/><Relationship Id="rId13" Type="http://schemas.openxmlformats.org/officeDocument/2006/relationships/oleObject" Target="../embeddings/oleObject292.bin"/><Relationship Id="rId18" Type="http://schemas.openxmlformats.org/officeDocument/2006/relationships/oleObject" Target="../embeddings/oleObject297.bin"/><Relationship Id="rId26" Type="http://schemas.openxmlformats.org/officeDocument/2006/relationships/oleObject" Target="../embeddings/oleObject305.bin"/><Relationship Id="rId39" Type="http://schemas.openxmlformats.org/officeDocument/2006/relationships/oleObject" Target="../embeddings/oleObject318.bin"/><Relationship Id="rId3" Type="http://schemas.openxmlformats.org/officeDocument/2006/relationships/image" Target="../media/image210.png"/><Relationship Id="rId21" Type="http://schemas.openxmlformats.org/officeDocument/2006/relationships/oleObject" Target="../embeddings/oleObject300.bin"/><Relationship Id="rId34" Type="http://schemas.openxmlformats.org/officeDocument/2006/relationships/oleObject" Target="../embeddings/oleObject313.bin"/><Relationship Id="rId7" Type="http://schemas.openxmlformats.org/officeDocument/2006/relationships/image" Target="../media/image219.png"/><Relationship Id="rId12" Type="http://schemas.openxmlformats.org/officeDocument/2006/relationships/oleObject" Target="../embeddings/oleObject291.bin"/><Relationship Id="rId17" Type="http://schemas.openxmlformats.org/officeDocument/2006/relationships/oleObject" Target="../embeddings/oleObject296.bin"/><Relationship Id="rId25" Type="http://schemas.openxmlformats.org/officeDocument/2006/relationships/oleObject" Target="../embeddings/oleObject304.bin"/><Relationship Id="rId33" Type="http://schemas.openxmlformats.org/officeDocument/2006/relationships/oleObject" Target="../embeddings/oleObject312.bin"/><Relationship Id="rId38" Type="http://schemas.openxmlformats.org/officeDocument/2006/relationships/oleObject" Target="../embeddings/oleObject317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95.bin"/><Relationship Id="rId20" Type="http://schemas.openxmlformats.org/officeDocument/2006/relationships/oleObject" Target="../embeddings/oleObject299.bin"/><Relationship Id="rId29" Type="http://schemas.openxmlformats.org/officeDocument/2006/relationships/oleObject" Target="../embeddings/oleObject308.bin"/><Relationship Id="rId41" Type="http://schemas.openxmlformats.org/officeDocument/2006/relationships/oleObject" Target="../embeddings/oleObject320.bin"/><Relationship Id="rId1" Type="http://schemas.openxmlformats.org/officeDocument/2006/relationships/vmlDrawing" Target="../drawings/vmlDrawing40.vml"/><Relationship Id="rId6" Type="http://schemas.openxmlformats.org/officeDocument/2006/relationships/image" Target="../media/image218.png"/><Relationship Id="rId11" Type="http://schemas.openxmlformats.org/officeDocument/2006/relationships/oleObject" Target="../embeddings/oleObject290.bin"/><Relationship Id="rId24" Type="http://schemas.openxmlformats.org/officeDocument/2006/relationships/oleObject" Target="../embeddings/oleObject303.bin"/><Relationship Id="rId32" Type="http://schemas.openxmlformats.org/officeDocument/2006/relationships/oleObject" Target="../embeddings/oleObject311.bin"/><Relationship Id="rId37" Type="http://schemas.openxmlformats.org/officeDocument/2006/relationships/oleObject" Target="../embeddings/oleObject316.bin"/><Relationship Id="rId40" Type="http://schemas.openxmlformats.org/officeDocument/2006/relationships/oleObject" Target="../embeddings/oleObject319.bin"/><Relationship Id="rId5" Type="http://schemas.openxmlformats.org/officeDocument/2006/relationships/image" Target="../media/image217.png"/><Relationship Id="rId15" Type="http://schemas.openxmlformats.org/officeDocument/2006/relationships/oleObject" Target="../embeddings/oleObject294.bin"/><Relationship Id="rId23" Type="http://schemas.openxmlformats.org/officeDocument/2006/relationships/oleObject" Target="../embeddings/oleObject302.bin"/><Relationship Id="rId28" Type="http://schemas.openxmlformats.org/officeDocument/2006/relationships/oleObject" Target="../embeddings/oleObject307.bin"/><Relationship Id="rId36" Type="http://schemas.openxmlformats.org/officeDocument/2006/relationships/oleObject" Target="../embeddings/oleObject315.bin"/><Relationship Id="rId10" Type="http://schemas.openxmlformats.org/officeDocument/2006/relationships/oleObject" Target="../embeddings/oleObject289.bin"/><Relationship Id="rId19" Type="http://schemas.openxmlformats.org/officeDocument/2006/relationships/oleObject" Target="../embeddings/oleObject298.bin"/><Relationship Id="rId31" Type="http://schemas.openxmlformats.org/officeDocument/2006/relationships/oleObject" Target="../embeddings/oleObject310.bin"/><Relationship Id="rId4" Type="http://schemas.openxmlformats.org/officeDocument/2006/relationships/image" Target="../media/image216.png"/><Relationship Id="rId9" Type="http://schemas.openxmlformats.org/officeDocument/2006/relationships/oleObject" Target="../embeddings/oleObject288.bin"/><Relationship Id="rId14" Type="http://schemas.openxmlformats.org/officeDocument/2006/relationships/oleObject" Target="../embeddings/oleObject293.bin"/><Relationship Id="rId22" Type="http://schemas.openxmlformats.org/officeDocument/2006/relationships/oleObject" Target="../embeddings/oleObject301.bin"/><Relationship Id="rId27" Type="http://schemas.openxmlformats.org/officeDocument/2006/relationships/oleObject" Target="../embeddings/oleObject306.bin"/><Relationship Id="rId30" Type="http://schemas.openxmlformats.org/officeDocument/2006/relationships/oleObject" Target="../embeddings/oleObject309.bin"/><Relationship Id="rId35" Type="http://schemas.openxmlformats.org/officeDocument/2006/relationships/oleObject" Target="../embeddings/oleObject314.bin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7.png"/><Relationship Id="rId13" Type="http://schemas.openxmlformats.org/officeDocument/2006/relationships/image" Target="../media/image312.png"/><Relationship Id="rId3" Type="http://schemas.openxmlformats.org/officeDocument/2006/relationships/image" Target="../media/image302.png"/><Relationship Id="rId7" Type="http://schemas.openxmlformats.org/officeDocument/2006/relationships/image" Target="../media/image306.png"/><Relationship Id="rId12" Type="http://schemas.openxmlformats.org/officeDocument/2006/relationships/image" Target="../media/image311.png"/><Relationship Id="rId17" Type="http://schemas.openxmlformats.org/officeDocument/2006/relationships/oleObject" Target="../embeddings/oleObject321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15.png"/><Relationship Id="rId1" Type="http://schemas.openxmlformats.org/officeDocument/2006/relationships/vmlDrawing" Target="../drawings/vmlDrawing41.vml"/><Relationship Id="rId6" Type="http://schemas.openxmlformats.org/officeDocument/2006/relationships/image" Target="../media/image305.png"/><Relationship Id="rId11" Type="http://schemas.openxmlformats.org/officeDocument/2006/relationships/image" Target="../media/image310.png"/><Relationship Id="rId5" Type="http://schemas.openxmlformats.org/officeDocument/2006/relationships/image" Target="../media/image304.png"/><Relationship Id="rId15" Type="http://schemas.openxmlformats.org/officeDocument/2006/relationships/image" Target="../media/image314.png"/><Relationship Id="rId10" Type="http://schemas.openxmlformats.org/officeDocument/2006/relationships/image" Target="../media/image309.png"/><Relationship Id="rId4" Type="http://schemas.openxmlformats.org/officeDocument/2006/relationships/image" Target="../media/image303.png"/><Relationship Id="rId9" Type="http://schemas.openxmlformats.org/officeDocument/2006/relationships/image" Target="../media/image308.png"/><Relationship Id="rId14" Type="http://schemas.openxmlformats.org/officeDocument/2006/relationships/image" Target="../media/image313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4.png"/><Relationship Id="rId3" Type="http://schemas.openxmlformats.org/officeDocument/2006/relationships/image" Target="../media/image320.png"/><Relationship Id="rId7" Type="http://schemas.openxmlformats.org/officeDocument/2006/relationships/image" Target="../media/image30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2.vml"/><Relationship Id="rId6" Type="http://schemas.openxmlformats.org/officeDocument/2006/relationships/oleObject" Target="../embeddings/oleObject322.bin"/><Relationship Id="rId11" Type="http://schemas.openxmlformats.org/officeDocument/2006/relationships/oleObject" Target="../embeddings/oleObject325.bin"/><Relationship Id="rId5" Type="http://schemas.openxmlformats.org/officeDocument/2006/relationships/image" Target="../media/image315.png"/><Relationship Id="rId10" Type="http://schemas.openxmlformats.org/officeDocument/2006/relationships/oleObject" Target="../embeddings/oleObject324.bin"/><Relationship Id="rId4" Type="http://schemas.openxmlformats.org/officeDocument/2006/relationships/image" Target="../media/image321.png"/><Relationship Id="rId9" Type="http://schemas.openxmlformats.org/officeDocument/2006/relationships/oleObject" Target="../embeddings/oleObject323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13" Type="http://schemas.openxmlformats.org/officeDocument/2006/relationships/oleObject" Target="../embeddings/oleObject24.bin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1.png"/><Relationship Id="rId11" Type="http://schemas.openxmlformats.org/officeDocument/2006/relationships/oleObject" Target="../embeddings/oleObject22.bin"/><Relationship Id="rId5" Type="http://schemas.openxmlformats.org/officeDocument/2006/relationships/image" Target="../media/image30.png"/><Relationship Id="rId15" Type="http://schemas.openxmlformats.org/officeDocument/2006/relationships/oleObject" Target="../embeddings/oleObject26.bin"/><Relationship Id="rId10" Type="http://schemas.openxmlformats.org/officeDocument/2006/relationships/oleObject" Target="../embeddings/oleObject21.bin"/><Relationship Id="rId4" Type="http://schemas.openxmlformats.org/officeDocument/2006/relationships/image" Target="../media/image29.png"/><Relationship Id="rId9" Type="http://schemas.openxmlformats.org/officeDocument/2006/relationships/oleObject" Target="../embeddings/oleObject20.bin"/><Relationship Id="rId14" Type="http://schemas.openxmlformats.org/officeDocument/2006/relationships/oleObject" Target="../embeddings/oleObject25.bin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8.bin"/><Relationship Id="rId13" Type="http://schemas.openxmlformats.org/officeDocument/2006/relationships/image" Target="../media/image336.png"/><Relationship Id="rId18" Type="http://schemas.openxmlformats.org/officeDocument/2006/relationships/oleObject" Target="../embeddings/oleObject335.bin"/><Relationship Id="rId3" Type="http://schemas.openxmlformats.org/officeDocument/2006/relationships/image" Target="../media/image332.png"/><Relationship Id="rId7" Type="http://schemas.openxmlformats.org/officeDocument/2006/relationships/oleObject" Target="../embeddings/oleObject327.bin"/><Relationship Id="rId12" Type="http://schemas.openxmlformats.org/officeDocument/2006/relationships/oleObject" Target="../embeddings/oleObject331.bin"/><Relationship Id="rId17" Type="http://schemas.openxmlformats.org/officeDocument/2006/relationships/oleObject" Target="../embeddings/oleObject334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333.bin"/><Relationship Id="rId1" Type="http://schemas.openxmlformats.org/officeDocument/2006/relationships/vmlDrawing" Target="../drawings/vmlDrawing43.vml"/><Relationship Id="rId6" Type="http://schemas.openxmlformats.org/officeDocument/2006/relationships/oleObject" Target="../embeddings/oleObject326.bin"/><Relationship Id="rId11" Type="http://schemas.openxmlformats.org/officeDocument/2006/relationships/image" Target="../media/image335.png"/><Relationship Id="rId5" Type="http://schemas.openxmlformats.org/officeDocument/2006/relationships/image" Target="../media/image334.png"/><Relationship Id="rId15" Type="http://schemas.openxmlformats.org/officeDocument/2006/relationships/oleObject" Target="../embeddings/oleObject332.bin"/><Relationship Id="rId10" Type="http://schemas.openxmlformats.org/officeDocument/2006/relationships/oleObject" Target="../embeddings/oleObject330.bin"/><Relationship Id="rId4" Type="http://schemas.openxmlformats.org/officeDocument/2006/relationships/image" Target="../media/image333.png"/><Relationship Id="rId9" Type="http://schemas.openxmlformats.org/officeDocument/2006/relationships/oleObject" Target="../embeddings/oleObject329.bin"/><Relationship Id="rId14" Type="http://schemas.openxmlformats.org/officeDocument/2006/relationships/image" Target="../media/image337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7.bin"/><Relationship Id="rId13" Type="http://schemas.openxmlformats.org/officeDocument/2006/relationships/oleObject" Target="../embeddings/oleObject342.bin"/><Relationship Id="rId18" Type="http://schemas.openxmlformats.org/officeDocument/2006/relationships/oleObject" Target="../embeddings/oleObject347.bin"/><Relationship Id="rId3" Type="http://schemas.openxmlformats.org/officeDocument/2006/relationships/image" Target="../media/image347.png"/><Relationship Id="rId7" Type="http://schemas.openxmlformats.org/officeDocument/2006/relationships/oleObject" Target="../embeddings/oleObject336.bin"/><Relationship Id="rId12" Type="http://schemas.openxmlformats.org/officeDocument/2006/relationships/oleObject" Target="../embeddings/oleObject341.bin"/><Relationship Id="rId17" Type="http://schemas.openxmlformats.org/officeDocument/2006/relationships/oleObject" Target="../embeddings/oleObject346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345.bin"/><Relationship Id="rId1" Type="http://schemas.openxmlformats.org/officeDocument/2006/relationships/vmlDrawing" Target="../drawings/vmlDrawing44.vml"/><Relationship Id="rId6" Type="http://schemas.openxmlformats.org/officeDocument/2006/relationships/image" Target="../media/image350.png"/><Relationship Id="rId11" Type="http://schemas.openxmlformats.org/officeDocument/2006/relationships/oleObject" Target="../embeddings/oleObject340.bin"/><Relationship Id="rId5" Type="http://schemas.openxmlformats.org/officeDocument/2006/relationships/image" Target="../media/image349.png"/><Relationship Id="rId15" Type="http://schemas.openxmlformats.org/officeDocument/2006/relationships/oleObject" Target="../embeddings/oleObject344.bin"/><Relationship Id="rId10" Type="http://schemas.openxmlformats.org/officeDocument/2006/relationships/oleObject" Target="../embeddings/oleObject339.bin"/><Relationship Id="rId4" Type="http://schemas.openxmlformats.org/officeDocument/2006/relationships/image" Target="../media/image348.png"/><Relationship Id="rId9" Type="http://schemas.openxmlformats.org/officeDocument/2006/relationships/oleObject" Target="../embeddings/oleObject338.bin"/><Relationship Id="rId14" Type="http://schemas.openxmlformats.org/officeDocument/2006/relationships/oleObject" Target="../embeddings/oleObject343.bin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9.bin"/><Relationship Id="rId13" Type="http://schemas.openxmlformats.org/officeDocument/2006/relationships/image" Target="../media/image352.png"/><Relationship Id="rId3" Type="http://schemas.openxmlformats.org/officeDocument/2006/relationships/image" Target="../media/image347.png"/><Relationship Id="rId7" Type="http://schemas.openxmlformats.org/officeDocument/2006/relationships/oleObject" Target="../embeddings/oleObject348.bin"/><Relationship Id="rId12" Type="http://schemas.openxmlformats.org/officeDocument/2006/relationships/oleObject" Target="../embeddings/oleObject353.bin"/><Relationship Id="rId17" Type="http://schemas.openxmlformats.org/officeDocument/2006/relationships/image" Target="../media/image356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55.png"/><Relationship Id="rId1" Type="http://schemas.openxmlformats.org/officeDocument/2006/relationships/vmlDrawing" Target="../drawings/vmlDrawing45.vml"/><Relationship Id="rId6" Type="http://schemas.openxmlformats.org/officeDocument/2006/relationships/image" Target="../media/image350.png"/><Relationship Id="rId11" Type="http://schemas.openxmlformats.org/officeDocument/2006/relationships/oleObject" Target="../embeddings/oleObject352.bin"/><Relationship Id="rId5" Type="http://schemas.openxmlformats.org/officeDocument/2006/relationships/image" Target="../media/image349.png"/><Relationship Id="rId15" Type="http://schemas.openxmlformats.org/officeDocument/2006/relationships/image" Target="../media/image354.png"/><Relationship Id="rId10" Type="http://schemas.openxmlformats.org/officeDocument/2006/relationships/oleObject" Target="../embeddings/oleObject351.bin"/><Relationship Id="rId4" Type="http://schemas.openxmlformats.org/officeDocument/2006/relationships/image" Target="../media/image348.png"/><Relationship Id="rId9" Type="http://schemas.openxmlformats.org/officeDocument/2006/relationships/oleObject" Target="../embeddings/oleObject350.bin"/><Relationship Id="rId14" Type="http://schemas.openxmlformats.org/officeDocument/2006/relationships/image" Target="../media/image35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3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9.bin"/><Relationship Id="rId5" Type="http://schemas.openxmlformats.org/officeDocument/2006/relationships/oleObject" Target="../embeddings/oleObject28.bin"/><Relationship Id="rId4" Type="http://schemas.openxmlformats.org/officeDocument/2006/relationships/oleObject" Target="../embeddings/oleObject27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13" Type="http://schemas.openxmlformats.org/officeDocument/2006/relationships/oleObject" Target="../embeddings/oleObject41.bin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35.bin"/><Relationship Id="rId12" Type="http://schemas.openxmlformats.org/officeDocument/2006/relationships/oleObject" Target="../embeddings/oleObject4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34.bin"/><Relationship Id="rId11" Type="http://schemas.openxmlformats.org/officeDocument/2006/relationships/oleObject" Target="../embeddings/oleObject39.bin"/><Relationship Id="rId5" Type="http://schemas.openxmlformats.org/officeDocument/2006/relationships/oleObject" Target="../embeddings/oleObject33.bin"/><Relationship Id="rId15" Type="http://schemas.openxmlformats.org/officeDocument/2006/relationships/oleObject" Target="../embeddings/oleObject43.bin"/><Relationship Id="rId10" Type="http://schemas.openxmlformats.org/officeDocument/2006/relationships/oleObject" Target="../embeddings/oleObject38.bin"/><Relationship Id="rId4" Type="http://schemas.openxmlformats.org/officeDocument/2006/relationships/oleObject" Target="../embeddings/oleObject32.bin"/><Relationship Id="rId9" Type="http://schemas.openxmlformats.org/officeDocument/2006/relationships/oleObject" Target="../embeddings/oleObject37.bin"/><Relationship Id="rId14" Type="http://schemas.openxmlformats.org/officeDocument/2006/relationships/oleObject" Target="../embeddings/oleObject42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8.bin"/><Relationship Id="rId13" Type="http://schemas.openxmlformats.org/officeDocument/2006/relationships/oleObject" Target="../embeddings/oleObject53.bin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47.bin"/><Relationship Id="rId12" Type="http://schemas.openxmlformats.org/officeDocument/2006/relationships/oleObject" Target="../embeddings/oleObject5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46.bin"/><Relationship Id="rId11" Type="http://schemas.openxmlformats.org/officeDocument/2006/relationships/oleObject" Target="../embeddings/oleObject51.bin"/><Relationship Id="rId5" Type="http://schemas.openxmlformats.org/officeDocument/2006/relationships/oleObject" Target="../embeddings/oleObject45.bin"/><Relationship Id="rId15" Type="http://schemas.openxmlformats.org/officeDocument/2006/relationships/oleObject" Target="../embeddings/oleObject55.bin"/><Relationship Id="rId10" Type="http://schemas.openxmlformats.org/officeDocument/2006/relationships/oleObject" Target="../embeddings/oleObject50.bin"/><Relationship Id="rId4" Type="http://schemas.openxmlformats.org/officeDocument/2006/relationships/oleObject" Target="../embeddings/oleObject44.bin"/><Relationship Id="rId9" Type="http://schemas.openxmlformats.org/officeDocument/2006/relationships/oleObject" Target="../embeddings/oleObject49.bin"/><Relationship Id="rId14" Type="http://schemas.openxmlformats.org/officeDocument/2006/relationships/oleObject" Target="../embeddings/oleObject54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9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5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58.bin"/><Relationship Id="rId5" Type="http://schemas.openxmlformats.org/officeDocument/2006/relationships/oleObject" Target="../embeddings/oleObject57.bin"/><Relationship Id="rId4" Type="http://schemas.openxmlformats.org/officeDocument/2006/relationships/oleObject" Target="../embeddings/oleObject56.bin"/><Relationship Id="rId9" Type="http://schemas.openxmlformats.org/officeDocument/2006/relationships/oleObject" Target="../embeddings/oleObject60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1600200" y="2895600"/>
            <a:ext cx="64087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4000" b="1">
                <a:latin typeface="Times New Roman" pitchFamily="18" charset="0"/>
                <a:cs typeface="Times New Roman" pitchFamily="18" charset="0"/>
              </a:rPr>
              <a:t>Chapter 3</a:t>
            </a:r>
            <a:r>
              <a:rPr lang="en-US" sz="4000">
                <a:latin typeface="Times New Roman" pitchFamily="18" charset="0"/>
                <a:cs typeface="Times New Roman" pitchFamily="18" charset="0"/>
              </a:rPr>
              <a:t>  The Fourier Series</a:t>
            </a: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3733800" y="1143000"/>
            <a:ext cx="16922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4000">
                <a:latin typeface="Times New Roman" pitchFamily="18" charset="0"/>
                <a:cs typeface="Times New Roman" pitchFamily="18" charset="0"/>
              </a:rPr>
              <a:t>EE 207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2438400" y="5334000"/>
            <a:ext cx="44053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Adil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S.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Balghonaim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12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180677774"/>
              </p:ext>
            </p:extLst>
          </p:nvPr>
        </p:nvGraphicFramePr>
        <p:xfrm>
          <a:off x="381000" y="1066800"/>
          <a:ext cx="1695450" cy="933450"/>
        </p:xfrm>
        <a:graphic>
          <a:graphicData uri="http://schemas.openxmlformats.org/presentationml/2006/ole">
            <p:oleObj spid="_x0000_s26014" name="Equation" r:id="rId3" imgW="1130040" imgH="622080" progId="Equation.DSMT4">
              <p:embed/>
            </p:oleObj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291251068"/>
              </p:ext>
            </p:extLst>
          </p:nvPr>
        </p:nvGraphicFramePr>
        <p:xfrm>
          <a:off x="2133600" y="1371600"/>
          <a:ext cx="3752850" cy="400050"/>
        </p:xfrm>
        <a:graphic>
          <a:graphicData uri="http://schemas.openxmlformats.org/presentationml/2006/ole">
            <p:oleObj spid="_x0000_s26015" name="Equation" r:id="rId4" imgW="2501640" imgH="266400" progId="Equation.DSMT4">
              <p:embed/>
            </p:oleObj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535923000"/>
              </p:ext>
            </p:extLst>
          </p:nvPr>
        </p:nvGraphicFramePr>
        <p:xfrm>
          <a:off x="152400" y="228600"/>
          <a:ext cx="2019300" cy="279400"/>
        </p:xfrm>
        <a:graphic>
          <a:graphicData uri="http://schemas.openxmlformats.org/presentationml/2006/ole">
            <p:oleObj spid="_x0000_s26016" name="Equation" r:id="rId5" imgW="2019240" imgH="279360" progId="Equation.DSMT4">
              <p:embed/>
            </p:oleObj>
          </a:graphicData>
        </a:graphic>
      </p:graphicFrame>
      <p:grpSp>
        <p:nvGrpSpPr>
          <p:cNvPr id="60" name="Group 59"/>
          <p:cNvGrpSpPr/>
          <p:nvPr/>
        </p:nvGrpSpPr>
        <p:grpSpPr>
          <a:xfrm>
            <a:off x="36095" y="1587182"/>
            <a:ext cx="1536700" cy="673418"/>
            <a:chOff x="36095" y="1587182"/>
            <a:chExt cx="1536700" cy="673418"/>
          </a:xfrm>
        </p:grpSpPr>
        <p:cxnSp>
          <p:nvCxnSpPr>
            <p:cNvPr id="28" name="Straight Arrow Connector 27"/>
            <p:cNvCxnSpPr/>
            <p:nvPr/>
          </p:nvCxnSpPr>
          <p:spPr>
            <a:xfrm>
              <a:off x="597568" y="1587182"/>
              <a:ext cx="0" cy="394018"/>
            </a:xfrm>
            <a:prstGeom prst="straightConnector1">
              <a:avLst/>
            </a:prstGeom>
            <a:ln w="38100">
              <a:solidFill>
                <a:srgbClr val="00B05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9" name="Object 2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1027527047"/>
                </p:ext>
              </p:extLst>
            </p:nvPr>
          </p:nvGraphicFramePr>
          <p:xfrm>
            <a:off x="36095" y="1981200"/>
            <a:ext cx="1536700" cy="279400"/>
          </p:xfrm>
          <a:graphic>
            <a:graphicData uri="http://schemas.openxmlformats.org/presentationml/2006/ole">
              <p:oleObj spid="_x0000_s26017" name="Equation" r:id="rId6" imgW="1536480" imgH="279360" progId="Equation.DSMT4">
                <p:embed/>
              </p:oleObj>
            </a:graphicData>
          </a:graphic>
        </p:graphicFrame>
      </p:grp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521807062"/>
              </p:ext>
            </p:extLst>
          </p:nvPr>
        </p:nvGraphicFramePr>
        <p:xfrm>
          <a:off x="76200" y="3276600"/>
          <a:ext cx="2794000" cy="342900"/>
        </p:xfrm>
        <a:graphic>
          <a:graphicData uri="http://schemas.openxmlformats.org/presentationml/2006/ole">
            <p:oleObj spid="_x0000_s26018" name="Equation" r:id="rId7" imgW="2793960" imgH="342720" progId="Equation.DSMT4">
              <p:embed/>
            </p:oleObj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532766916"/>
              </p:ext>
            </p:extLst>
          </p:nvPr>
        </p:nvGraphicFramePr>
        <p:xfrm>
          <a:off x="76200" y="3672681"/>
          <a:ext cx="5151438" cy="884238"/>
        </p:xfrm>
        <a:graphic>
          <a:graphicData uri="http://schemas.openxmlformats.org/presentationml/2006/ole">
            <p:oleObj spid="_x0000_s26019" name="Equation" r:id="rId8" imgW="5092560" imgH="876240" progId="Equation.DSMT4">
              <p:embed/>
            </p:oleObj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455626161"/>
              </p:ext>
            </p:extLst>
          </p:nvPr>
        </p:nvGraphicFramePr>
        <p:xfrm>
          <a:off x="3646488" y="5229225"/>
          <a:ext cx="114300" cy="179388"/>
        </p:xfrm>
        <a:graphic>
          <a:graphicData uri="http://schemas.openxmlformats.org/presentationml/2006/ole">
            <p:oleObj spid="_x0000_s26020" name="Equation" r:id="rId9" imgW="114120" imgH="177480" progId="Equation.DSMT4">
              <p:embed/>
            </p:oleObj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934335320"/>
              </p:ext>
            </p:extLst>
          </p:nvPr>
        </p:nvGraphicFramePr>
        <p:xfrm>
          <a:off x="5257800" y="3903946"/>
          <a:ext cx="495300" cy="342900"/>
        </p:xfrm>
        <a:graphic>
          <a:graphicData uri="http://schemas.openxmlformats.org/presentationml/2006/ole">
            <p:oleObj spid="_x0000_s26021" name="Equation" r:id="rId10" imgW="330120" imgH="228600" progId="Equation.DSMT4">
              <p:embed/>
            </p:oleObj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283383939"/>
              </p:ext>
            </p:extLst>
          </p:nvPr>
        </p:nvGraphicFramePr>
        <p:xfrm>
          <a:off x="228600" y="4560040"/>
          <a:ext cx="4713984" cy="2102976"/>
        </p:xfrm>
        <a:graphic>
          <a:graphicData uri="http://schemas.openxmlformats.org/presentationml/2006/ole">
            <p:oleObj spid="_x0000_s26022" name="Equation" r:id="rId11" imgW="5892480" imgH="2628720" progId="Equation.DSMT4">
              <p:embed/>
            </p:oleObj>
          </a:graphicData>
        </a:graphic>
      </p:graphicFrame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984541820"/>
              </p:ext>
            </p:extLst>
          </p:nvPr>
        </p:nvGraphicFramePr>
        <p:xfrm>
          <a:off x="0" y="2547302"/>
          <a:ext cx="5943600" cy="400050"/>
        </p:xfrm>
        <a:graphic>
          <a:graphicData uri="http://schemas.openxmlformats.org/presentationml/2006/ole">
            <p:oleObj spid="_x0000_s26023" name="Equation" r:id="rId12" imgW="3962160" imgH="266400" progId="Equation.DSMT4">
              <p:embed/>
            </p:oleObj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6386937" y="777557"/>
            <a:ext cx="2191808" cy="1769745"/>
            <a:chOff x="5486975" y="669925"/>
            <a:chExt cx="3653014" cy="2949575"/>
          </a:xfrm>
        </p:grpSpPr>
        <p:sp>
          <p:nvSpPr>
            <p:cNvPr id="37" name="Oval 12"/>
            <p:cNvSpPr>
              <a:spLocks noChangeArrowheads="1"/>
            </p:cNvSpPr>
            <p:nvPr/>
          </p:nvSpPr>
          <p:spPr bwMode="auto">
            <a:xfrm>
              <a:off x="5486975" y="2324100"/>
              <a:ext cx="3429000" cy="1295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38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3095197169"/>
                </p:ext>
              </p:extLst>
            </p:nvPr>
          </p:nvGraphicFramePr>
          <p:xfrm>
            <a:off x="6172775" y="2476500"/>
            <a:ext cx="2057400" cy="511175"/>
          </p:xfrm>
          <a:graphic>
            <a:graphicData uri="http://schemas.openxmlformats.org/presentationml/2006/ole">
              <p:oleObj spid="_x0000_s26024" name="Equation" r:id="rId13" imgW="1371600" imgH="342900" progId="Equation.DSMT4">
                <p:embed/>
              </p:oleObj>
            </a:graphicData>
          </a:graphic>
        </p:graphicFrame>
        <p:sp>
          <p:nvSpPr>
            <p:cNvPr id="39" name="Line 14"/>
            <p:cNvSpPr>
              <a:spLocks noChangeShapeType="1"/>
            </p:cNvSpPr>
            <p:nvPr/>
          </p:nvSpPr>
          <p:spPr bwMode="auto">
            <a:xfrm flipV="1">
              <a:off x="7087175" y="1181100"/>
              <a:ext cx="0" cy="16764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40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1686291970"/>
                </p:ext>
              </p:extLst>
            </p:nvPr>
          </p:nvGraphicFramePr>
          <p:xfrm>
            <a:off x="6553775" y="3009900"/>
            <a:ext cx="1352550" cy="511175"/>
          </p:xfrm>
          <a:graphic>
            <a:graphicData uri="http://schemas.openxmlformats.org/presentationml/2006/ole">
              <p:oleObj spid="_x0000_s26025" name="Equation" r:id="rId14" imgW="901309" imgH="342751" progId="Equation.DSMT4">
                <p:embed/>
              </p:oleObj>
            </a:graphicData>
          </a:graphic>
        </p:graphicFrame>
        <p:graphicFrame>
          <p:nvGraphicFramePr>
            <p:cNvPr id="41" name="Object 4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1887374311"/>
                </p:ext>
              </p:extLst>
            </p:nvPr>
          </p:nvGraphicFramePr>
          <p:xfrm>
            <a:off x="6187239" y="669925"/>
            <a:ext cx="2952750" cy="511175"/>
          </p:xfrm>
          <a:graphic>
            <a:graphicData uri="http://schemas.openxmlformats.org/presentationml/2006/ole">
              <p:oleObj spid="_x0000_s26026" name="Equation" r:id="rId15" imgW="1968480" imgH="342720" progId="Equation.DSMT4">
                <p:embed/>
              </p:oleObj>
            </a:graphicData>
          </a:graphic>
        </p:graphicFrame>
      </p:grpSp>
      <p:grpSp>
        <p:nvGrpSpPr>
          <p:cNvPr id="50" name="Group 49"/>
          <p:cNvGrpSpPr/>
          <p:nvPr/>
        </p:nvGrpSpPr>
        <p:grpSpPr>
          <a:xfrm>
            <a:off x="6400800" y="4114800"/>
            <a:ext cx="2240280" cy="1953928"/>
            <a:chOff x="1981200" y="1347537"/>
            <a:chExt cx="3733800" cy="3256547"/>
          </a:xfrm>
        </p:grpSpPr>
        <p:sp>
          <p:nvSpPr>
            <p:cNvPr id="51" name="Oval 17"/>
            <p:cNvSpPr>
              <a:spLocks noChangeArrowheads="1"/>
            </p:cNvSpPr>
            <p:nvPr/>
          </p:nvSpPr>
          <p:spPr bwMode="auto">
            <a:xfrm>
              <a:off x="1981200" y="3842084"/>
              <a:ext cx="3733800" cy="7620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Oval 18"/>
            <p:cNvSpPr>
              <a:spLocks noChangeArrowheads="1"/>
            </p:cNvSpPr>
            <p:nvPr/>
          </p:nvSpPr>
          <p:spPr bwMode="auto">
            <a:xfrm>
              <a:off x="3341020" y="1347537"/>
              <a:ext cx="914400" cy="25908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53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2411965664"/>
                </p:ext>
              </p:extLst>
            </p:nvPr>
          </p:nvGraphicFramePr>
          <p:xfrm>
            <a:off x="2797301" y="4062746"/>
            <a:ext cx="2001838" cy="320675"/>
          </p:xfrm>
          <a:graphic>
            <a:graphicData uri="http://schemas.openxmlformats.org/presentationml/2006/ole">
              <p:oleObj spid="_x0000_s26027" name="Equation" r:id="rId16" imgW="1981200" imgH="317500" progId="Equation.DSMT4">
                <p:embed/>
              </p:oleObj>
            </a:graphicData>
          </a:graphic>
        </p:graphicFrame>
        <p:pic>
          <p:nvPicPr>
            <p:cNvPr id="54" name="Picture 23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9626" y="1567614"/>
              <a:ext cx="357188" cy="2203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2578218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Object 5"/>
          <p:cNvGraphicFramePr>
            <a:graphicFrameLocks noChangeAspect="1"/>
          </p:cNvGraphicFramePr>
          <p:nvPr/>
        </p:nvGraphicFramePr>
        <p:xfrm>
          <a:off x="457200" y="609600"/>
          <a:ext cx="8105775" cy="1027113"/>
        </p:xfrm>
        <a:graphic>
          <a:graphicData uri="http://schemas.openxmlformats.org/presentationml/2006/ole">
            <p:oleObj spid="_x0000_s7310" name="Equation" r:id="rId4" imgW="5410200" imgH="685800" progId="Equation.DSMT4">
              <p:embed/>
            </p:oleObj>
          </a:graphicData>
        </a:graphic>
      </p:graphicFrame>
      <p:sp>
        <p:nvSpPr>
          <p:cNvPr id="160777" name="Text Box 9"/>
          <p:cNvSpPr txBox="1">
            <a:spLocks noChangeArrowheads="1"/>
          </p:cNvSpPr>
          <p:nvPr/>
        </p:nvSpPr>
        <p:spPr bwMode="auto">
          <a:xfrm>
            <a:off x="533400" y="4724400"/>
            <a:ext cx="5932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sz="2400">
                <a:latin typeface="Times New Roman" pitchFamily="18" charset="0"/>
                <a:cs typeface="Times New Roman" pitchFamily="18" charset="0"/>
              </a:rPr>
              <a:t>We seek to find the coefficients or coordinates </a:t>
            </a:r>
          </a:p>
        </p:txBody>
      </p:sp>
      <p:graphicFrame>
        <p:nvGraphicFramePr>
          <p:cNvPr id="160778" name="Object 5"/>
          <p:cNvGraphicFramePr>
            <a:graphicFrameLocks noChangeAspect="1"/>
          </p:cNvGraphicFramePr>
          <p:nvPr/>
        </p:nvGraphicFramePr>
        <p:xfrm>
          <a:off x="450850" y="5410200"/>
          <a:ext cx="7818438" cy="800100"/>
        </p:xfrm>
        <a:graphic>
          <a:graphicData uri="http://schemas.openxmlformats.org/presentationml/2006/ole">
            <p:oleObj spid="_x0000_s7311" name="Equation" r:id="rId5" imgW="5219700" imgH="533400" progId="Equation.DSMT4">
              <p:embed/>
            </p:oleObj>
          </a:graphicData>
        </a:graphic>
      </p:graphicFrame>
      <p:grpSp>
        <p:nvGrpSpPr>
          <p:cNvPr id="11269" name="Group 1"/>
          <p:cNvGrpSpPr>
            <a:grpSpLocks/>
          </p:cNvGrpSpPr>
          <p:nvPr/>
        </p:nvGrpSpPr>
        <p:grpSpPr bwMode="auto">
          <a:xfrm>
            <a:off x="2057400" y="1676400"/>
            <a:ext cx="5638800" cy="2895600"/>
            <a:chOff x="2057400" y="1676400"/>
            <a:chExt cx="5638800" cy="2895600"/>
          </a:xfrm>
        </p:grpSpPr>
        <p:sp>
          <p:nvSpPr>
            <p:cNvPr id="11270" name="Oval 4"/>
            <p:cNvSpPr>
              <a:spLocks noChangeArrowheads="1"/>
            </p:cNvSpPr>
            <p:nvPr/>
          </p:nvSpPr>
          <p:spPr bwMode="auto">
            <a:xfrm>
              <a:off x="2057400" y="3733800"/>
              <a:ext cx="5638800" cy="8382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1" name="Oval 5"/>
            <p:cNvSpPr>
              <a:spLocks noChangeArrowheads="1"/>
            </p:cNvSpPr>
            <p:nvPr/>
          </p:nvSpPr>
          <p:spPr bwMode="auto">
            <a:xfrm>
              <a:off x="3962400" y="1676400"/>
              <a:ext cx="914400" cy="25908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1272" name="Object 5"/>
            <p:cNvGraphicFramePr>
              <a:graphicFrameLocks noChangeAspect="1"/>
            </p:cNvGraphicFramePr>
            <p:nvPr/>
          </p:nvGraphicFramePr>
          <p:xfrm>
            <a:off x="5029200" y="4038600"/>
            <a:ext cx="2001838" cy="320675"/>
          </p:xfrm>
          <a:graphic>
            <a:graphicData uri="http://schemas.openxmlformats.org/presentationml/2006/ole">
              <p:oleObj spid="_x0000_s7312" name="Equation" r:id="rId6" imgW="1981200" imgH="317500" progId="Equation.DSMT4">
                <p:embed/>
              </p:oleObj>
            </a:graphicData>
          </a:graphic>
        </p:graphicFrame>
        <p:pic>
          <p:nvPicPr>
            <p:cNvPr id="11273" name="Picture 7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1000" y="1828800"/>
              <a:ext cx="357188" cy="2203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4" name="Line 11"/>
            <p:cNvSpPr>
              <a:spLocks noChangeShapeType="1"/>
            </p:cNvSpPr>
            <p:nvPr/>
          </p:nvSpPr>
          <p:spPr bwMode="auto">
            <a:xfrm flipV="1">
              <a:off x="4724400" y="2514600"/>
              <a:ext cx="2057400" cy="167640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1275" name="Object 5"/>
            <p:cNvGraphicFramePr>
              <a:graphicFrameLocks noChangeAspect="1"/>
            </p:cNvGraphicFramePr>
            <p:nvPr/>
          </p:nvGraphicFramePr>
          <p:xfrm>
            <a:off x="6858000" y="2133600"/>
            <a:ext cx="800100" cy="514350"/>
          </p:xfrm>
          <a:graphic>
            <a:graphicData uri="http://schemas.openxmlformats.org/presentationml/2006/ole">
              <p:oleObj spid="_x0000_s7313" name="Equation" r:id="rId8" imgW="533169" imgH="342751" progId="Equation.DSMT4">
                <p:embed/>
              </p:oleObj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xmlns="" val="2435242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539762350"/>
              </p:ext>
            </p:extLst>
          </p:nvPr>
        </p:nvGraphicFramePr>
        <p:xfrm>
          <a:off x="1676400" y="228600"/>
          <a:ext cx="4470400" cy="622300"/>
        </p:xfrm>
        <a:graphic>
          <a:graphicData uri="http://schemas.openxmlformats.org/presentationml/2006/ole">
            <p:oleObj spid="_x0000_s8602" name="Equation" r:id="rId4" imgW="4470400" imgH="622300" progId="Equation.DSMT4">
              <p:embed/>
            </p:oleObj>
          </a:graphicData>
        </a:graphic>
      </p:graphicFrame>
      <p:sp>
        <p:nvSpPr>
          <p:cNvPr id="12291" name="Text Box 10"/>
          <p:cNvSpPr txBox="1">
            <a:spLocks noChangeArrowheads="1"/>
          </p:cNvSpPr>
          <p:nvPr/>
        </p:nvSpPr>
        <p:spPr bwMode="auto">
          <a:xfrm>
            <a:off x="5334000" y="3962400"/>
            <a:ext cx="260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1208" name="Text Box 8"/>
          <p:cNvSpPr txBox="1">
            <a:spLocks noChangeArrowheads="1"/>
          </p:cNvSpPr>
          <p:nvPr/>
        </p:nvSpPr>
        <p:spPr bwMode="auto">
          <a:xfrm>
            <a:off x="228600" y="914400"/>
            <a:ext cx="4691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sz="2400">
                <a:latin typeface="Times New Roman" pitchFamily="18" charset="0"/>
                <a:cs typeface="Times New Roman" pitchFamily="18" charset="0"/>
              </a:rPr>
              <a:t>Integrating both side over one period</a:t>
            </a:r>
          </a:p>
        </p:txBody>
      </p:sp>
      <p:graphicFrame>
        <p:nvGraphicFramePr>
          <p:cNvPr id="5120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270219147"/>
              </p:ext>
            </p:extLst>
          </p:nvPr>
        </p:nvGraphicFramePr>
        <p:xfrm>
          <a:off x="457200" y="1295400"/>
          <a:ext cx="1079500" cy="977900"/>
        </p:xfrm>
        <a:graphic>
          <a:graphicData uri="http://schemas.openxmlformats.org/presentationml/2006/ole">
            <p:oleObj spid="_x0000_s8603" name="Equation" r:id="rId5" imgW="1079500" imgH="977900" progId="Equation.DSMT4">
              <p:embed/>
            </p:oleObj>
          </a:graphicData>
        </a:graphic>
      </p:graphicFrame>
      <p:graphicFrame>
        <p:nvGraphicFramePr>
          <p:cNvPr id="5121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439009991"/>
              </p:ext>
            </p:extLst>
          </p:nvPr>
        </p:nvGraphicFramePr>
        <p:xfrm>
          <a:off x="2133600" y="1295400"/>
          <a:ext cx="4368800" cy="914400"/>
        </p:xfrm>
        <a:graphic>
          <a:graphicData uri="http://schemas.openxmlformats.org/presentationml/2006/ole">
            <p:oleObj spid="_x0000_s8604" name="Equation" r:id="rId6" imgW="4368800" imgH="914400" progId="Equation.DSMT4">
              <p:embed/>
            </p:oleObj>
          </a:graphicData>
        </a:graphic>
      </p:graphicFrame>
      <p:graphicFrame>
        <p:nvGraphicFramePr>
          <p:cNvPr id="5121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46164657"/>
              </p:ext>
            </p:extLst>
          </p:nvPr>
        </p:nvGraphicFramePr>
        <p:xfrm>
          <a:off x="304800" y="2514600"/>
          <a:ext cx="5245100" cy="914400"/>
        </p:xfrm>
        <a:graphic>
          <a:graphicData uri="http://schemas.openxmlformats.org/presentationml/2006/ole">
            <p:oleObj spid="_x0000_s8605" name="Equation" r:id="rId7" imgW="5245100" imgH="914400" progId="Equation.DSMT4">
              <p:embed/>
            </p:oleObj>
          </a:graphicData>
        </a:graphic>
      </p:graphicFrame>
      <p:graphicFrame>
        <p:nvGraphicFramePr>
          <p:cNvPr id="5121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222135752"/>
              </p:ext>
            </p:extLst>
          </p:nvPr>
        </p:nvGraphicFramePr>
        <p:xfrm>
          <a:off x="304800" y="3886200"/>
          <a:ext cx="5422900" cy="939800"/>
        </p:xfrm>
        <a:graphic>
          <a:graphicData uri="http://schemas.openxmlformats.org/presentationml/2006/ole">
            <p:oleObj spid="_x0000_s8606" name="Equation" r:id="rId8" imgW="5422900" imgH="939800" progId="Equation.DSMT4">
              <p:embed/>
            </p:oleObj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1600200" y="3276600"/>
            <a:ext cx="1181100" cy="1676400"/>
            <a:chOff x="2438400" y="3581400"/>
            <a:chExt cx="1181100" cy="1676400"/>
          </a:xfrm>
        </p:grpSpPr>
        <p:sp>
          <p:nvSpPr>
            <p:cNvPr id="51214" name="Line 14"/>
            <p:cNvSpPr>
              <a:spLocks noChangeShapeType="1"/>
            </p:cNvSpPr>
            <p:nvPr/>
          </p:nvSpPr>
          <p:spPr bwMode="auto">
            <a:xfrm flipV="1">
              <a:off x="2438400" y="3886200"/>
              <a:ext cx="990600" cy="13716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51216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4158863051"/>
                </p:ext>
              </p:extLst>
            </p:nvPr>
          </p:nvGraphicFramePr>
          <p:xfrm>
            <a:off x="3429000" y="3581400"/>
            <a:ext cx="190500" cy="279400"/>
          </p:xfrm>
          <a:graphic>
            <a:graphicData uri="http://schemas.openxmlformats.org/presentationml/2006/ole">
              <p:oleObj spid="_x0000_s8607" name="Equation" r:id="rId9" imgW="190500" imgH="279400" progId="Equation.DSMT4">
                <p:embed/>
              </p:oleObj>
            </a:graphicData>
          </a:graphic>
        </p:graphicFrame>
      </p:grpSp>
      <p:grpSp>
        <p:nvGrpSpPr>
          <p:cNvPr id="4" name="Group 3"/>
          <p:cNvGrpSpPr/>
          <p:nvPr/>
        </p:nvGrpSpPr>
        <p:grpSpPr>
          <a:xfrm>
            <a:off x="3738563" y="3352800"/>
            <a:ext cx="1181100" cy="1676400"/>
            <a:chOff x="5791200" y="3581400"/>
            <a:chExt cx="1181100" cy="1676400"/>
          </a:xfrm>
        </p:grpSpPr>
        <p:sp>
          <p:nvSpPr>
            <p:cNvPr id="51215" name="Line 15"/>
            <p:cNvSpPr>
              <a:spLocks noChangeShapeType="1"/>
            </p:cNvSpPr>
            <p:nvPr/>
          </p:nvSpPr>
          <p:spPr bwMode="auto">
            <a:xfrm flipV="1">
              <a:off x="5791200" y="3886200"/>
              <a:ext cx="990600" cy="13716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51217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3730969376"/>
                </p:ext>
              </p:extLst>
            </p:nvPr>
          </p:nvGraphicFramePr>
          <p:xfrm>
            <a:off x="6781800" y="3581400"/>
            <a:ext cx="190500" cy="279400"/>
          </p:xfrm>
          <a:graphic>
            <a:graphicData uri="http://schemas.openxmlformats.org/presentationml/2006/ole">
              <p:oleObj spid="_x0000_s8608" name="Equation" r:id="rId10" imgW="190500" imgH="279400" progId="Equation.DSMT4">
                <p:embed/>
              </p:oleObj>
            </a:graphicData>
          </a:graphic>
        </p:graphicFrame>
      </p:grpSp>
      <p:graphicFrame>
        <p:nvGraphicFramePr>
          <p:cNvPr id="5121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881918160"/>
              </p:ext>
            </p:extLst>
          </p:nvPr>
        </p:nvGraphicFramePr>
        <p:xfrm>
          <a:off x="381000" y="5257800"/>
          <a:ext cx="952500" cy="914400"/>
        </p:xfrm>
        <a:graphic>
          <a:graphicData uri="http://schemas.openxmlformats.org/presentationml/2006/ole">
            <p:oleObj spid="_x0000_s8609" name="Equation" r:id="rId11" imgW="952500" imgH="914400" progId="Equation.DSMT4">
              <p:embed/>
            </p:oleObj>
          </a:graphicData>
        </a:graphic>
      </p:graphicFrame>
      <p:graphicFrame>
        <p:nvGraphicFramePr>
          <p:cNvPr id="5122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356951888"/>
              </p:ext>
            </p:extLst>
          </p:nvPr>
        </p:nvGraphicFramePr>
        <p:xfrm>
          <a:off x="1447800" y="5486400"/>
          <a:ext cx="736600" cy="292100"/>
        </p:xfrm>
        <a:graphic>
          <a:graphicData uri="http://schemas.openxmlformats.org/presentationml/2006/ole">
            <p:oleObj spid="_x0000_s8610" name="Equation" r:id="rId12" imgW="736600" imgH="292100" progId="Equation.DSMT4">
              <p:embed/>
            </p:oleObj>
          </a:graphicData>
        </a:graphic>
      </p:graphicFrame>
      <p:sp>
        <p:nvSpPr>
          <p:cNvPr id="51221" name="AutoShape 21"/>
          <p:cNvSpPr>
            <a:spLocks noChangeArrowheads="1"/>
          </p:cNvSpPr>
          <p:nvPr/>
        </p:nvSpPr>
        <p:spPr bwMode="auto">
          <a:xfrm>
            <a:off x="2102643" y="5943600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122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369161176"/>
              </p:ext>
            </p:extLst>
          </p:nvPr>
        </p:nvGraphicFramePr>
        <p:xfrm>
          <a:off x="3429000" y="5697537"/>
          <a:ext cx="1854200" cy="977900"/>
        </p:xfrm>
        <a:graphic>
          <a:graphicData uri="http://schemas.openxmlformats.org/presentationml/2006/ole">
            <p:oleObj spid="_x0000_s8611" name="Equation" r:id="rId13" imgW="1854200" imgH="977900" progId="Equation.DSMT4">
              <p:embed/>
            </p:oleObj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960414302"/>
              </p:ext>
            </p:extLst>
          </p:nvPr>
        </p:nvGraphicFramePr>
        <p:xfrm>
          <a:off x="76200" y="152400"/>
          <a:ext cx="1282680" cy="355320"/>
        </p:xfrm>
        <a:graphic>
          <a:graphicData uri="http://schemas.openxmlformats.org/presentationml/2006/ole">
            <p:oleObj spid="_x0000_s8612" name="Equation" r:id="rId14" imgW="1282680" imgH="355320" progId="Equation.DSMT4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485569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8" grpId="0"/>
      <p:bldP spid="512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30"/>
          <p:cNvGrpSpPr>
            <a:grpSpLocks/>
          </p:cNvGrpSpPr>
          <p:nvPr/>
        </p:nvGrpSpPr>
        <p:grpSpPr bwMode="auto">
          <a:xfrm>
            <a:off x="457200" y="1295400"/>
            <a:ext cx="4232275" cy="2174875"/>
            <a:chOff x="192" y="144"/>
            <a:chExt cx="3552" cy="1824"/>
          </a:xfrm>
        </p:grpSpPr>
        <p:sp>
          <p:nvSpPr>
            <p:cNvPr id="13343" name="Oval 3"/>
            <p:cNvSpPr>
              <a:spLocks noChangeArrowheads="1"/>
            </p:cNvSpPr>
            <p:nvPr/>
          </p:nvSpPr>
          <p:spPr bwMode="auto">
            <a:xfrm>
              <a:off x="192" y="1440"/>
              <a:ext cx="3552" cy="52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44" name="Oval 4"/>
            <p:cNvSpPr>
              <a:spLocks noChangeArrowheads="1"/>
            </p:cNvSpPr>
            <p:nvPr/>
          </p:nvSpPr>
          <p:spPr bwMode="auto">
            <a:xfrm>
              <a:off x="1392" y="144"/>
              <a:ext cx="576" cy="163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3345" name="Object 5"/>
            <p:cNvGraphicFramePr>
              <a:graphicFrameLocks noChangeAspect="1"/>
            </p:cNvGraphicFramePr>
            <p:nvPr/>
          </p:nvGraphicFramePr>
          <p:xfrm>
            <a:off x="2064" y="1632"/>
            <a:ext cx="1261" cy="202"/>
          </p:xfrm>
          <a:graphic>
            <a:graphicData uri="http://schemas.openxmlformats.org/presentationml/2006/ole">
              <p:oleObj spid="_x0000_s9848" name="Equation" r:id="rId4" imgW="1981200" imgH="317500" progId="Equation.DSMT4">
                <p:embed/>
              </p:oleObj>
            </a:graphicData>
          </a:graphic>
        </p:graphicFrame>
        <p:pic>
          <p:nvPicPr>
            <p:cNvPr id="13346" name="Picture 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240"/>
              <a:ext cx="225" cy="1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47" name="Line 9"/>
            <p:cNvSpPr>
              <a:spLocks noChangeShapeType="1"/>
            </p:cNvSpPr>
            <p:nvPr/>
          </p:nvSpPr>
          <p:spPr bwMode="auto">
            <a:xfrm flipV="1">
              <a:off x="1872" y="672"/>
              <a:ext cx="1296" cy="105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3348" name="Object 5"/>
            <p:cNvGraphicFramePr>
              <a:graphicFrameLocks noChangeAspect="1"/>
            </p:cNvGraphicFramePr>
            <p:nvPr/>
          </p:nvGraphicFramePr>
          <p:xfrm>
            <a:off x="3216" y="432"/>
            <a:ext cx="504" cy="324"/>
          </p:xfrm>
          <a:graphic>
            <a:graphicData uri="http://schemas.openxmlformats.org/presentationml/2006/ole">
              <p:oleObj spid="_x0000_s9849" name="Equation" r:id="rId6" imgW="533169" imgH="342751" progId="Equation.DSMT4">
                <p:embed/>
              </p:oleObj>
            </a:graphicData>
          </a:graphic>
        </p:graphicFrame>
      </p:grpSp>
      <p:grpSp>
        <p:nvGrpSpPr>
          <p:cNvPr id="162827" name="Group 11"/>
          <p:cNvGrpSpPr>
            <a:grpSpLocks/>
          </p:cNvGrpSpPr>
          <p:nvPr/>
        </p:nvGrpSpPr>
        <p:grpSpPr bwMode="auto">
          <a:xfrm>
            <a:off x="5334000" y="2133600"/>
            <a:ext cx="3455988" cy="1398588"/>
            <a:chOff x="912" y="1632"/>
            <a:chExt cx="4353" cy="1758"/>
          </a:xfrm>
        </p:grpSpPr>
        <p:sp>
          <p:nvSpPr>
            <p:cNvPr id="13325" name="Line 12"/>
            <p:cNvSpPr>
              <a:spLocks noChangeShapeType="1"/>
            </p:cNvSpPr>
            <p:nvPr/>
          </p:nvSpPr>
          <p:spPr bwMode="auto">
            <a:xfrm>
              <a:off x="1248" y="3072"/>
              <a:ext cx="336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6" name="Line 13"/>
            <p:cNvSpPr>
              <a:spLocks noChangeShapeType="1"/>
            </p:cNvSpPr>
            <p:nvPr/>
          </p:nvSpPr>
          <p:spPr bwMode="auto">
            <a:xfrm flipV="1">
              <a:off x="1248" y="2784"/>
              <a:ext cx="0" cy="288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3327" name="Object 14"/>
            <p:cNvGraphicFramePr>
              <a:graphicFrameLocks noChangeAspect="1"/>
            </p:cNvGraphicFramePr>
            <p:nvPr/>
          </p:nvGraphicFramePr>
          <p:xfrm>
            <a:off x="1248" y="3120"/>
            <a:ext cx="190" cy="270"/>
          </p:xfrm>
          <a:graphic>
            <a:graphicData uri="http://schemas.openxmlformats.org/presentationml/2006/ole">
              <p:oleObj spid="_x0000_s9850" name="Equation" r:id="rId7" imgW="152268" imgH="215713" progId="Equation.DSMT4">
                <p:embed/>
              </p:oleObj>
            </a:graphicData>
          </a:graphic>
        </p:graphicFrame>
        <p:graphicFrame>
          <p:nvGraphicFramePr>
            <p:cNvPr id="13328" name="Object 15"/>
            <p:cNvGraphicFramePr>
              <a:graphicFrameLocks noChangeAspect="1"/>
            </p:cNvGraphicFramePr>
            <p:nvPr/>
          </p:nvGraphicFramePr>
          <p:xfrm>
            <a:off x="960" y="2688"/>
            <a:ext cx="222" cy="334"/>
          </p:xfrm>
          <a:graphic>
            <a:graphicData uri="http://schemas.openxmlformats.org/presentationml/2006/ole">
              <p:oleObj spid="_x0000_s9851" name="Equation" r:id="rId8" imgW="177569" imgH="266353" progId="Equation.DSMT4">
                <p:embed/>
              </p:oleObj>
            </a:graphicData>
          </a:graphic>
        </p:graphicFrame>
        <p:graphicFrame>
          <p:nvGraphicFramePr>
            <p:cNvPr id="13329" name="Object 16"/>
            <p:cNvGraphicFramePr>
              <a:graphicFrameLocks noChangeAspect="1"/>
            </p:cNvGraphicFramePr>
            <p:nvPr/>
          </p:nvGraphicFramePr>
          <p:xfrm>
            <a:off x="2352" y="2064"/>
            <a:ext cx="1108" cy="335"/>
          </p:xfrm>
          <a:graphic>
            <a:graphicData uri="http://schemas.openxmlformats.org/presentationml/2006/ole">
              <p:oleObj spid="_x0000_s9852" name="Equation" r:id="rId9" imgW="888614" imgH="266584" progId="Equation.DSMT4">
                <p:embed/>
              </p:oleObj>
            </a:graphicData>
          </a:graphic>
        </p:graphicFrame>
        <p:graphicFrame>
          <p:nvGraphicFramePr>
            <p:cNvPr id="13330" name="Object 17"/>
            <p:cNvGraphicFramePr>
              <a:graphicFrameLocks noChangeAspect="1"/>
            </p:cNvGraphicFramePr>
            <p:nvPr/>
          </p:nvGraphicFramePr>
          <p:xfrm>
            <a:off x="3840" y="2112"/>
            <a:ext cx="1425" cy="334"/>
          </p:xfrm>
          <a:graphic>
            <a:graphicData uri="http://schemas.openxmlformats.org/presentationml/2006/ole">
              <p:oleObj spid="_x0000_s9853" name="Equation" r:id="rId10" imgW="1143000" imgH="266700" progId="Equation.DSMT4">
                <p:embed/>
              </p:oleObj>
            </a:graphicData>
          </a:graphic>
        </p:graphicFrame>
        <p:sp>
          <p:nvSpPr>
            <p:cNvPr id="13331" name="Line 18"/>
            <p:cNvSpPr>
              <a:spLocks noChangeShapeType="1"/>
            </p:cNvSpPr>
            <p:nvPr/>
          </p:nvSpPr>
          <p:spPr bwMode="auto">
            <a:xfrm>
              <a:off x="1248" y="1728"/>
              <a:ext cx="0" cy="13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2" name="Line 19"/>
            <p:cNvSpPr>
              <a:spLocks noChangeShapeType="1"/>
            </p:cNvSpPr>
            <p:nvPr/>
          </p:nvSpPr>
          <p:spPr bwMode="auto">
            <a:xfrm>
              <a:off x="1248" y="3072"/>
              <a:ext cx="20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3" name="Line 20"/>
            <p:cNvSpPr>
              <a:spLocks noChangeShapeType="1"/>
            </p:cNvSpPr>
            <p:nvPr/>
          </p:nvSpPr>
          <p:spPr bwMode="auto">
            <a:xfrm flipV="1">
              <a:off x="1248" y="2352"/>
              <a:ext cx="1008" cy="72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3334" name="Object 21"/>
            <p:cNvGraphicFramePr>
              <a:graphicFrameLocks noChangeAspect="1"/>
            </p:cNvGraphicFramePr>
            <p:nvPr/>
          </p:nvGraphicFramePr>
          <p:xfrm>
            <a:off x="3384" y="2960"/>
            <a:ext cx="238" cy="206"/>
          </p:xfrm>
          <a:graphic>
            <a:graphicData uri="http://schemas.openxmlformats.org/presentationml/2006/ole">
              <p:oleObj spid="_x0000_s9854" name="Equation" r:id="rId11" imgW="190335" imgH="164957" progId="Equation.DSMT4">
                <p:embed/>
              </p:oleObj>
            </a:graphicData>
          </a:graphic>
        </p:graphicFrame>
        <p:graphicFrame>
          <p:nvGraphicFramePr>
            <p:cNvPr id="13335" name="Object 22"/>
            <p:cNvGraphicFramePr>
              <a:graphicFrameLocks noChangeAspect="1"/>
            </p:cNvGraphicFramePr>
            <p:nvPr/>
          </p:nvGraphicFramePr>
          <p:xfrm>
            <a:off x="912" y="1632"/>
            <a:ext cx="270" cy="270"/>
          </p:xfrm>
          <a:graphic>
            <a:graphicData uri="http://schemas.openxmlformats.org/presentationml/2006/ole">
              <p:oleObj spid="_x0000_s9855" name="Equation" r:id="rId12" imgW="215619" imgH="215619" progId="Equation.DSMT4">
                <p:embed/>
              </p:oleObj>
            </a:graphicData>
          </a:graphic>
        </p:graphicFrame>
        <p:sp>
          <p:nvSpPr>
            <p:cNvPr id="13336" name="Line 23"/>
            <p:cNvSpPr>
              <a:spLocks noChangeShapeType="1"/>
            </p:cNvSpPr>
            <p:nvPr/>
          </p:nvSpPr>
          <p:spPr bwMode="auto">
            <a:xfrm>
              <a:off x="2256" y="2352"/>
              <a:ext cx="0" cy="720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7" name="Rectangle 24"/>
            <p:cNvSpPr>
              <a:spLocks noChangeArrowheads="1"/>
            </p:cNvSpPr>
            <p:nvPr/>
          </p:nvSpPr>
          <p:spPr bwMode="auto">
            <a:xfrm>
              <a:off x="2160" y="2976"/>
              <a:ext cx="96" cy="96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3338" name="Object 25"/>
            <p:cNvGraphicFramePr>
              <a:graphicFrameLocks noChangeAspect="1"/>
            </p:cNvGraphicFramePr>
            <p:nvPr/>
          </p:nvGraphicFramePr>
          <p:xfrm>
            <a:off x="2160" y="3120"/>
            <a:ext cx="132" cy="216"/>
          </p:xfrm>
          <a:graphic>
            <a:graphicData uri="http://schemas.openxmlformats.org/presentationml/2006/ole">
              <p:oleObj spid="_x0000_s9856" name="Equation" r:id="rId13" imgW="139700" imgH="228600" progId="Equation.DSMT4">
                <p:embed/>
              </p:oleObj>
            </a:graphicData>
          </a:graphic>
        </p:graphicFrame>
        <p:sp>
          <p:nvSpPr>
            <p:cNvPr id="13339" name="Line 26"/>
            <p:cNvSpPr>
              <a:spLocks noChangeShapeType="1"/>
            </p:cNvSpPr>
            <p:nvPr/>
          </p:nvSpPr>
          <p:spPr bwMode="auto">
            <a:xfrm flipH="1">
              <a:off x="1248" y="2352"/>
              <a:ext cx="1008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prstDash val="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0" name="Rectangle 27"/>
            <p:cNvSpPr>
              <a:spLocks noChangeArrowheads="1"/>
            </p:cNvSpPr>
            <p:nvPr/>
          </p:nvSpPr>
          <p:spPr bwMode="auto">
            <a:xfrm>
              <a:off x="1248" y="2352"/>
              <a:ext cx="96" cy="96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3341" name="Object 28"/>
            <p:cNvGraphicFramePr>
              <a:graphicFrameLocks noChangeAspect="1"/>
            </p:cNvGraphicFramePr>
            <p:nvPr/>
          </p:nvGraphicFramePr>
          <p:xfrm>
            <a:off x="1050" y="2310"/>
            <a:ext cx="144" cy="204"/>
          </p:xfrm>
          <a:graphic>
            <a:graphicData uri="http://schemas.openxmlformats.org/presentationml/2006/ole">
              <p:oleObj spid="_x0000_s9857" name="Equation" r:id="rId14" imgW="152268" imgH="215713" progId="Equation.DSMT4">
                <p:embed/>
              </p:oleObj>
            </a:graphicData>
          </a:graphic>
        </p:graphicFrame>
        <p:graphicFrame>
          <p:nvGraphicFramePr>
            <p:cNvPr id="13342" name="Object 29"/>
            <p:cNvGraphicFramePr>
              <a:graphicFrameLocks noChangeAspect="1"/>
            </p:cNvGraphicFramePr>
            <p:nvPr/>
          </p:nvGraphicFramePr>
          <p:xfrm>
            <a:off x="3840" y="2544"/>
            <a:ext cx="1267" cy="782"/>
          </p:xfrm>
          <a:graphic>
            <a:graphicData uri="http://schemas.openxmlformats.org/presentationml/2006/ole">
              <p:oleObj spid="_x0000_s9858" name="Equation" r:id="rId15" imgW="1016000" imgH="622300" progId="Equation.DSMT4">
                <p:embed/>
              </p:oleObj>
            </a:graphicData>
          </a:graphic>
        </p:graphicFrame>
      </p:grpSp>
      <p:graphicFrame>
        <p:nvGraphicFramePr>
          <p:cNvPr id="13316" name="Object 5"/>
          <p:cNvGraphicFramePr>
            <a:graphicFrameLocks noChangeAspect="1"/>
          </p:cNvGraphicFramePr>
          <p:nvPr/>
        </p:nvGraphicFramePr>
        <p:xfrm>
          <a:off x="457200" y="152400"/>
          <a:ext cx="8105775" cy="1027113"/>
        </p:xfrm>
        <a:graphic>
          <a:graphicData uri="http://schemas.openxmlformats.org/presentationml/2006/ole">
            <p:oleObj spid="_x0000_s9859" name="Equation" r:id="rId16" imgW="5410200" imgH="685800" progId="Equation.DSMT4">
              <p:embed/>
            </p:oleObj>
          </a:graphicData>
        </a:graphic>
      </p:graphicFrame>
      <p:sp>
        <p:nvSpPr>
          <p:cNvPr id="162848" name="Text Box 32"/>
          <p:cNvSpPr txBox="1">
            <a:spLocks noChangeArrowheads="1"/>
          </p:cNvSpPr>
          <p:nvPr/>
        </p:nvSpPr>
        <p:spPr bwMode="auto">
          <a:xfrm>
            <a:off x="457200" y="3733800"/>
            <a:ext cx="4337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sz="2400">
                <a:latin typeface="Times New Roman" pitchFamily="18" charset="0"/>
                <a:cs typeface="Times New Roman" pitchFamily="18" charset="0"/>
              </a:rPr>
              <a:t>By comparison to the 2D-vector , </a:t>
            </a:r>
          </a:p>
        </p:txBody>
      </p:sp>
      <p:graphicFrame>
        <p:nvGraphicFramePr>
          <p:cNvPr id="162849" name="Object 5"/>
          <p:cNvGraphicFramePr>
            <a:graphicFrameLocks noChangeAspect="1"/>
          </p:cNvGraphicFramePr>
          <p:nvPr/>
        </p:nvGraphicFramePr>
        <p:xfrm>
          <a:off x="152400" y="4191000"/>
          <a:ext cx="3690938" cy="855663"/>
        </p:xfrm>
        <a:graphic>
          <a:graphicData uri="http://schemas.openxmlformats.org/presentationml/2006/ole">
            <p:oleObj spid="_x0000_s9860" name="Equation" r:id="rId17" imgW="2463800" imgH="571500" progId="Equation.DSMT4">
              <p:embed/>
            </p:oleObj>
          </a:graphicData>
        </a:graphic>
      </p:graphicFrame>
      <p:graphicFrame>
        <p:nvGraphicFramePr>
          <p:cNvPr id="162850" name="Object 5"/>
          <p:cNvGraphicFramePr>
            <a:graphicFrameLocks noChangeAspect="1"/>
          </p:cNvGraphicFramePr>
          <p:nvPr/>
        </p:nvGraphicFramePr>
        <p:xfrm>
          <a:off x="304800" y="5181600"/>
          <a:ext cx="3005138" cy="512763"/>
        </p:xfrm>
        <a:graphic>
          <a:graphicData uri="http://schemas.openxmlformats.org/presentationml/2006/ole">
            <p:oleObj spid="_x0000_s9861" name="Equation" r:id="rId18" imgW="2006600" imgH="342900" progId="Equation.DSMT4">
              <p:embed/>
            </p:oleObj>
          </a:graphicData>
        </a:graphic>
      </p:graphicFrame>
      <p:graphicFrame>
        <p:nvGraphicFramePr>
          <p:cNvPr id="162851" name="Object 5"/>
          <p:cNvGraphicFramePr>
            <a:graphicFrameLocks noChangeAspect="1"/>
          </p:cNvGraphicFramePr>
          <p:nvPr/>
        </p:nvGraphicFramePr>
        <p:xfrm>
          <a:off x="4038600" y="5181600"/>
          <a:ext cx="3081338" cy="512763"/>
        </p:xfrm>
        <a:graphic>
          <a:graphicData uri="http://schemas.openxmlformats.org/presentationml/2006/ole">
            <p:oleObj spid="_x0000_s9862" name="Equation" r:id="rId19" imgW="2057400" imgH="342900" progId="Equation.DSMT4">
              <p:embed/>
            </p:oleObj>
          </a:graphicData>
        </a:graphic>
      </p:graphicFrame>
      <p:sp>
        <p:nvSpPr>
          <p:cNvPr id="162852" name="Text Box 36"/>
          <p:cNvSpPr txBox="1">
            <a:spLocks noChangeArrowheads="1"/>
          </p:cNvSpPr>
          <p:nvPr/>
        </p:nvSpPr>
        <p:spPr bwMode="auto">
          <a:xfrm>
            <a:off x="152400" y="5867400"/>
            <a:ext cx="13160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sz="2400">
                <a:latin typeface="Times New Roman" pitchFamily="18" charset="0"/>
                <a:cs typeface="Times New Roman" pitchFamily="18" charset="0"/>
              </a:rPr>
              <a:t>Similarly</a:t>
            </a:r>
          </a:p>
        </p:txBody>
      </p:sp>
      <p:graphicFrame>
        <p:nvGraphicFramePr>
          <p:cNvPr id="162853" name="Object 5"/>
          <p:cNvGraphicFramePr>
            <a:graphicFrameLocks noChangeAspect="1"/>
          </p:cNvGraphicFramePr>
          <p:nvPr/>
        </p:nvGraphicFramePr>
        <p:xfrm>
          <a:off x="1600200" y="5943600"/>
          <a:ext cx="3024188" cy="512763"/>
        </p:xfrm>
        <a:graphic>
          <a:graphicData uri="http://schemas.openxmlformats.org/presentationml/2006/ole">
            <p:oleObj spid="_x0000_s9863" name="Equation" r:id="rId20" imgW="2019300" imgH="342900" progId="Equation.DSMT4">
              <p:embed/>
            </p:oleObj>
          </a:graphicData>
        </a:graphic>
      </p:graphicFrame>
      <p:graphicFrame>
        <p:nvGraphicFramePr>
          <p:cNvPr id="162854" name="Object 5"/>
          <p:cNvGraphicFramePr>
            <a:graphicFrameLocks noChangeAspect="1"/>
          </p:cNvGraphicFramePr>
          <p:nvPr/>
        </p:nvGraphicFramePr>
        <p:xfrm>
          <a:off x="4038600" y="4267200"/>
          <a:ext cx="5018088" cy="374650"/>
        </p:xfrm>
        <a:graphic>
          <a:graphicData uri="http://schemas.openxmlformats.org/presentationml/2006/ole">
            <p:oleObj spid="_x0000_s9864" name="Equation" r:id="rId21" imgW="2882900" imgH="215900" progId="Equation.DSMT4">
              <p:embed/>
            </p:oleObj>
          </a:graphicData>
        </a:graphic>
      </p:graphicFrame>
      <p:graphicFrame>
        <p:nvGraphicFramePr>
          <p:cNvPr id="162855" name="Object 5"/>
          <p:cNvGraphicFramePr>
            <a:graphicFrameLocks noChangeAspect="1"/>
          </p:cNvGraphicFramePr>
          <p:nvPr/>
        </p:nvGraphicFramePr>
        <p:xfrm>
          <a:off x="3603625" y="6483350"/>
          <a:ext cx="5151438" cy="374650"/>
        </p:xfrm>
        <a:graphic>
          <a:graphicData uri="http://schemas.openxmlformats.org/presentationml/2006/ole">
            <p:oleObj spid="_x0000_s9865" name="Equation" r:id="rId22" imgW="2959100" imgH="215900" progId="Equation.DSMT4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07453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48" grpId="0"/>
      <p:bldP spid="16285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Object 5"/>
          <p:cNvGraphicFramePr>
            <a:graphicFrameLocks noChangeAspect="1"/>
          </p:cNvGraphicFramePr>
          <p:nvPr/>
        </p:nvGraphicFramePr>
        <p:xfrm>
          <a:off x="1066800" y="304800"/>
          <a:ext cx="6697663" cy="931863"/>
        </p:xfrm>
        <a:graphic>
          <a:graphicData uri="http://schemas.openxmlformats.org/presentationml/2006/ole">
            <p:oleObj spid="_x0000_s10413" name="Equation" r:id="rId4" imgW="4470400" imgH="622300" progId="Equation.DSMT4">
              <p:embed/>
            </p:oleObj>
          </a:graphicData>
        </a:graphic>
      </p:graphicFrame>
      <p:sp>
        <p:nvSpPr>
          <p:cNvPr id="14339" name="Text Box 10"/>
          <p:cNvSpPr txBox="1">
            <a:spLocks noChangeArrowheads="1"/>
          </p:cNvSpPr>
          <p:nvPr/>
        </p:nvSpPr>
        <p:spPr bwMode="auto">
          <a:xfrm>
            <a:off x="5334000" y="3962400"/>
            <a:ext cx="260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228600" y="1219200"/>
            <a:ext cx="8915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sz="2400">
                <a:latin typeface="Times New Roman" pitchFamily="18" charset="0"/>
                <a:cs typeface="Times New Roman" pitchFamily="18" charset="0"/>
              </a:rPr>
              <a:t>Multiplying both side by </a:t>
            </a:r>
            <a:r>
              <a:rPr lang="en-US" sz="3600" i="1"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sz="36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3600" i="1">
                <a:latin typeface="Symbol" pitchFamily="18" charset="2"/>
                <a:cs typeface="Times New Roman" pitchFamily="18" charset="0"/>
              </a:rPr>
              <a:t>w</a:t>
            </a:r>
            <a:r>
              <a:rPr lang="en-US" sz="2800" baseline="-2500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600" i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 and Integrating over one period</a:t>
            </a:r>
          </a:p>
        </p:txBody>
      </p:sp>
      <p:graphicFrame>
        <p:nvGraphicFramePr>
          <p:cNvPr id="57349" name="Object 5"/>
          <p:cNvGraphicFramePr>
            <a:graphicFrameLocks noChangeAspect="1"/>
          </p:cNvGraphicFramePr>
          <p:nvPr/>
        </p:nvGraphicFramePr>
        <p:xfrm>
          <a:off x="333375" y="1819275"/>
          <a:ext cx="2511425" cy="1484313"/>
        </p:xfrm>
        <a:graphic>
          <a:graphicData uri="http://schemas.openxmlformats.org/presentationml/2006/ole">
            <p:oleObj spid="_x0000_s10414" name="Equation" r:id="rId5" imgW="1676400" imgH="990600" progId="Equation.DSMT4">
              <p:embed/>
            </p:oleObj>
          </a:graphicData>
        </a:graphic>
      </p:graphicFrame>
      <p:graphicFrame>
        <p:nvGraphicFramePr>
          <p:cNvPr id="57350" name="Object 5"/>
          <p:cNvGraphicFramePr>
            <a:graphicFrameLocks noChangeAspect="1"/>
          </p:cNvGraphicFramePr>
          <p:nvPr/>
        </p:nvGraphicFramePr>
        <p:xfrm>
          <a:off x="1255713" y="2733675"/>
          <a:ext cx="7458075" cy="1389063"/>
        </p:xfrm>
        <a:graphic>
          <a:graphicData uri="http://schemas.openxmlformats.org/presentationml/2006/ole">
            <p:oleObj spid="_x0000_s10415" name="Equation" r:id="rId6" imgW="4978400" imgH="927100" progId="Equation.DSMT4">
              <p:embed/>
            </p:oleObj>
          </a:graphicData>
        </a:graphic>
      </p:graphicFrame>
      <p:graphicFrame>
        <p:nvGraphicFramePr>
          <p:cNvPr id="57351" name="Object 5"/>
          <p:cNvGraphicFramePr>
            <a:graphicFrameLocks noChangeAspect="1"/>
          </p:cNvGraphicFramePr>
          <p:nvPr/>
        </p:nvGraphicFramePr>
        <p:xfrm>
          <a:off x="1504950" y="3886200"/>
          <a:ext cx="6961188" cy="2778125"/>
        </p:xfrm>
        <a:graphic>
          <a:graphicData uri="http://schemas.openxmlformats.org/presentationml/2006/ole">
            <p:oleObj spid="_x0000_s10416" name="Equation" r:id="rId7" imgW="4648200" imgH="1854200" progId="Equation.DSMT4">
              <p:embed/>
            </p:oleObj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935879881"/>
              </p:ext>
            </p:extLst>
          </p:nvPr>
        </p:nvGraphicFramePr>
        <p:xfrm>
          <a:off x="76200" y="152400"/>
          <a:ext cx="1282700" cy="355600"/>
        </p:xfrm>
        <a:graphic>
          <a:graphicData uri="http://schemas.openxmlformats.org/presentationml/2006/ole">
            <p:oleObj spid="_x0000_s10417" name="Equation" r:id="rId8" imgW="1282680" imgH="355320" progId="Equation.DSMT4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848702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5"/>
          <p:cNvGraphicFramePr>
            <a:graphicFrameLocks noChangeAspect="1"/>
          </p:cNvGraphicFramePr>
          <p:nvPr/>
        </p:nvGraphicFramePr>
        <p:xfrm>
          <a:off x="1066800" y="0"/>
          <a:ext cx="6697663" cy="931863"/>
        </p:xfrm>
        <a:graphic>
          <a:graphicData uri="http://schemas.openxmlformats.org/presentationml/2006/ole">
            <p:oleObj spid="_x0000_s11499" name="Equation" r:id="rId4" imgW="4470400" imgH="622300" progId="Equation.DSMT4">
              <p:embed/>
            </p:oleObj>
          </a:graphicData>
        </a:graphic>
      </p:graphicFrame>
      <p:sp>
        <p:nvSpPr>
          <p:cNvPr id="15363" name="Text Box 10"/>
          <p:cNvSpPr txBox="1">
            <a:spLocks noChangeArrowheads="1"/>
          </p:cNvSpPr>
          <p:nvPr/>
        </p:nvSpPr>
        <p:spPr bwMode="auto">
          <a:xfrm>
            <a:off x="5334000" y="3962400"/>
            <a:ext cx="260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1536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792933333"/>
              </p:ext>
            </p:extLst>
          </p:nvPr>
        </p:nvGraphicFramePr>
        <p:xfrm>
          <a:off x="104775" y="828675"/>
          <a:ext cx="2511425" cy="1484313"/>
        </p:xfrm>
        <a:graphic>
          <a:graphicData uri="http://schemas.openxmlformats.org/presentationml/2006/ole">
            <p:oleObj spid="_x0000_s11500" name="Equation" r:id="rId5" imgW="1676400" imgH="990600" progId="Equation.DSMT4">
              <p:embed/>
            </p:oleObj>
          </a:graphicData>
        </a:graphic>
      </p:graphicFrame>
      <p:graphicFrame>
        <p:nvGraphicFramePr>
          <p:cNvPr id="15365" name="Object 5"/>
          <p:cNvGraphicFramePr>
            <a:graphicFrameLocks noChangeAspect="1"/>
          </p:cNvGraphicFramePr>
          <p:nvPr/>
        </p:nvGraphicFramePr>
        <p:xfrm>
          <a:off x="1200150" y="1676400"/>
          <a:ext cx="6961188" cy="2778125"/>
        </p:xfrm>
        <a:graphic>
          <a:graphicData uri="http://schemas.openxmlformats.org/presentationml/2006/ole">
            <p:oleObj spid="_x0000_s11501" name="Equation" r:id="rId6" imgW="4648200" imgH="1854200" progId="Equation.DSMT4">
              <p:embed/>
            </p:oleObj>
          </a:graphicData>
        </a:graphic>
      </p:graphicFrame>
      <p:sp>
        <p:nvSpPr>
          <p:cNvPr id="59409" name="AutoShape 17"/>
          <p:cNvSpPr>
            <a:spLocks noChangeArrowheads="1"/>
          </p:cNvSpPr>
          <p:nvPr/>
        </p:nvSpPr>
        <p:spPr bwMode="auto">
          <a:xfrm>
            <a:off x="76200" y="5638800"/>
            <a:ext cx="609600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381000" y="1524000"/>
            <a:ext cx="2705100" cy="2720975"/>
            <a:chOff x="381000" y="1524000"/>
            <a:chExt cx="2705100" cy="2720975"/>
          </a:xfrm>
        </p:grpSpPr>
        <p:sp>
          <p:nvSpPr>
            <p:cNvPr id="59405" name="Line 13"/>
            <p:cNvSpPr>
              <a:spLocks noChangeShapeType="1"/>
            </p:cNvSpPr>
            <p:nvPr/>
          </p:nvSpPr>
          <p:spPr bwMode="auto">
            <a:xfrm flipV="1">
              <a:off x="2057400" y="1828800"/>
              <a:ext cx="838200" cy="1143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59406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3368427691"/>
                </p:ext>
              </p:extLst>
            </p:nvPr>
          </p:nvGraphicFramePr>
          <p:xfrm>
            <a:off x="2895600" y="1524000"/>
            <a:ext cx="190500" cy="279400"/>
          </p:xfrm>
          <a:graphic>
            <a:graphicData uri="http://schemas.openxmlformats.org/presentationml/2006/ole">
              <p:oleObj spid="_x0000_s11502" name="Equation" r:id="rId7" imgW="190500" imgH="279400" progId="Equation.DSMT4">
                <p:embed/>
              </p:oleObj>
            </a:graphicData>
          </a:graphic>
        </p:graphicFrame>
        <p:sp>
          <p:nvSpPr>
            <p:cNvPr id="59410" name="Text Box 18"/>
            <p:cNvSpPr txBox="1">
              <a:spLocks noChangeArrowheads="1"/>
            </p:cNvSpPr>
            <p:nvPr/>
          </p:nvSpPr>
          <p:spPr bwMode="auto">
            <a:xfrm>
              <a:off x="381000" y="3048000"/>
              <a:ext cx="2438400" cy="1196975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 eaLnBrk="1" hangingPunct="1"/>
              <a:r>
                <a:rPr lang="en-US" sz="2400">
                  <a:latin typeface="Times New Roman" pitchFamily="18" charset="0"/>
                  <a:cs typeface="Times New Roman" pitchFamily="18" charset="0"/>
                </a:rPr>
                <a:t>Integrating </a:t>
              </a:r>
            </a:p>
            <a:p>
              <a:pPr algn="l" eaLnBrk="1" hangingPunct="1"/>
              <a:r>
                <a:rPr lang="en-US" sz="2400">
                  <a:latin typeface="Times New Roman" pitchFamily="18" charset="0"/>
                  <a:cs typeface="Times New Roman" pitchFamily="18" charset="0"/>
                </a:rPr>
                <a:t>sinusoidal </a:t>
              </a:r>
            </a:p>
            <a:p>
              <a:pPr algn="l" eaLnBrk="1" hangingPunct="1"/>
              <a:r>
                <a:rPr lang="en-US" sz="2400">
                  <a:latin typeface="Times New Roman" pitchFamily="18" charset="0"/>
                  <a:cs typeface="Times New Roman" pitchFamily="18" charset="0"/>
                </a:rPr>
                <a:t>over one period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181600" y="2514600"/>
            <a:ext cx="3854450" cy="673100"/>
            <a:chOff x="5181600" y="2514600"/>
            <a:chExt cx="3854450" cy="673100"/>
          </a:xfrm>
        </p:grpSpPr>
        <p:grpSp>
          <p:nvGrpSpPr>
            <p:cNvPr id="6" name="Group 5"/>
            <p:cNvGrpSpPr/>
            <p:nvPr/>
          </p:nvGrpSpPr>
          <p:grpSpPr>
            <a:xfrm>
              <a:off x="5181600" y="2514600"/>
              <a:ext cx="952500" cy="457200"/>
              <a:chOff x="5181600" y="2514600"/>
              <a:chExt cx="952500" cy="457200"/>
            </a:xfrm>
          </p:grpSpPr>
          <p:cxnSp>
            <p:nvCxnSpPr>
              <p:cNvPr id="3" name="Straight Connector 2"/>
              <p:cNvCxnSpPr/>
              <p:nvPr/>
            </p:nvCxnSpPr>
            <p:spPr>
              <a:xfrm>
                <a:off x="5181600" y="2514600"/>
                <a:ext cx="685800" cy="45720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flipV="1">
                <a:off x="5867400" y="2590800"/>
                <a:ext cx="266700" cy="381000"/>
              </a:xfrm>
              <a:prstGeom prst="line">
                <a:avLst/>
              </a:prstGeom>
              <a:ln w="28575">
                <a:solidFill>
                  <a:srgbClr val="00B05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2584390614"/>
                </p:ext>
              </p:extLst>
            </p:nvPr>
          </p:nvGraphicFramePr>
          <p:xfrm>
            <a:off x="6000750" y="2908300"/>
            <a:ext cx="3035300" cy="279400"/>
          </p:xfrm>
          <a:graphic>
            <a:graphicData uri="http://schemas.openxmlformats.org/presentationml/2006/ole">
              <p:oleObj spid="_x0000_s11503" name="Equation" r:id="rId8" imgW="3035160" imgH="279360" progId="Equation.DSMT4">
                <p:embed/>
              </p:oleObj>
            </a:graphicData>
          </a:graphic>
        </p:graphicFrame>
      </p:grpSp>
      <p:grpSp>
        <p:nvGrpSpPr>
          <p:cNvPr id="19" name="Group 18"/>
          <p:cNvGrpSpPr/>
          <p:nvPr/>
        </p:nvGrpSpPr>
        <p:grpSpPr>
          <a:xfrm>
            <a:off x="5334000" y="3908425"/>
            <a:ext cx="3854450" cy="673100"/>
            <a:chOff x="5181600" y="2514600"/>
            <a:chExt cx="3854450" cy="673100"/>
          </a:xfrm>
        </p:grpSpPr>
        <p:grpSp>
          <p:nvGrpSpPr>
            <p:cNvPr id="20" name="Group 19"/>
            <p:cNvGrpSpPr/>
            <p:nvPr/>
          </p:nvGrpSpPr>
          <p:grpSpPr>
            <a:xfrm>
              <a:off x="5181600" y="2514600"/>
              <a:ext cx="952500" cy="457200"/>
              <a:chOff x="5181600" y="2514600"/>
              <a:chExt cx="952500" cy="457200"/>
            </a:xfrm>
          </p:grpSpPr>
          <p:cxnSp>
            <p:nvCxnSpPr>
              <p:cNvPr id="22" name="Straight Connector 21"/>
              <p:cNvCxnSpPr/>
              <p:nvPr/>
            </p:nvCxnSpPr>
            <p:spPr>
              <a:xfrm>
                <a:off x="5181600" y="2514600"/>
                <a:ext cx="685800" cy="45720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flipV="1">
                <a:off x="5867400" y="2590800"/>
                <a:ext cx="266700" cy="381000"/>
              </a:xfrm>
              <a:prstGeom prst="line">
                <a:avLst/>
              </a:prstGeom>
              <a:ln w="28575">
                <a:solidFill>
                  <a:srgbClr val="00B05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21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2981103630"/>
                </p:ext>
              </p:extLst>
            </p:nvPr>
          </p:nvGraphicFramePr>
          <p:xfrm>
            <a:off x="6000750" y="2908300"/>
            <a:ext cx="3035300" cy="279400"/>
          </p:xfrm>
          <a:graphic>
            <a:graphicData uri="http://schemas.openxmlformats.org/presentationml/2006/ole">
              <p:oleObj spid="_x0000_s11504" name="Equation" r:id="rId9" imgW="3035160" imgH="279360" progId="Equation.DSMT4">
                <p:embed/>
              </p:oleObj>
            </a:graphicData>
          </a:graphic>
        </p:graphicFrame>
      </p:grp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070437486"/>
              </p:ext>
            </p:extLst>
          </p:nvPr>
        </p:nvGraphicFramePr>
        <p:xfrm>
          <a:off x="753980" y="5486400"/>
          <a:ext cx="8228088" cy="1019700"/>
        </p:xfrm>
        <a:graphic>
          <a:graphicData uri="http://schemas.openxmlformats.org/presentationml/2006/ole">
            <p:oleObj spid="_x0000_s11505" name="Equation" r:id="rId10" imgW="7480080" imgH="927000" progId="Equation.DSMT4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520660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0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Object 5"/>
          <p:cNvGraphicFramePr>
            <a:graphicFrameLocks noChangeAspect="1"/>
          </p:cNvGraphicFramePr>
          <p:nvPr/>
        </p:nvGraphicFramePr>
        <p:xfrm>
          <a:off x="1066800" y="0"/>
          <a:ext cx="6697663" cy="931863"/>
        </p:xfrm>
        <a:graphic>
          <a:graphicData uri="http://schemas.openxmlformats.org/presentationml/2006/ole">
            <p:oleObj spid="_x0000_s13422" name="Equation" r:id="rId4" imgW="4470400" imgH="622300" progId="Equation.DSMT4">
              <p:embed/>
            </p:oleObj>
          </a:graphicData>
        </a:graphic>
      </p:graphicFrame>
      <p:sp>
        <p:nvSpPr>
          <p:cNvPr id="17411" name="Text Box 10"/>
          <p:cNvSpPr txBox="1">
            <a:spLocks noChangeArrowheads="1"/>
          </p:cNvSpPr>
          <p:nvPr/>
        </p:nvSpPr>
        <p:spPr bwMode="auto">
          <a:xfrm>
            <a:off x="5334000" y="3962400"/>
            <a:ext cx="260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790346007"/>
              </p:ext>
            </p:extLst>
          </p:nvPr>
        </p:nvGraphicFramePr>
        <p:xfrm>
          <a:off x="381000" y="1447800"/>
          <a:ext cx="8228012" cy="1019175"/>
        </p:xfrm>
        <a:graphic>
          <a:graphicData uri="http://schemas.openxmlformats.org/presentationml/2006/ole">
            <p:oleObj spid="_x0000_s13423" name="Equation" r:id="rId5" imgW="7480300" imgH="927100" progId="Equation.DSMT4">
              <p:embed/>
            </p:oleObj>
          </a:graphicData>
        </a:graphic>
      </p:graphicFrame>
      <p:graphicFrame>
        <p:nvGraphicFramePr>
          <p:cNvPr id="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299732073"/>
              </p:ext>
            </p:extLst>
          </p:nvPr>
        </p:nvGraphicFramePr>
        <p:xfrm>
          <a:off x="228600" y="2819400"/>
          <a:ext cx="7481888" cy="2005013"/>
        </p:xfrm>
        <a:graphic>
          <a:graphicData uri="http://schemas.openxmlformats.org/presentationml/2006/ole">
            <p:oleObj spid="_x0000_s13424" name="Equation" r:id="rId6" imgW="4978080" imgH="1333440" progId="Equation.DSMT4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770550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Object 5"/>
          <p:cNvGraphicFramePr>
            <a:graphicFrameLocks noChangeAspect="1"/>
          </p:cNvGraphicFramePr>
          <p:nvPr/>
        </p:nvGraphicFramePr>
        <p:xfrm>
          <a:off x="1066800" y="0"/>
          <a:ext cx="6697663" cy="931863"/>
        </p:xfrm>
        <a:graphic>
          <a:graphicData uri="http://schemas.openxmlformats.org/presentationml/2006/ole">
            <p:oleObj spid="_x0000_s15468" name="Equation" r:id="rId4" imgW="4470400" imgH="622300" progId="Equation.DSMT4">
              <p:embed/>
            </p:oleObj>
          </a:graphicData>
        </a:graphic>
      </p:graphicFrame>
      <p:sp>
        <p:nvSpPr>
          <p:cNvPr id="19459" name="Text Box 10"/>
          <p:cNvSpPr txBox="1">
            <a:spLocks noChangeArrowheads="1"/>
          </p:cNvSpPr>
          <p:nvPr/>
        </p:nvSpPr>
        <p:spPr bwMode="auto">
          <a:xfrm>
            <a:off x="5334000" y="3962400"/>
            <a:ext cx="260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19460" name="Object 5"/>
          <p:cNvGraphicFramePr>
            <a:graphicFrameLocks noChangeAspect="1"/>
          </p:cNvGraphicFramePr>
          <p:nvPr/>
        </p:nvGraphicFramePr>
        <p:xfrm>
          <a:off x="657225" y="1143000"/>
          <a:ext cx="7058025" cy="2778125"/>
        </p:xfrm>
        <a:graphic>
          <a:graphicData uri="http://schemas.openxmlformats.org/presentationml/2006/ole">
            <p:oleObj spid="_x0000_s15469" name="Equation" r:id="rId5" imgW="4711700" imgH="1854200" progId="Equation.DSMT4">
              <p:embed/>
            </p:oleObj>
          </a:graphicData>
        </a:graphic>
      </p:graphicFrame>
      <p:graphicFrame>
        <p:nvGraphicFramePr>
          <p:cNvPr id="73734" name="Object 5"/>
          <p:cNvGraphicFramePr>
            <a:graphicFrameLocks noChangeAspect="1"/>
          </p:cNvGraphicFramePr>
          <p:nvPr/>
        </p:nvGraphicFramePr>
        <p:xfrm>
          <a:off x="1254125" y="3886200"/>
          <a:ext cx="7232650" cy="2778125"/>
        </p:xfrm>
        <a:graphic>
          <a:graphicData uri="http://schemas.openxmlformats.org/presentationml/2006/ole">
            <p:oleObj spid="_x0000_s15470" name="Equation" r:id="rId6" imgW="4826000" imgH="1854200" progId="Equation.DSMT4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910009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Object 5"/>
          <p:cNvGraphicFramePr>
            <a:graphicFrameLocks noChangeAspect="1"/>
          </p:cNvGraphicFramePr>
          <p:nvPr/>
        </p:nvGraphicFramePr>
        <p:xfrm>
          <a:off x="1066800" y="0"/>
          <a:ext cx="6697663" cy="931863"/>
        </p:xfrm>
        <a:graphic>
          <a:graphicData uri="http://schemas.openxmlformats.org/presentationml/2006/ole">
            <p:oleObj spid="_x0000_s16491" name="Equation" r:id="rId4" imgW="4470400" imgH="622300" progId="Equation.DSMT4">
              <p:embed/>
            </p:oleObj>
          </a:graphicData>
        </a:graphic>
      </p:graphicFrame>
      <p:sp>
        <p:nvSpPr>
          <p:cNvPr id="20483" name="Text Box 10"/>
          <p:cNvSpPr txBox="1">
            <a:spLocks noChangeArrowheads="1"/>
          </p:cNvSpPr>
          <p:nvPr/>
        </p:nvSpPr>
        <p:spPr bwMode="auto">
          <a:xfrm>
            <a:off x="5334000" y="3962400"/>
            <a:ext cx="260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20484" name="Object 5"/>
          <p:cNvGraphicFramePr>
            <a:graphicFrameLocks noChangeAspect="1"/>
          </p:cNvGraphicFramePr>
          <p:nvPr/>
        </p:nvGraphicFramePr>
        <p:xfrm>
          <a:off x="612775" y="1447800"/>
          <a:ext cx="8285163" cy="2312988"/>
        </p:xfrm>
        <a:graphic>
          <a:graphicData uri="http://schemas.openxmlformats.org/presentationml/2006/ole">
            <p:oleObj spid="_x0000_s16492" name="Equation" r:id="rId5" imgW="6642100" imgH="1854200" progId="Equation.DSMT4">
              <p:embed/>
            </p:oleObj>
          </a:graphicData>
        </a:graphic>
      </p:graphicFrame>
      <p:graphicFrame>
        <p:nvGraphicFramePr>
          <p:cNvPr id="75782" name="Object 6"/>
          <p:cNvGraphicFramePr>
            <a:graphicFrameLocks noChangeAspect="1"/>
          </p:cNvGraphicFramePr>
          <p:nvPr/>
        </p:nvGraphicFramePr>
        <p:xfrm>
          <a:off x="379413" y="3886200"/>
          <a:ext cx="3614737" cy="1474788"/>
        </p:xfrm>
        <a:graphic>
          <a:graphicData uri="http://schemas.openxmlformats.org/presentationml/2006/ole">
            <p:oleObj spid="_x0000_s16493" name="Equation" r:id="rId6" imgW="2400300" imgH="977900" progId="Equation.DSMT4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73086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Object 5"/>
          <p:cNvGraphicFramePr>
            <a:graphicFrameLocks noChangeAspect="1"/>
          </p:cNvGraphicFramePr>
          <p:nvPr/>
        </p:nvGraphicFramePr>
        <p:xfrm>
          <a:off x="1951038" y="228600"/>
          <a:ext cx="4470400" cy="622300"/>
        </p:xfrm>
        <a:graphic>
          <a:graphicData uri="http://schemas.openxmlformats.org/presentationml/2006/ole">
            <p:oleObj spid="_x0000_s17780" name="Equation" r:id="rId4" imgW="4470400" imgH="622300" progId="Equation.DSMT4">
              <p:embed/>
            </p:oleObj>
          </a:graphicData>
        </a:graphic>
      </p:graphicFrame>
      <p:sp>
        <p:nvSpPr>
          <p:cNvPr id="21507" name="Text Box 10"/>
          <p:cNvSpPr txBox="1">
            <a:spLocks noChangeArrowheads="1"/>
          </p:cNvSpPr>
          <p:nvPr/>
        </p:nvSpPr>
        <p:spPr bwMode="auto">
          <a:xfrm>
            <a:off x="5329238" y="4246563"/>
            <a:ext cx="260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77828" name="Object 5"/>
          <p:cNvGraphicFramePr>
            <a:graphicFrameLocks noChangeAspect="1"/>
          </p:cNvGraphicFramePr>
          <p:nvPr/>
        </p:nvGraphicFramePr>
        <p:xfrm>
          <a:off x="79375" y="1808163"/>
          <a:ext cx="9059863" cy="3232150"/>
        </p:xfrm>
        <a:graphic>
          <a:graphicData uri="http://schemas.openxmlformats.org/presentationml/2006/ole">
            <p:oleObj spid="_x0000_s17781" name="Equation" r:id="rId5" imgW="7264400" imgH="2590800" progId="Equation.DSMT4">
              <p:embed/>
            </p:oleObj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3397250" y="1046163"/>
            <a:ext cx="2559050" cy="1892300"/>
            <a:chOff x="3397250" y="1046163"/>
            <a:chExt cx="2559050" cy="1892300"/>
          </a:xfrm>
        </p:grpSpPr>
        <p:cxnSp>
          <p:nvCxnSpPr>
            <p:cNvPr id="21509" name="Straight Connector 4"/>
            <p:cNvCxnSpPr>
              <a:cxnSpLocks noChangeShapeType="1"/>
            </p:cNvCxnSpPr>
            <p:nvPr/>
          </p:nvCxnSpPr>
          <p:spPr bwMode="auto">
            <a:xfrm flipV="1">
              <a:off x="3397250" y="1795463"/>
              <a:ext cx="609600" cy="1143000"/>
            </a:xfrm>
            <a:prstGeom prst="line">
              <a:avLst/>
            </a:prstGeom>
            <a:noFill/>
            <a:ln w="38100" algn="ctr">
              <a:solidFill>
                <a:srgbClr val="000099"/>
              </a:solidFill>
              <a:round/>
              <a:headEnd/>
              <a:tailEnd type="triangle" w="med" len="med"/>
            </a:ln>
          </p:spPr>
        </p:cxnSp>
        <p:graphicFrame>
          <p:nvGraphicFramePr>
            <p:cNvPr id="21510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1564306880"/>
                </p:ext>
              </p:extLst>
            </p:nvPr>
          </p:nvGraphicFramePr>
          <p:xfrm>
            <a:off x="3813175" y="1046163"/>
            <a:ext cx="2143125" cy="239712"/>
          </p:xfrm>
          <a:graphic>
            <a:graphicData uri="http://schemas.openxmlformats.org/presentationml/2006/ole">
              <p:oleObj spid="_x0000_s17782" name="Equation" r:id="rId6" imgW="3060700" imgH="342900" progId="Equation.DSMT4">
                <p:embed/>
              </p:oleObj>
            </a:graphicData>
          </a:graphic>
        </p:graphicFrame>
        <p:graphicFrame>
          <p:nvGraphicFramePr>
            <p:cNvPr id="21511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306082964"/>
                </p:ext>
              </p:extLst>
            </p:nvPr>
          </p:nvGraphicFramePr>
          <p:xfrm>
            <a:off x="4117975" y="1473200"/>
            <a:ext cx="1681163" cy="746125"/>
          </p:xfrm>
          <a:graphic>
            <a:graphicData uri="http://schemas.openxmlformats.org/presentationml/2006/ole">
              <p:oleObj spid="_x0000_s17783" name="Equation" r:id="rId7" imgW="2400300" imgH="1066800" progId="Equation.DSMT4">
                <p:embed/>
              </p:oleObj>
            </a:graphicData>
          </a:graphic>
        </p:graphicFrame>
      </p:grpSp>
      <p:grpSp>
        <p:nvGrpSpPr>
          <p:cNvPr id="21512" name="Group 10"/>
          <p:cNvGrpSpPr>
            <a:grpSpLocks/>
          </p:cNvGrpSpPr>
          <p:nvPr/>
        </p:nvGrpSpPr>
        <p:grpSpPr bwMode="auto">
          <a:xfrm>
            <a:off x="3432175" y="3487738"/>
            <a:ext cx="1577975" cy="1366837"/>
            <a:chOff x="685800" y="4271568"/>
            <a:chExt cx="1577254" cy="1367232"/>
          </a:xfrm>
        </p:grpSpPr>
        <p:graphicFrame>
          <p:nvGraphicFramePr>
            <p:cNvPr id="21522" name="Object 15"/>
            <p:cNvGraphicFramePr>
              <a:graphicFrameLocks noChangeAspect="1"/>
            </p:cNvGraphicFramePr>
            <p:nvPr/>
          </p:nvGraphicFramePr>
          <p:xfrm>
            <a:off x="1267691" y="4271568"/>
            <a:ext cx="995363" cy="195263"/>
          </p:xfrm>
          <a:graphic>
            <a:graphicData uri="http://schemas.openxmlformats.org/presentationml/2006/ole">
              <p:oleObj spid="_x0000_s17784" name="Equation" r:id="rId8" imgW="1422400" imgH="279400" progId="Equation.DSMT4">
                <p:embed/>
              </p:oleObj>
            </a:graphicData>
          </a:graphic>
        </p:graphicFrame>
        <p:cxnSp>
          <p:nvCxnSpPr>
            <p:cNvPr id="21523" name="Straight Connector 16"/>
            <p:cNvCxnSpPr>
              <a:cxnSpLocks noChangeShapeType="1"/>
            </p:cNvCxnSpPr>
            <p:nvPr/>
          </p:nvCxnSpPr>
          <p:spPr bwMode="auto">
            <a:xfrm flipV="1">
              <a:off x="685800" y="4495800"/>
              <a:ext cx="609600" cy="1143000"/>
            </a:xfrm>
            <a:prstGeom prst="line">
              <a:avLst/>
            </a:prstGeom>
            <a:noFill/>
            <a:ln w="38100" algn="ctr">
              <a:solidFill>
                <a:srgbClr val="000099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4" name="Group 3"/>
          <p:cNvGrpSpPr/>
          <p:nvPr/>
        </p:nvGrpSpPr>
        <p:grpSpPr>
          <a:xfrm>
            <a:off x="6348413" y="3565525"/>
            <a:ext cx="1577975" cy="1366838"/>
            <a:chOff x="6348413" y="3565525"/>
            <a:chExt cx="1577975" cy="1366838"/>
          </a:xfrm>
        </p:grpSpPr>
        <p:graphicFrame>
          <p:nvGraphicFramePr>
            <p:cNvPr id="21513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4048996805"/>
                </p:ext>
              </p:extLst>
            </p:nvPr>
          </p:nvGraphicFramePr>
          <p:xfrm>
            <a:off x="6931025" y="3565525"/>
            <a:ext cx="995363" cy="195263"/>
          </p:xfrm>
          <a:graphic>
            <a:graphicData uri="http://schemas.openxmlformats.org/presentationml/2006/ole">
              <p:oleObj spid="_x0000_s17785" name="Equation" r:id="rId9" imgW="1422400" imgH="279400" progId="Equation.DSMT4">
                <p:embed/>
              </p:oleObj>
            </a:graphicData>
          </a:graphic>
        </p:graphicFrame>
        <p:cxnSp>
          <p:nvCxnSpPr>
            <p:cNvPr id="21514" name="Straight Connector 19"/>
            <p:cNvCxnSpPr>
              <a:cxnSpLocks noChangeShapeType="1"/>
            </p:cNvCxnSpPr>
            <p:nvPr/>
          </p:nvCxnSpPr>
          <p:spPr bwMode="auto">
            <a:xfrm flipV="1">
              <a:off x="6348413" y="3789363"/>
              <a:ext cx="609600" cy="1143000"/>
            </a:xfrm>
            <a:prstGeom prst="line">
              <a:avLst/>
            </a:prstGeom>
            <a:noFill/>
            <a:ln w="38100" algn="ctr">
              <a:solidFill>
                <a:srgbClr val="000099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3" name="Group 2"/>
          <p:cNvGrpSpPr/>
          <p:nvPr/>
        </p:nvGrpSpPr>
        <p:grpSpPr>
          <a:xfrm>
            <a:off x="6319838" y="1620838"/>
            <a:ext cx="1577975" cy="1368425"/>
            <a:chOff x="6319838" y="1620838"/>
            <a:chExt cx="1577975" cy="1368425"/>
          </a:xfrm>
        </p:grpSpPr>
        <p:graphicFrame>
          <p:nvGraphicFramePr>
            <p:cNvPr id="21515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4146690509"/>
                </p:ext>
              </p:extLst>
            </p:nvPr>
          </p:nvGraphicFramePr>
          <p:xfrm>
            <a:off x="6902450" y="1620838"/>
            <a:ext cx="995363" cy="195262"/>
          </p:xfrm>
          <a:graphic>
            <a:graphicData uri="http://schemas.openxmlformats.org/presentationml/2006/ole">
              <p:oleObj spid="_x0000_s17786" name="Equation" r:id="rId10" imgW="1422400" imgH="279400" progId="Equation.DSMT4">
                <p:embed/>
              </p:oleObj>
            </a:graphicData>
          </a:graphic>
        </p:graphicFrame>
        <p:cxnSp>
          <p:nvCxnSpPr>
            <p:cNvPr id="21516" name="Straight Connector 21"/>
            <p:cNvCxnSpPr>
              <a:cxnSpLocks noChangeShapeType="1"/>
            </p:cNvCxnSpPr>
            <p:nvPr/>
          </p:nvCxnSpPr>
          <p:spPr bwMode="auto">
            <a:xfrm flipV="1">
              <a:off x="6319838" y="1846263"/>
              <a:ext cx="609600" cy="1143000"/>
            </a:xfrm>
            <a:prstGeom prst="line">
              <a:avLst/>
            </a:prstGeom>
            <a:noFill/>
            <a:ln w="38100" algn="ctr">
              <a:solidFill>
                <a:srgbClr val="000099"/>
              </a:solidFill>
              <a:round/>
              <a:headEnd/>
              <a:tailEnd type="triangle" w="med" len="med"/>
            </a:ln>
          </p:spPr>
        </p:cxnSp>
      </p:grpSp>
      <p:sp>
        <p:nvSpPr>
          <p:cNvPr id="21517" name="Right Arrow 11"/>
          <p:cNvSpPr>
            <a:spLocks noChangeArrowheads="1"/>
          </p:cNvSpPr>
          <p:nvPr/>
        </p:nvSpPr>
        <p:spPr bwMode="auto">
          <a:xfrm>
            <a:off x="79375" y="5465763"/>
            <a:ext cx="685800" cy="485775"/>
          </a:xfrm>
          <a:prstGeom prst="rightArrow">
            <a:avLst>
              <a:gd name="adj1" fmla="val 50000"/>
              <a:gd name="adj2" fmla="val 49882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782638" y="5130800"/>
          <a:ext cx="3516312" cy="1155700"/>
        </p:xfrm>
        <a:graphic>
          <a:graphicData uri="http://schemas.openxmlformats.org/presentationml/2006/ole">
            <p:oleObj spid="_x0000_s17787" name="Equation" r:id="rId11" imgW="2819400" imgH="927100" progId="Equation.DSMT4">
              <p:embed/>
            </p:oleObj>
          </a:graphicData>
        </a:graphic>
      </p:graphicFrame>
      <p:sp>
        <p:nvSpPr>
          <p:cNvPr id="21519" name="Right Arrow 24"/>
          <p:cNvSpPr>
            <a:spLocks noChangeArrowheads="1"/>
          </p:cNvSpPr>
          <p:nvPr/>
        </p:nvSpPr>
        <p:spPr bwMode="auto">
          <a:xfrm>
            <a:off x="4346575" y="5395913"/>
            <a:ext cx="685800" cy="484187"/>
          </a:xfrm>
          <a:prstGeom prst="rightArrow">
            <a:avLst>
              <a:gd name="adj1" fmla="val 50000"/>
              <a:gd name="adj2" fmla="val 50046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5280025" y="5130800"/>
          <a:ext cx="3040063" cy="1155700"/>
        </p:xfrm>
        <a:graphic>
          <a:graphicData uri="http://schemas.openxmlformats.org/presentationml/2006/ole">
            <p:oleObj spid="_x0000_s17788" name="Equation" r:id="rId12" imgW="2438400" imgH="927100" progId="Equation.DSMT4">
              <p:embed/>
            </p:oleObj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1060450" y="6400800"/>
          <a:ext cx="5251450" cy="295275"/>
        </p:xfrm>
        <a:graphic>
          <a:graphicData uri="http://schemas.openxmlformats.org/presentationml/2006/ole">
            <p:oleObj spid="_x0000_s17789" name="Equation" r:id="rId13" imgW="6565900" imgH="368300" progId="Equation.DSMT4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727097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7" grpId="0" animBg="1"/>
      <p:bldP spid="215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9" name="Line 7"/>
          <p:cNvSpPr>
            <a:spLocks noChangeShapeType="1"/>
          </p:cNvSpPr>
          <p:nvPr/>
        </p:nvSpPr>
        <p:spPr bwMode="auto">
          <a:xfrm>
            <a:off x="2286000" y="3124200"/>
            <a:ext cx="5334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0" name="Line 8"/>
          <p:cNvSpPr>
            <a:spLocks noChangeShapeType="1"/>
          </p:cNvSpPr>
          <p:nvPr/>
        </p:nvSpPr>
        <p:spPr bwMode="auto">
          <a:xfrm flipV="1">
            <a:off x="2286000" y="2667000"/>
            <a:ext cx="0" cy="4572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49161" name="Object 9"/>
          <p:cNvGraphicFramePr>
            <a:graphicFrameLocks noChangeAspect="1"/>
          </p:cNvGraphicFramePr>
          <p:nvPr/>
        </p:nvGraphicFramePr>
        <p:xfrm>
          <a:off x="2286000" y="3200400"/>
          <a:ext cx="301625" cy="428625"/>
        </p:xfrm>
        <a:graphic>
          <a:graphicData uri="http://schemas.openxmlformats.org/presentationml/2006/ole">
            <p:oleObj spid="_x0000_s1446" name="Equation" r:id="rId3" imgW="152268" imgH="215713" progId="Equation.DSMT4">
              <p:embed/>
            </p:oleObj>
          </a:graphicData>
        </a:graphic>
      </p:graphicFrame>
      <p:graphicFrame>
        <p:nvGraphicFramePr>
          <p:cNvPr id="49162" name="Object 10"/>
          <p:cNvGraphicFramePr>
            <a:graphicFrameLocks noChangeAspect="1"/>
          </p:cNvGraphicFramePr>
          <p:nvPr/>
        </p:nvGraphicFramePr>
        <p:xfrm>
          <a:off x="1828800" y="2514600"/>
          <a:ext cx="352425" cy="530225"/>
        </p:xfrm>
        <a:graphic>
          <a:graphicData uri="http://schemas.openxmlformats.org/presentationml/2006/ole">
            <p:oleObj spid="_x0000_s1447" name="Equation" r:id="rId4" imgW="177569" imgH="266353" progId="Equation.DSMT4">
              <p:embed/>
            </p:oleObj>
          </a:graphicData>
        </a:graphic>
      </p:graphicFrame>
      <p:graphicFrame>
        <p:nvGraphicFramePr>
          <p:cNvPr id="49163" name="Object 11"/>
          <p:cNvGraphicFramePr>
            <a:graphicFrameLocks noChangeAspect="1"/>
          </p:cNvGraphicFramePr>
          <p:nvPr/>
        </p:nvGraphicFramePr>
        <p:xfrm>
          <a:off x="4038600" y="1524000"/>
          <a:ext cx="1758950" cy="531813"/>
        </p:xfrm>
        <a:graphic>
          <a:graphicData uri="http://schemas.openxmlformats.org/presentationml/2006/ole">
            <p:oleObj spid="_x0000_s1448" name="Equation" r:id="rId5" imgW="888614" imgH="266584" progId="Equation.DSMT4">
              <p:embed/>
            </p:oleObj>
          </a:graphicData>
        </a:graphic>
      </p:graphicFrame>
      <p:graphicFrame>
        <p:nvGraphicFramePr>
          <p:cNvPr id="49165" name="Object 13"/>
          <p:cNvGraphicFramePr>
            <a:graphicFrameLocks noChangeAspect="1"/>
          </p:cNvGraphicFramePr>
          <p:nvPr/>
        </p:nvGraphicFramePr>
        <p:xfrm>
          <a:off x="6248400" y="2133600"/>
          <a:ext cx="2262188" cy="530225"/>
        </p:xfrm>
        <a:graphic>
          <a:graphicData uri="http://schemas.openxmlformats.org/presentationml/2006/ole">
            <p:oleObj spid="_x0000_s1449" name="Equation" r:id="rId6" imgW="1143000" imgH="266700" progId="Equation.DSMT4">
              <p:embed/>
            </p:oleObj>
          </a:graphicData>
        </a:graphic>
      </p:graphicFrame>
      <p:sp>
        <p:nvSpPr>
          <p:cNvPr id="49156" name="Line 4"/>
          <p:cNvSpPr>
            <a:spLocks noChangeShapeType="1"/>
          </p:cNvSpPr>
          <p:nvPr/>
        </p:nvSpPr>
        <p:spPr bwMode="auto">
          <a:xfrm>
            <a:off x="2286000" y="990600"/>
            <a:ext cx="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57" name="Line 5"/>
          <p:cNvSpPr>
            <a:spLocks noChangeShapeType="1"/>
          </p:cNvSpPr>
          <p:nvPr/>
        </p:nvSpPr>
        <p:spPr bwMode="auto">
          <a:xfrm>
            <a:off x="2286000" y="3124200"/>
            <a:ext cx="3276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58" name="Line 6"/>
          <p:cNvSpPr>
            <a:spLocks noChangeShapeType="1"/>
          </p:cNvSpPr>
          <p:nvPr/>
        </p:nvSpPr>
        <p:spPr bwMode="auto">
          <a:xfrm flipV="1">
            <a:off x="2286000" y="1981200"/>
            <a:ext cx="1600200" cy="1143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49166" name="Object 14"/>
          <p:cNvGraphicFramePr>
            <a:graphicFrameLocks noChangeAspect="1"/>
          </p:cNvGraphicFramePr>
          <p:nvPr/>
        </p:nvGraphicFramePr>
        <p:xfrm>
          <a:off x="5676900" y="2946400"/>
          <a:ext cx="377825" cy="327025"/>
        </p:xfrm>
        <a:graphic>
          <a:graphicData uri="http://schemas.openxmlformats.org/presentationml/2006/ole">
            <p:oleObj spid="_x0000_s1450" name="Equation" r:id="rId7" imgW="190335" imgH="164957" progId="Equation.DSMT4">
              <p:embed/>
            </p:oleObj>
          </a:graphicData>
        </a:graphic>
      </p:graphicFrame>
      <p:graphicFrame>
        <p:nvGraphicFramePr>
          <p:cNvPr id="49167" name="Object 15"/>
          <p:cNvGraphicFramePr>
            <a:graphicFrameLocks noChangeAspect="1"/>
          </p:cNvGraphicFramePr>
          <p:nvPr/>
        </p:nvGraphicFramePr>
        <p:xfrm>
          <a:off x="1752600" y="838200"/>
          <a:ext cx="428625" cy="428625"/>
        </p:xfrm>
        <a:graphic>
          <a:graphicData uri="http://schemas.openxmlformats.org/presentationml/2006/ole">
            <p:oleObj spid="_x0000_s1451" name="Equation" r:id="rId8" imgW="215619" imgH="215619" progId="Equation.DSMT4">
              <p:embed/>
            </p:oleObj>
          </a:graphicData>
        </a:graphic>
      </p:graphicFrame>
      <p:graphicFrame>
        <p:nvGraphicFramePr>
          <p:cNvPr id="49168" name="Object 16"/>
          <p:cNvGraphicFramePr>
            <a:graphicFrameLocks noChangeAspect="1"/>
          </p:cNvGraphicFramePr>
          <p:nvPr/>
        </p:nvGraphicFramePr>
        <p:xfrm>
          <a:off x="2743200" y="4038600"/>
          <a:ext cx="3341688" cy="530225"/>
        </p:xfrm>
        <a:graphic>
          <a:graphicData uri="http://schemas.openxmlformats.org/presentationml/2006/ole">
            <p:oleObj spid="_x0000_s1452" name="Equation" r:id="rId9" imgW="1688367" imgH="266584" progId="Equation.DSMT4">
              <p:embed/>
            </p:oleObj>
          </a:graphicData>
        </a:graphic>
      </p:graphicFrame>
      <p:graphicFrame>
        <p:nvGraphicFramePr>
          <p:cNvPr id="49169" name="Object 17"/>
          <p:cNvGraphicFramePr>
            <a:graphicFrameLocks noChangeAspect="1"/>
          </p:cNvGraphicFramePr>
          <p:nvPr/>
        </p:nvGraphicFramePr>
        <p:xfrm>
          <a:off x="2286000" y="4800600"/>
          <a:ext cx="6561138" cy="581025"/>
        </p:xfrm>
        <a:graphic>
          <a:graphicData uri="http://schemas.openxmlformats.org/presentationml/2006/ole">
            <p:oleObj spid="_x0000_s1453" name="Equation" r:id="rId10" imgW="3314700" imgH="292100" progId="Equation.DSMT4">
              <p:embed/>
            </p:oleObj>
          </a:graphicData>
        </a:graphic>
      </p:graphicFrame>
      <p:graphicFrame>
        <p:nvGraphicFramePr>
          <p:cNvPr id="49170" name="Object 18"/>
          <p:cNvGraphicFramePr>
            <a:graphicFrameLocks noChangeAspect="1"/>
          </p:cNvGraphicFramePr>
          <p:nvPr/>
        </p:nvGraphicFramePr>
        <p:xfrm>
          <a:off x="762000" y="5562600"/>
          <a:ext cx="7140575" cy="581025"/>
        </p:xfrm>
        <a:graphic>
          <a:graphicData uri="http://schemas.openxmlformats.org/presentationml/2006/ole">
            <p:oleObj spid="_x0000_s1454" name="Equation" r:id="rId11" imgW="3606800" imgH="292100" progId="Equation.DSMT4">
              <p:embed/>
            </p:oleObj>
          </a:graphicData>
        </a:graphic>
      </p:graphicFrame>
      <p:sp>
        <p:nvSpPr>
          <p:cNvPr id="3088" name="Text Box 20"/>
          <p:cNvSpPr txBox="1">
            <a:spLocks noChangeArrowheads="1"/>
          </p:cNvSpPr>
          <p:nvPr/>
        </p:nvSpPr>
        <p:spPr bwMode="auto">
          <a:xfrm>
            <a:off x="127000" y="233363"/>
            <a:ext cx="1962150" cy="4572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>
                <a:latin typeface="Times New Roman" pitchFamily="18" charset="0"/>
                <a:cs typeface="Times New Roman" pitchFamily="18" charset="0"/>
              </a:rPr>
              <a:t>Vectors in 2D</a:t>
            </a:r>
          </a:p>
        </p:txBody>
      </p:sp>
      <p:sp>
        <p:nvSpPr>
          <p:cNvPr id="49173" name="Line 21"/>
          <p:cNvSpPr>
            <a:spLocks noChangeShapeType="1"/>
          </p:cNvSpPr>
          <p:nvPr/>
        </p:nvSpPr>
        <p:spPr bwMode="auto">
          <a:xfrm>
            <a:off x="3886200" y="1981200"/>
            <a:ext cx="0" cy="1143000"/>
          </a:xfrm>
          <a:prstGeom prst="line">
            <a:avLst/>
          </a:prstGeom>
          <a:noFill/>
          <a:ln w="38100">
            <a:solidFill>
              <a:srgbClr val="0066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74" name="Rectangle 22"/>
          <p:cNvSpPr>
            <a:spLocks noChangeArrowheads="1"/>
          </p:cNvSpPr>
          <p:nvPr/>
        </p:nvSpPr>
        <p:spPr bwMode="auto">
          <a:xfrm>
            <a:off x="3733800" y="2971800"/>
            <a:ext cx="152400" cy="1524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9175" name="Object 23"/>
          <p:cNvGraphicFramePr>
            <a:graphicFrameLocks noChangeAspect="1"/>
          </p:cNvGraphicFramePr>
          <p:nvPr/>
        </p:nvGraphicFramePr>
        <p:xfrm>
          <a:off x="3733800" y="3200400"/>
          <a:ext cx="209550" cy="342900"/>
        </p:xfrm>
        <a:graphic>
          <a:graphicData uri="http://schemas.openxmlformats.org/presentationml/2006/ole">
            <p:oleObj spid="_x0000_s1455" name="Equation" r:id="rId12" imgW="139700" imgH="228600" progId="Equation.DSMT4">
              <p:embed/>
            </p:oleObj>
          </a:graphicData>
        </a:graphic>
      </p:graphicFrame>
      <p:sp>
        <p:nvSpPr>
          <p:cNvPr id="49176" name="Line 24"/>
          <p:cNvSpPr>
            <a:spLocks noChangeShapeType="1"/>
          </p:cNvSpPr>
          <p:nvPr/>
        </p:nvSpPr>
        <p:spPr bwMode="auto">
          <a:xfrm flipH="1">
            <a:off x="2286000" y="1981200"/>
            <a:ext cx="1600200" cy="0"/>
          </a:xfrm>
          <a:prstGeom prst="line">
            <a:avLst/>
          </a:prstGeom>
          <a:noFill/>
          <a:ln w="28575">
            <a:solidFill>
              <a:srgbClr val="006600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77" name="Rectangle 25"/>
          <p:cNvSpPr>
            <a:spLocks noChangeArrowheads="1"/>
          </p:cNvSpPr>
          <p:nvPr/>
        </p:nvSpPr>
        <p:spPr bwMode="auto">
          <a:xfrm>
            <a:off x="2286000" y="1981200"/>
            <a:ext cx="152400" cy="1524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9178" name="Object 26"/>
          <p:cNvGraphicFramePr>
            <a:graphicFrameLocks noChangeAspect="1"/>
          </p:cNvGraphicFramePr>
          <p:nvPr/>
        </p:nvGraphicFramePr>
        <p:xfrm>
          <a:off x="1971675" y="1914525"/>
          <a:ext cx="228600" cy="323850"/>
        </p:xfrm>
        <a:graphic>
          <a:graphicData uri="http://schemas.openxmlformats.org/presentationml/2006/ole">
            <p:oleObj spid="_x0000_s1456" name="Equation" r:id="rId13" imgW="152268" imgH="215713" progId="Equation.DSMT4">
              <p:embed/>
            </p:oleObj>
          </a:graphicData>
        </a:graphic>
      </p:graphicFrame>
      <p:sp>
        <p:nvSpPr>
          <p:cNvPr id="49179" name="Text Box 27"/>
          <p:cNvSpPr txBox="1">
            <a:spLocks noChangeArrowheads="1"/>
          </p:cNvSpPr>
          <p:nvPr/>
        </p:nvSpPr>
        <p:spPr bwMode="auto">
          <a:xfrm>
            <a:off x="228600" y="4038600"/>
            <a:ext cx="1962150" cy="4572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>
                <a:latin typeface="Times New Roman" pitchFamily="18" charset="0"/>
                <a:cs typeface="Times New Roman" pitchFamily="18" charset="0"/>
              </a:rPr>
              <a:t>Vectors in 3D</a:t>
            </a:r>
          </a:p>
        </p:txBody>
      </p:sp>
      <p:sp>
        <p:nvSpPr>
          <p:cNvPr id="49181" name="Text Box 29"/>
          <p:cNvSpPr txBox="1">
            <a:spLocks noChangeArrowheads="1"/>
          </p:cNvSpPr>
          <p:nvPr/>
        </p:nvSpPr>
        <p:spPr bwMode="auto">
          <a:xfrm>
            <a:off x="152400" y="4800600"/>
            <a:ext cx="1895475" cy="4572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>
                <a:latin typeface="Times New Roman" pitchFamily="18" charset="0"/>
                <a:cs typeface="Times New Roman" pitchFamily="18" charset="0"/>
              </a:rPr>
              <a:t>N-Dimension</a:t>
            </a:r>
          </a:p>
        </p:txBody>
      </p:sp>
      <p:graphicFrame>
        <p:nvGraphicFramePr>
          <p:cNvPr id="49182" name="Object 30"/>
          <p:cNvGraphicFramePr>
            <a:graphicFrameLocks noChangeAspect="1"/>
          </p:cNvGraphicFramePr>
          <p:nvPr/>
        </p:nvGraphicFramePr>
        <p:xfrm>
          <a:off x="6858000" y="2895600"/>
          <a:ext cx="2011363" cy="1241425"/>
        </p:xfrm>
        <a:graphic>
          <a:graphicData uri="http://schemas.openxmlformats.org/presentationml/2006/ole">
            <p:oleObj spid="_x0000_s1457" name="Equation" r:id="rId14" imgW="1016000" imgH="622300" progId="Equation.DSMT4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553600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9" grpId="0" animBg="1"/>
      <p:bldP spid="49160" grpId="0" animBg="1"/>
      <p:bldP spid="49156" grpId="0" animBg="1"/>
      <p:bldP spid="49157" grpId="0" animBg="1"/>
      <p:bldP spid="49158" grpId="0" animBg="1"/>
      <p:bldP spid="49173" grpId="0" animBg="1"/>
      <p:bldP spid="49174" grpId="0" animBg="1"/>
      <p:bldP spid="49176" grpId="0" animBg="1"/>
      <p:bldP spid="49177" grpId="0" animBg="1"/>
      <p:bldP spid="49179" grpId="0" animBg="1"/>
      <p:bldP spid="4918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Object 5"/>
          <p:cNvGraphicFramePr>
            <a:graphicFrameLocks noChangeAspect="1"/>
          </p:cNvGraphicFramePr>
          <p:nvPr/>
        </p:nvGraphicFramePr>
        <p:xfrm>
          <a:off x="1951038" y="228600"/>
          <a:ext cx="4470400" cy="622300"/>
        </p:xfrm>
        <a:graphic>
          <a:graphicData uri="http://schemas.openxmlformats.org/presentationml/2006/ole">
            <p:oleObj spid="_x0000_s18758" name="Equation" r:id="rId4" imgW="4470400" imgH="622300" progId="Equation.DSMT4">
              <p:embed/>
            </p:oleObj>
          </a:graphicData>
        </a:graphic>
      </p:graphicFrame>
      <p:sp>
        <p:nvSpPr>
          <p:cNvPr id="22531" name="Text Box 10"/>
          <p:cNvSpPr txBox="1">
            <a:spLocks noChangeArrowheads="1"/>
          </p:cNvSpPr>
          <p:nvPr/>
        </p:nvSpPr>
        <p:spPr bwMode="auto">
          <a:xfrm>
            <a:off x="5329238" y="4246563"/>
            <a:ext cx="260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304800" y="1219200"/>
          <a:ext cx="3040063" cy="1155700"/>
        </p:xfrm>
        <a:graphic>
          <a:graphicData uri="http://schemas.openxmlformats.org/presentationml/2006/ole">
            <p:oleObj spid="_x0000_s18759" name="Equation" r:id="rId5" imgW="2438400" imgH="927100" progId="Equation.DSMT4">
              <p:embed/>
            </p:oleObj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3657600" y="1524000"/>
          <a:ext cx="5251450" cy="295275"/>
        </p:xfrm>
        <a:graphic>
          <a:graphicData uri="http://schemas.openxmlformats.org/presentationml/2006/ole">
            <p:oleObj spid="_x0000_s18760" name="Equation" r:id="rId6" imgW="6565900" imgH="368300" progId="Equation.DSMT4">
              <p:embed/>
            </p:oleObj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152400" y="2743200"/>
          <a:ext cx="4297363" cy="276225"/>
        </p:xfrm>
        <a:graphic>
          <a:graphicData uri="http://schemas.openxmlformats.org/presentationml/2006/ole">
            <p:oleObj spid="_x0000_s18761" name="Equation" r:id="rId7" imgW="5372100" imgH="342900" progId="Equation.DSMT4">
              <p:embed/>
            </p:oleObj>
          </a:graphicData>
        </a:graphic>
      </p:graphicFrame>
      <p:grpSp>
        <p:nvGrpSpPr>
          <p:cNvPr id="22535" name="Group 3"/>
          <p:cNvGrpSpPr>
            <a:grpSpLocks/>
          </p:cNvGrpSpPr>
          <p:nvPr/>
        </p:nvGrpSpPr>
        <p:grpSpPr bwMode="auto">
          <a:xfrm>
            <a:off x="4800600" y="2362200"/>
            <a:ext cx="3989388" cy="1155700"/>
            <a:chOff x="438150" y="3810000"/>
            <a:chExt cx="3989388" cy="1155700"/>
          </a:xfrm>
        </p:grpSpPr>
        <p:sp>
          <p:nvSpPr>
            <p:cNvPr id="22541" name="Right Arrow 22"/>
            <p:cNvSpPr>
              <a:spLocks noChangeArrowheads="1"/>
            </p:cNvSpPr>
            <p:nvPr/>
          </p:nvSpPr>
          <p:spPr bwMode="auto">
            <a:xfrm>
              <a:off x="438150" y="4074430"/>
              <a:ext cx="685800" cy="484632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22542" name="Object 23"/>
            <p:cNvGraphicFramePr>
              <a:graphicFrameLocks noChangeAspect="1"/>
            </p:cNvGraphicFramePr>
            <p:nvPr/>
          </p:nvGraphicFramePr>
          <p:xfrm>
            <a:off x="1355725" y="3810000"/>
            <a:ext cx="3071813" cy="1155700"/>
          </p:xfrm>
          <a:graphic>
            <a:graphicData uri="http://schemas.openxmlformats.org/presentationml/2006/ole">
              <p:oleObj spid="_x0000_s18762" name="Equation" r:id="rId8" imgW="2463800" imgH="927100" progId="Equation.DSMT4">
                <p:embed/>
              </p:oleObj>
            </a:graphicData>
          </a:graphic>
        </p:graphicFrame>
      </p:grp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152400" y="4098925"/>
          <a:ext cx="5580063" cy="296863"/>
        </p:xfrm>
        <a:graphic>
          <a:graphicData uri="http://schemas.openxmlformats.org/presentationml/2006/ole">
            <p:oleObj spid="_x0000_s18763" name="Equation" r:id="rId9" imgW="6972300" imgH="368300" progId="Equation.DSMT4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802183521"/>
              </p:ext>
            </p:extLst>
          </p:nvPr>
        </p:nvGraphicFramePr>
        <p:xfrm>
          <a:off x="5905500" y="3668713"/>
          <a:ext cx="2962275" cy="1155700"/>
        </p:xfrm>
        <a:graphic>
          <a:graphicData uri="http://schemas.openxmlformats.org/presentationml/2006/ole">
            <p:oleObj spid="_x0000_s18764" name="Equation" r:id="rId10" imgW="2374560" imgH="927000" progId="Equation.DSMT4">
              <p:embed/>
            </p:oleObj>
          </a:graphicData>
        </a:graphic>
      </p:graphicFrame>
      <p:sp>
        <p:nvSpPr>
          <p:cNvPr id="22538" name="Right Arrow 26"/>
          <p:cNvSpPr>
            <a:spLocks noChangeArrowheads="1"/>
          </p:cNvSpPr>
          <p:nvPr/>
        </p:nvSpPr>
        <p:spPr bwMode="auto">
          <a:xfrm>
            <a:off x="2667000" y="5222875"/>
            <a:ext cx="685800" cy="484188"/>
          </a:xfrm>
          <a:prstGeom prst="rightArrow">
            <a:avLst>
              <a:gd name="adj1" fmla="val 50000"/>
              <a:gd name="adj2" fmla="val 50046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292100" y="4706938"/>
          <a:ext cx="2359025" cy="276225"/>
        </p:xfrm>
        <a:graphic>
          <a:graphicData uri="http://schemas.openxmlformats.org/presentationml/2006/ole">
            <p:oleObj spid="_x0000_s18765" name="Equation" r:id="rId11" imgW="2946400" imgH="342900" progId="Equation.DSMT4">
              <p:embed/>
            </p:oleObj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3565525" y="4886325"/>
          <a:ext cx="3040063" cy="1155700"/>
        </p:xfrm>
        <a:graphic>
          <a:graphicData uri="http://schemas.openxmlformats.org/presentationml/2006/ole">
            <p:oleObj spid="_x0000_s18766" name="Equation" r:id="rId12" imgW="2438400" imgH="927100" progId="Equation.DSMT4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497593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Object 5"/>
          <p:cNvGraphicFramePr>
            <a:graphicFrameLocks noChangeAspect="1"/>
          </p:cNvGraphicFramePr>
          <p:nvPr/>
        </p:nvGraphicFramePr>
        <p:xfrm>
          <a:off x="685800" y="762000"/>
          <a:ext cx="6697663" cy="931863"/>
        </p:xfrm>
        <a:graphic>
          <a:graphicData uri="http://schemas.openxmlformats.org/presentationml/2006/ole">
            <p:oleObj spid="_x0000_s19638" name="Equation" r:id="rId4" imgW="4470400" imgH="622300" progId="Equation.DSMT4">
              <p:embed/>
            </p:oleObj>
          </a:graphicData>
        </a:graphic>
      </p:graphicFrame>
      <p:graphicFrame>
        <p:nvGraphicFramePr>
          <p:cNvPr id="4102" name="Object 6"/>
          <p:cNvGraphicFramePr>
            <a:graphicFrameLocks noChangeAspect="1"/>
          </p:cNvGraphicFramePr>
          <p:nvPr/>
        </p:nvGraphicFramePr>
        <p:xfrm>
          <a:off x="533400" y="1905000"/>
          <a:ext cx="2568575" cy="1274763"/>
        </p:xfrm>
        <a:graphic>
          <a:graphicData uri="http://schemas.openxmlformats.org/presentationml/2006/ole">
            <p:oleObj spid="_x0000_s19639" name="Equation" r:id="rId5" imgW="1714500" imgH="850900" progId="Equation.DSMT4">
              <p:embed/>
            </p:oleObj>
          </a:graphicData>
        </a:graphic>
      </p:graphicFrame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3429000" y="2209800"/>
            <a:ext cx="26019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sz="2400">
                <a:latin typeface="Times New Roman" pitchFamily="18" charset="0"/>
                <a:cs typeface="Times New Roman" pitchFamily="18" charset="0"/>
              </a:rPr>
              <a:t>The average of  x(t)</a:t>
            </a:r>
          </a:p>
        </p:txBody>
      </p:sp>
      <p:graphicFrame>
        <p:nvGraphicFramePr>
          <p:cNvPr id="4104" name="Object 8"/>
          <p:cNvGraphicFramePr>
            <a:graphicFrameLocks noChangeAspect="1"/>
          </p:cNvGraphicFramePr>
          <p:nvPr/>
        </p:nvGraphicFramePr>
        <p:xfrm>
          <a:off x="762000" y="3505200"/>
          <a:ext cx="5632450" cy="1274763"/>
        </p:xfrm>
        <a:graphic>
          <a:graphicData uri="http://schemas.openxmlformats.org/presentationml/2006/ole">
            <p:oleObj spid="_x0000_s19640" name="Equation" r:id="rId6" imgW="3759200" imgH="850900" progId="Equation.DSMT4">
              <p:embed/>
            </p:oleObj>
          </a:graphicData>
        </a:graphic>
      </p:graphicFrame>
      <p:graphicFrame>
        <p:nvGraphicFramePr>
          <p:cNvPr id="4105" name="Object 9"/>
          <p:cNvGraphicFramePr>
            <a:graphicFrameLocks noChangeAspect="1"/>
          </p:cNvGraphicFramePr>
          <p:nvPr/>
        </p:nvGraphicFramePr>
        <p:xfrm>
          <a:off x="685800" y="5105400"/>
          <a:ext cx="4052888" cy="1274763"/>
        </p:xfrm>
        <a:graphic>
          <a:graphicData uri="http://schemas.openxmlformats.org/presentationml/2006/ole">
            <p:oleObj spid="_x0000_s19641" name="Equation" r:id="rId7" imgW="2705100" imgH="850900" progId="Equation.DSMT4">
              <p:embed/>
            </p:oleObj>
          </a:graphicData>
        </a:graphic>
      </p:graphicFrame>
      <p:sp>
        <p:nvSpPr>
          <p:cNvPr id="23559" name="Text Box 10"/>
          <p:cNvSpPr txBox="1">
            <a:spLocks noChangeArrowheads="1"/>
          </p:cNvSpPr>
          <p:nvPr/>
        </p:nvSpPr>
        <p:spPr bwMode="auto">
          <a:xfrm>
            <a:off x="5334000" y="3962400"/>
            <a:ext cx="260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228600" y="228600"/>
          <a:ext cx="1104900" cy="279400"/>
        </p:xfrm>
        <a:graphic>
          <a:graphicData uri="http://schemas.openxmlformats.org/presentationml/2006/ole">
            <p:oleObj spid="_x0000_s19642" name="Equation" r:id="rId8" imgW="1104900" imgH="279400" progId="Equation.DSMT4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15318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4"/>
          <p:cNvSpPr txBox="1">
            <a:spLocks noChangeArrowheads="1"/>
          </p:cNvSpPr>
          <p:nvPr/>
        </p:nvSpPr>
        <p:spPr bwMode="auto">
          <a:xfrm>
            <a:off x="0" y="0"/>
            <a:ext cx="1817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sz="2400" b="1">
                <a:latin typeface="Times New Roman" pitchFamily="18" charset="0"/>
                <a:cs typeface="Times New Roman" pitchFamily="18" charset="0"/>
              </a:rPr>
              <a:t>Example 3-4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533400" y="2133600"/>
            <a:ext cx="3813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sz="2400">
                <a:latin typeface="Times New Roman" pitchFamily="18" charset="0"/>
                <a:cs typeface="Times New Roman" pitchFamily="18" charset="0"/>
              </a:rPr>
              <a:t>The average value of  x(t) = 0</a:t>
            </a:r>
          </a:p>
        </p:txBody>
      </p:sp>
      <p:graphicFrame>
        <p:nvGraphicFramePr>
          <p:cNvPr id="7174" name="Object 6"/>
          <p:cNvGraphicFramePr>
            <a:graphicFrameLocks noChangeAspect="1"/>
          </p:cNvGraphicFramePr>
          <p:nvPr/>
        </p:nvGraphicFramePr>
        <p:xfrm>
          <a:off x="4438650" y="2171700"/>
          <a:ext cx="1681163" cy="496888"/>
        </p:xfrm>
        <a:graphic>
          <a:graphicData uri="http://schemas.openxmlformats.org/presentationml/2006/ole">
            <p:oleObj spid="_x0000_s21042" name="Equation" r:id="rId4" imgW="1117600" imgH="330200" progId="Equation.DSMT4">
              <p:embed/>
            </p:oleObj>
          </a:graphicData>
        </a:graphic>
      </p:graphicFrame>
      <p:graphicFrame>
        <p:nvGraphicFramePr>
          <p:cNvPr id="7175" name="Object 7"/>
          <p:cNvGraphicFramePr>
            <a:graphicFrameLocks noChangeAspect="1"/>
          </p:cNvGraphicFramePr>
          <p:nvPr/>
        </p:nvGraphicFramePr>
        <p:xfrm>
          <a:off x="304800" y="2895600"/>
          <a:ext cx="2738438" cy="849313"/>
        </p:xfrm>
        <a:graphic>
          <a:graphicData uri="http://schemas.openxmlformats.org/presentationml/2006/ole">
            <p:oleObj spid="_x0000_s21043" name="Equation" r:id="rId5" imgW="2743200" imgH="850900" progId="Equation.DSMT4">
              <p:embed/>
            </p:oleObj>
          </a:graphicData>
        </a:graphic>
      </p:graphicFrame>
      <p:graphicFrame>
        <p:nvGraphicFramePr>
          <p:cNvPr id="7176" name="Object 8"/>
          <p:cNvGraphicFramePr>
            <a:graphicFrameLocks noChangeAspect="1"/>
          </p:cNvGraphicFramePr>
          <p:nvPr/>
        </p:nvGraphicFramePr>
        <p:xfrm>
          <a:off x="3276600" y="2819400"/>
          <a:ext cx="5260975" cy="936625"/>
        </p:xfrm>
        <a:graphic>
          <a:graphicData uri="http://schemas.openxmlformats.org/presentationml/2006/ole">
            <p:oleObj spid="_x0000_s21044" name="Equation" r:id="rId6" imgW="5270500" imgH="939800" progId="Equation.DSMT4">
              <p:embed/>
            </p:oleObj>
          </a:graphicData>
        </a:graphic>
      </p:graphicFrame>
      <p:graphicFrame>
        <p:nvGraphicFramePr>
          <p:cNvPr id="7177" name="Object 9"/>
          <p:cNvGraphicFramePr>
            <a:graphicFrameLocks noChangeAspect="1"/>
          </p:cNvGraphicFramePr>
          <p:nvPr/>
        </p:nvGraphicFramePr>
        <p:xfrm>
          <a:off x="3581400" y="3962400"/>
          <a:ext cx="4017963" cy="1012825"/>
        </p:xfrm>
        <a:graphic>
          <a:graphicData uri="http://schemas.openxmlformats.org/presentationml/2006/ole">
            <p:oleObj spid="_x0000_s21045" name="Equation" r:id="rId7" imgW="4025900" imgH="1016000" progId="Equation.DSMT4">
              <p:embed/>
            </p:oleObj>
          </a:graphicData>
        </a:graphic>
      </p:graphicFrame>
      <p:graphicFrame>
        <p:nvGraphicFramePr>
          <p:cNvPr id="7178" name="Object 10"/>
          <p:cNvGraphicFramePr>
            <a:graphicFrameLocks noChangeAspect="1"/>
          </p:cNvGraphicFramePr>
          <p:nvPr/>
        </p:nvGraphicFramePr>
        <p:xfrm>
          <a:off x="7696200" y="4114800"/>
          <a:ext cx="377825" cy="277813"/>
        </p:xfrm>
        <a:graphic>
          <a:graphicData uri="http://schemas.openxmlformats.org/presentationml/2006/ole">
            <p:oleObj spid="_x0000_s21046" name="Equation" r:id="rId8" imgW="380835" imgH="279279" progId="Equation.DSMT4">
              <p:embed/>
            </p:oleObj>
          </a:graphicData>
        </a:graphic>
      </p:graphicFrame>
      <p:graphicFrame>
        <p:nvGraphicFramePr>
          <p:cNvPr id="7182" name="Object 14"/>
          <p:cNvGraphicFramePr>
            <a:graphicFrameLocks noChangeAspect="1"/>
          </p:cNvGraphicFramePr>
          <p:nvPr/>
        </p:nvGraphicFramePr>
        <p:xfrm>
          <a:off x="1600200" y="5257800"/>
          <a:ext cx="4294188" cy="327025"/>
        </p:xfrm>
        <a:graphic>
          <a:graphicData uri="http://schemas.openxmlformats.org/presentationml/2006/ole">
            <p:oleObj spid="_x0000_s21047" name="Equation" r:id="rId9" imgW="4330700" imgH="330200" progId="Equation.DSMT4">
              <p:embed/>
            </p:oleObj>
          </a:graphicData>
        </a:graphic>
      </p:graphicFrame>
      <p:sp>
        <p:nvSpPr>
          <p:cNvPr id="7183" name="AutoShape 15"/>
          <p:cNvSpPr>
            <a:spLocks noChangeArrowheads="1"/>
          </p:cNvSpPr>
          <p:nvPr/>
        </p:nvSpPr>
        <p:spPr bwMode="auto">
          <a:xfrm>
            <a:off x="381000" y="5181600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7186" name="Object 18"/>
          <p:cNvGraphicFramePr>
            <a:graphicFrameLocks noChangeAspect="1"/>
          </p:cNvGraphicFramePr>
          <p:nvPr/>
        </p:nvGraphicFramePr>
        <p:xfrm>
          <a:off x="304800" y="5943600"/>
          <a:ext cx="1962150" cy="339725"/>
        </p:xfrm>
        <a:graphic>
          <a:graphicData uri="http://schemas.openxmlformats.org/presentationml/2006/ole">
            <p:oleObj spid="_x0000_s21048" name="Equation" r:id="rId10" imgW="1981200" imgH="342900" progId="Equation.DSMT4">
              <p:embed/>
            </p:oleObj>
          </a:graphicData>
        </a:graphic>
      </p:graphicFrame>
      <p:sp>
        <p:nvSpPr>
          <p:cNvPr id="7187" name="AutoShape 19"/>
          <p:cNvSpPr>
            <a:spLocks noChangeArrowheads="1"/>
          </p:cNvSpPr>
          <p:nvPr/>
        </p:nvSpPr>
        <p:spPr bwMode="auto">
          <a:xfrm>
            <a:off x="2590800" y="5867400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7188" name="Object 20"/>
          <p:cNvGraphicFramePr>
            <a:graphicFrameLocks noChangeAspect="1"/>
          </p:cNvGraphicFramePr>
          <p:nvPr/>
        </p:nvGraphicFramePr>
        <p:xfrm>
          <a:off x="3810000" y="5943600"/>
          <a:ext cx="2400300" cy="342900"/>
        </p:xfrm>
        <a:graphic>
          <a:graphicData uri="http://schemas.openxmlformats.org/presentationml/2006/ole">
            <p:oleObj spid="_x0000_s21049" name="Equation" r:id="rId11" imgW="2400300" imgH="342900" progId="Equation.DSMT4">
              <p:embed/>
            </p:oleObj>
          </a:graphicData>
        </a:graphic>
      </p:graphicFrame>
      <p:graphicFrame>
        <p:nvGraphicFramePr>
          <p:cNvPr id="7189" name="Object 21"/>
          <p:cNvGraphicFramePr>
            <a:graphicFrameLocks noChangeAspect="1"/>
          </p:cNvGraphicFramePr>
          <p:nvPr/>
        </p:nvGraphicFramePr>
        <p:xfrm>
          <a:off x="7620000" y="5943600"/>
          <a:ext cx="647700" cy="330200"/>
        </p:xfrm>
        <a:graphic>
          <a:graphicData uri="http://schemas.openxmlformats.org/presentationml/2006/ole">
            <p:oleObj spid="_x0000_s21050" name="Equation" r:id="rId12" imgW="647700" imgH="330200" progId="Equation.DSMT4">
              <p:embed/>
            </p:oleObj>
          </a:graphicData>
        </a:graphic>
      </p:graphicFrame>
      <p:sp>
        <p:nvSpPr>
          <p:cNvPr id="7190" name="AutoShape 22"/>
          <p:cNvSpPr>
            <a:spLocks noChangeArrowheads="1"/>
          </p:cNvSpPr>
          <p:nvPr/>
        </p:nvSpPr>
        <p:spPr bwMode="auto">
          <a:xfrm>
            <a:off x="6400800" y="5867400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2" name="Line 17"/>
          <p:cNvSpPr>
            <a:spLocks noChangeShapeType="1"/>
          </p:cNvSpPr>
          <p:nvPr/>
        </p:nvSpPr>
        <p:spPr bwMode="auto">
          <a:xfrm>
            <a:off x="3657600" y="304800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3" name="Line 18"/>
          <p:cNvSpPr>
            <a:spLocks noChangeShapeType="1"/>
          </p:cNvSpPr>
          <p:nvPr/>
        </p:nvSpPr>
        <p:spPr bwMode="auto">
          <a:xfrm>
            <a:off x="1981200" y="1066800"/>
            <a:ext cx="426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4" name="Line 19"/>
          <p:cNvSpPr>
            <a:spLocks noChangeShapeType="1"/>
          </p:cNvSpPr>
          <p:nvPr/>
        </p:nvSpPr>
        <p:spPr bwMode="auto">
          <a:xfrm>
            <a:off x="3657600" y="533400"/>
            <a:ext cx="838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5" name="Line 20"/>
          <p:cNvSpPr>
            <a:spLocks noChangeShapeType="1"/>
          </p:cNvSpPr>
          <p:nvPr/>
        </p:nvSpPr>
        <p:spPr bwMode="auto">
          <a:xfrm>
            <a:off x="4495800" y="533400"/>
            <a:ext cx="0" cy="990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6" name="Line 24"/>
          <p:cNvSpPr>
            <a:spLocks noChangeShapeType="1"/>
          </p:cNvSpPr>
          <p:nvPr/>
        </p:nvSpPr>
        <p:spPr bwMode="auto">
          <a:xfrm>
            <a:off x="3657600" y="533400"/>
            <a:ext cx="0" cy="990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7" name="Line 25"/>
          <p:cNvSpPr>
            <a:spLocks noChangeShapeType="1"/>
          </p:cNvSpPr>
          <p:nvPr/>
        </p:nvSpPr>
        <p:spPr bwMode="auto">
          <a:xfrm>
            <a:off x="2895600" y="1524000"/>
            <a:ext cx="762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8" name="Line 26"/>
          <p:cNvSpPr>
            <a:spLocks noChangeShapeType="1"/>
          </p:cNvSpPr>
          <p:nvPr/>
        </p:nvSpPr>
        <p:spPr bwMode="auto">
          <a:xfrm>
            <a:off x="2895600" y="533400"/>
            <a:ext cx="0" cy="990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9" name="Line 27"/>
          <p:cNvSpPr>
            <a:spLocks noChangeShapeType="1"/>
          </p:cNvSpPr>
          <p:nvPr/>
        </p:nvSpPr>
        <p:spPr bwMode="auto">
          <a:xfrm>
            <a:off x="2057400" y="533400"/>
            <a:ext cx="838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00" name="Line 28"/>
          <p:cNvSpPr>
            <a:spLocks noChangeShapeType="1"/>
          </p:cNvSpPr>
          <p:nvPr/>
        </p:nvSpPr>
        <p:spPr bwMode="auto">
          <a:xfrm>
            <a:off x="2057400" y="533400"/>
            <a:ext cx="0" cy="838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4601" name="Object 10"/>
          <p:cNvGraphicFramePr>
            <a:graphicFrameLocks noChangeAspect="1"/>
          </p:cNvGraphicFramePr>
          <p:nvPr/>
        </p:nvGraphicFramePr>
        <p:xfrm>
          <a:off x="3733800" y="1143000"/>
          <a:ext cx="138113" cy="201613"/>
        </p:xfrm>
        <a:graphic>
          <a:graphicData uri="http://schemas.openxmlformats.org/presentationml/2006/ole">
            <p:oleObj spid="_x0000_s21051" name="Equation" r:id="rId13" imgW="139639" imgH="203112" progId="Equation.DSMT4">
              <p:embed/>
            </p:oleObj>
          </a:graphicData>
        </a:graphic>
      </p:graphicFrame>
      <p:graphicFrame>
        <p:nvGraphicFramePr>
          <p:cNvPr id="24602" name="Object 10"/>
          <p:cNvGraphicFramePr>
            <a:graphicFrameLocks noChangeAspect="1"/>
          </p:cNvGraphicFramePr>
          <p:nvPr/>
        </p:nvGraphicFramePr>
        <p:xfrm>
          <a:off x="5410200" y="1143000"/>
          <a:ext cx="214313" cy="303213"/>
        </p:xfrm>
        <a:graphic>
          <a:graphicData uri="http://schemas.openxmlformats.org/presentationml/2006/ole">
            <p:oleObj spid="_x0000_s21052" name="Equation" r:id="rId14" imgW="215713" imgH="304536" progId="Equation.DSMT4">
              <p:embed/>
            </p:oleObj>
          </a:graphicData>
        </a:graphic>
      </p:graphicFrame>
      <p:graphicFrame>
        <p:nvGraphicFramePr>
          <p:cNvPr id="24603" name="Object 10"/>
          <p:cNvGraphicFramePr>
            <a:graphicFrameLocks noChangeAspect="1"/>
          </p:cNvGraphicFramePr>
          <p:nvPr/>
        </p:nvGraphicFramePr>
        <p:xfrm>
          <a:off x="4191000" y="1143000"/>
          <a:ext cx="250825" cy="492125"/>
        </p:xfrm>
        <a:graphic>
          <a:graphicData uri="http://schemas.openxmlformats.org/presentationml/2006/ole">
            <p:oleObj spid="_x0000_s21053" name="Equation" r:id="rId15" imgW="253780" imgH="494870" progId="Equation.DSMT4">
              <p:embed/>
            </p:oleObj>
          </a:graphicData>
        </a:graphic>
      </p:graphicFrame>
      <p:graphicFrame>
        <p:nvGraphicFramePr>
          <p:cNvPr id="24604" name="Object 10"/>
          <p:cNvGraphicFramePr>
            <a:graphicFrameLocks noChangeAspect="1"/>
          </p:cNvGraphicFramePr>
          <p:nvPr/>
        </p:nvGraphicFramePr>
        <p:xfrm>
          <a:off x="3403600" y="539750"/>
          <a:ext cx="188913" cy="188913"/>
        </p:xfrm>
        <a:graphic>
          <a:graphicData uri="http://schemas.openxmlformats.org/presentationml/2006/ole">
            <p:oleObj spid="_x0000_s21054" name="Equation" r:id="rId16" imgW="190417" imgH="190417" progId="Equation.DSMT4">
              <p:embed/>
            </p:oleObj>
          </a:graphicData>
        </a:graphic>
      </p:graphicFrame>
      <p:graphicFrame>
        <p:nvGraphicFramePr>
          <p:cNvPr id="24605" name="Object 10"/>
          <p:cNvGraphicFramePr>
            <a:graphicFrameLocks noChangeAspect="1"/>
          </p:cNvGraphicFramePr>
          <p:nvPr/>
        </p:nvGraphicFramePr>
        <p:xfrm>
          <a:off x="3733800" y="1447800"/>
          <a:ext cx="303213" cy="188913"/>
        </p:xfrm>
        <a:graphic>
          <a:graphicData uri="http://schemas.openxmlformats.org/presentationml/2006/ole">
            <p:oleObj spid="_x0000_s21055" name="Equation" r:id="rId17" imgW="304668" imgH="190417" progId="Equation.DSMT4">
              <p:embed/>
            </p:oleObj>
          </a:graphicData>
        </a:graphic>
      </p:graphicFrame>
      <p:sp>
        <p:nvSpPr>
          <p:cNvPr id="24606" name="Line 35"/>
          <p:cNvSpPr>
            <a:spLocks noChangeShapeType="1"/>
          </p:cNvSpPr>
          <p:nvPr/>
        </p:nvSpPr>
        <p:spPr bwMode="auto">
          <a:xfrm>
            <a:off x="4495800" y="1524000"/>
            <a:ext cx="838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07" name="Line 36"/>
          <p:cNvSpPr>
            <a:spLocks noChangeShapeType="1"/>
          </p:cNvSpPr>
          <p:nvPr/>
        </p:nvSpPr>
        <p:spPr bwMode="auto">
          <a:xfrm>
            <a:off x="5334000" y="533400"/>
            <a:ext cx="0" cy="990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08" name="Line 37"/>
          <p:cNvSpPr>
            <a:spLocks noChangeShapeType="1"/>
          </p:cNvSpPr>
          <p:nvPr/>
        </p:nvSpPr>
        <p:spPr bwMode="auto">
          <a:xfrm>
            <a:off x="5334000" y="533400"/>
            <a:ext cx="838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4609" name="Object 38"/>
          <p:cNvGraphicFramePr>
            <a:graphicFrameLocks noChangeAspect="1"/>
          </p:cNvGraphicFramePr>
          <p:nvPr/>
        </p:nvGraphicFramePr>
        <p:xfrm>
          <a:off x="3733800" y="152400"/>
          <a:ext cx="533400" cy="342900"/>
        </p:xfrm>
        <a:graphic>
          <a:graphicData uri="http://schemas.openxmlformats.org/presentationml/2006/ole">
            <p:oleObj spid="_x0000_s21056" name="Equation" r:id="rId18" imgW="533169" imgH="342751" progId="Equation.DSMT4">
              <p:embed/>
            </p:oleObj>
          </a:graphicData>
        </a:graphic>
      </p:graphicFrame>
      <p:graphicFrame>
        <p:nvGraphicFramePr>
          <p:cNvPr id="24610" name="Object 39"/>
          <p:cNvGraphicFramePr>
            <a:graphicFrameLocks noChangeAspect="1"/>
          </p:cNvGraphicFramePr>
          <p:nvPr/>
        </p:nvGraphicFramePr>
        <p:xfrm>
          <a:off x="6400800" y="914400"/>
          <a:ext cx="152400" cy="254000"/>
        </p:xfrm>
        <a:graphic>
          <a:graphicData uri="http://schemas.openxmlformats.org/presentationml/2006/ole">
            <p:oleObj spid="_x0000_s21057" name="Equation" r:id="rId19" imgW="152268" imgH="253780" progId="Equation.DSMT4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297854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/>
      <p:bldP spid="7183" grpId="0" animBg="1"/>
      <p:bldP spid="7187" grpId="0" animBg="1"/>
      <p:bldP spid="719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Object 4"/>
          <p:cNvGraphicFramePr>
            <a:graphicFrameLocks noChangeAspect="1"/>
          </p:cNvGraphicFramePr>
          <p:nvPr/>
        </p:nvGraphicFramePr>
        <p:xfrm>
          <a:off x="355600" y="457200"/>
          <a:ext cx="2700338" cy="849313"/>
        </p:xfrm>
        <a:graphic>
          <a:graphicData uri="http://schemas.openxmlformats.org/presentationml/2006/ole">
            <p:oleObj spid="_x0000_s21856" name="Equation" r:id="rId4" imgW="2705100" imgH="850900" progId="Equation.DSMT4">
              <p:embed/>
            </p:oleObj>
          </a:graphicData>
        </a:graphic>
      </p:graphicFrame>
      <p:graphicFrame>
        <p:nvGraphicFramePr>
          <p:cNvPr id="9221" name="Object 5"/>
          <p:cNvGraphicFramePr>
            <a:graphicFrameLocks noChangeAspect="1"/>
          </p:cNvGraphicFramePr>
          <p:nvPr/>
        </p:nvGraphicFramePr>
        <p:xfrm>
          <a:off x="3352800" y="381000"/>
          <a:ext cx="5172075" cy="936625"/>
        </p:xfrm>
        <a:graphic>
          <a:graphicData uri="http://schemas.openxmlformats.org/presentationml/2006/ole">
            <p:oleObj spid="_x0000_s21857" name="Equation" r:id="rId5" imgW="5181600" imgH="939800" progId="Equation.DSMT4">
              <p:embed/>
            </p:oleObj>
          </a:graphicData>
        </a:graphic>
      </p:graphicFrame>
      <p:graphicFrame>
        <p:nvGraphicFramePr>
          <p:cNvPr id="9222" name="Object 6"/>
          <p:cNvGraphicFramePr>
            <a:graphicFrameLocks noChangeAspect="1"/>
          </p:cNvGraphicFramePr>
          <p:nvPr/>
        </p:nvGraphicFramePr>
        <p:xfrm>
          <a:off x="3505200" y="2209800"/>
          <a:ext cx="1978025" cy="709613"/>
        </p:xfrm>
        <a:graphic>
          <a:graphicData uri="http://schemas.openxmlformats.org/presentationml/2006/ole">
            <p:oleObj spid="_x0000_s21858" name="Equation" r:id="rId6" imgW="1981200" imgH="711200" progId="Equation.DSMT4">
              <p:embed/>
            </p:oleObj>
          </a:graphicData>
        </a:graphic>
      </p:graphicFrame>
      <p:graphicFrame>
        <p:nvGraphicFramePr>
          <p:cNvPr id="9223" name="Object 7"/>
          <p:cNvGraphicFramePr>
            <a:graphicFrameLocks noChangeAspect="1"/>
          </p:cNvGraphicFramePr>
          <p:nvPr/>
        </p:nvGraphicFramePr>
        <p:xfrm>
          <a:off x="4648200" y="3657600"/>
          <a:ext cx="2016125" cy="1749425"/>
        </p:xfrm>
        <a:graphic>
          <a:graphicData uri="http://schemas.openxmlformats.org/presentationml/2006/ole">
            <p:oleObj spid="_x0000_s21859" name="Equation" r:id="rId7" imgW="2019300" imgH="1752600" progId="Equation.DSMT4">
              <p:embed/>
            </p:oleObj>
          </a:graphicData>
        </a:graphic>
      </p:graphicFrame>
      <p:graphicFrame>
        <p:nvGraphicFramePr>
          <p:cNvPr id="9224" name="Object 8"/>
          <p:cNvGraphicFramePr>
            <a:graphicFrameLocks noChangeAspect="1"/>
          </p:cNvGraphicFramePr>
          <p:nvPr/>
        </p:nvGraphicFramePr>
        <p:xfrm>
          <a:off x="762000" y="5715000"/>
          <a:ext cx="5373688" cy="863600"/>
        </p:xfrm>
        <a:graphic>
          <a:graphicData uri="http://schemas.openxmlformats.org/presentationml/2006/ole">
            <p:oleObj spid="_x0000_s21860" name="Equation" r:id="rId8" imgW="5372100" imgH="863600" progId="Equation.DSMT4">
              <p:embed/>
            </p:oleObj>
          </a:graphicData>
        </a:graphic>
      </p:graphicFrame>
      <p:sp>
        <p:nvSpPr>
          <p:cNvPr id="3080" name="Line 8"/>
          <p:cNvSpPr>
            <a:spLocks noChangeShapeType="1"/>
          </p:cNvSpPr>
          <p:nvPr/>
        </p:nvSpPr>
        <p:spPr bwMode="auto">
          <a:xfrm flipV="1">
            <a:off x="4876800" y="1828800"/>
            <a:ext cx="0" cy="5334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1" name="Line 9"/>
          <p:cNvSpPr>
            <a:spLocks noChangeShapeType="1"/>
          </p:cNvSpPr>
          <p:nvPr/>
        </p:nvSpPr>
        <p:spPr bwMode="auto">
          <a:xfrm>
            <a:off x="4876800" y="1828800"/>
            <a:ext cx="4572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" name="Object 7"/>
          <p:cNvGraphicFramePr>
            <a:graphicFrameLocks noChangeAspect="1"/>
          </p:cNvGraphicFramePr>
          <p:nvPr/>
        </p:nvGraphicFramePr>
        <p:xfrm>
          <a:off x="5638800" y="1676400"/>
          <a:ext cx="836613" cy="279400"/>
        </p:xfrm>
        <a:graphic>
          <a:graphicData uri="http://schemas.openxmlformats.org/presentationml/2006/ole">
            <p:oleObj spid="_x0000_s21861" name="Equation" r:id="rId9" imgW="838200" imgH="279400" progId="Equation.DSMT4">
              <p:embed/>
            </p:oleObj>
          </a:graphicData>
        </a:graphic>
      </p:graphicFrame>
      <p:graphicFrame>
        <p:nvGraphicFramePr>
          <p:cNvPr id="3" name="Object 6"/>
          <p:cNvGraphicFramePr>
            <a:graphicFrameLocks noChangeAspect="1"/>
          </p:cNvGraphicFramePr>
          <p:nvPr/>
        </p:nvGraphicFramePr>
        <p:xfrm>
          <a:off x="6553200" y="1676400"/>
          <a:ext cx="1738313" cy="277813"/>
        </p:xfrm>
        <a:graphic>
          <a:graphicData uri="http://schemas.openxmlformats.org/presentationml/2006/ole">
            <p:oleObj spid="_x0000_s21862" name="Equation" r:id="rId10" imgW="1739900" imgH="279400" progId="Equation.DSMT4">
              <p:embed/>
            </p:oleObj>
          </a:graphicData>
        </a:graphic>
      </p:graphicFrame>
      <p:sp>
        <p:nvSpPr>
          <p:cNvPr id="3087" name="Line 15"/>
          <p:cNvSpPr>
            <a:spLocks noChangeShapeType="1"/>
          </p:cNvSpPr>
          <p:nvPr/>
        </p:nvSpPr>
        <p:spPr bwMode="auto">
          <a:xfrm flipV="1">
            <a:off x="4876800" y="2743200"/>
            <a:ext cx="0" cy="5334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8" name="Line 16"/>
          <p:cNvSpPr>
            <a:spLocks noChangeShapeType="1"/>
          </p:cNvSpPr>
          <p:nvPr/>
        </p:nvSpPr>
        <p:spPr bwMode="auto">
          <a:xfrm>
            <a:off x="4876800" y="3276600"/>
            <a:ext cx="4572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4" name="Object 7"/>
          <p:cNvGraphicFramePr>
            <a:graphicFrameLocks noChangeAspect="1"/>
          </p:cNvGraphicFramePr>
          <p:nvPr/>
        </p:nvGraphicFramePr>
        <p:xfrm>
          <a:off x="5581650" y="3079750"/>
          <a:ext cx="950913" cy="215900"/>
        </p:xfrm>
        <a:graphic>
          <a:graphicData uri="http://schemas.openxmlformats.org/presentationml/2006/ole">
            <p:oleObj spid="_x0000_s21863" name="Equation" r:id="rId11" imgW="952087" imgH="215806" progId="Equation.DSMT4">
              <p:embed/>
            </p:oleObj>
          </a:graphicData>
        </a:graphic>
      </p:graphicFrame>
      <p:graphicFrame>
        <p:nvGraphicFramePr>
          <p:cNvPr id="5" name="Object 6"/>
          <p:cNvGraphicFramePr>
            <a:graphicFrameLocks noChangeAspect="1"/>
          </p:cNvGraphicFramePr>
          <p:nvPr/>
        </p:nvGraphicFramePr>
        <p:xfrm>
          <a:off x="6502400" y="3048000"/>
          <a:ext cx="1839913" cy="277813"/>
        </p:xfrm>
        <a:graphic>
          <a:graphicData uri="http://schemas.openxmlformats.org/presentationml/2006/ole">
            <p:oleObj spid="_x0000_s21864" name="Equation" r:id="rId12" imgW="1841500" imgH="279400" progId="Equation.DSMT4">
              <p:embed/>
            </p:oleObj>
          </a:graphicData>
        </a:graphic>
      </p:graphicFrame>
      <p:sp>
        <p:nvSpPr>
          <p:cNvPr id="3091" name="AutoShape 19"/>
          <p:cNvSpPr>
            <a:spLocks noChangeArrowheads="1"/>
          </p:cNvSpPr>
          <p:nvPr/>
        </p:nvSpPr>
        <p:spPr bwMode="auto">
          <a:xfrm>
            <a:off x="990600" y="4267200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6" name="Object 6"/>
          <p:cNvGraphicFramePr>
            <a:graphicFrameLocks noChangeAspect="1"/>
          </p:cNvGraphicFramePr>
          <p:nvPr/>
        </p:nvGraphicFramePr>
        <p:xfrm>
          <a:off x="2209800" y="4191000"/>
          <a:ext cx="2244725" cy="709613"/>
        </p:xfrm>
        <a:graphic>
          <a:graphicData uri="http://schemas.openxmlformats.org/presentationml/2006/ole">
            <p:oleObj spid="_x0000_s21865" name="Equation" r:id="rId13" imgW="2247900" imgH="711200" progId="Equation.DSMT4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854671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0" grpId="0" animBg="1"/>
      <p:bldP spid="3081" grpId="0" animBg="1"/>
      <p:bldP spid="3087" grpId="0" animBg="1"/>
      <p:bldP spid="3088" grpId="0" animBg="1"/>
      <p:bldP spid="309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57200"/>
            <a:ext cx="2303463" cy="178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3581400"/>
            <a:ext cx="2293938" cy="17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657600"/>
            <a:ext cx="2386013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733800"/>
            <a:ext cx="2276475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223" name="Object 7"/>
          <p:cNvGraphicFramePr>
            <a:graphicFrameLocks noChangeAspect="1"/>
          </p:cNvGraphicFramePr>
          <p:nvPr/>
        </p:nvGraphicFramePr>
        <p:xfrm>
          <a:off x="1035050" y="3054350"/>
          <a:ext cx="747713" cy="266700"/>
        </p:xfrm>
        <a:graphic>
          <a:graphicData uri="http://schemas.openxmlformats.org/presentationml/2006/ole">
            <p:oleObj spid="_x0000_s22635" name="Equation" r:id="rId7" imgW="748975" imgH="266584" progId="Equation.DSMT4">
              <p:embed/>
            </p:oleObj>
          </a:graphicData>
        </a:graphic>
      </p:graphicFrame>
      <p:graphicFrame>
        <p:nvGraphicFramePr>
          <p:cNvPr id="2" name="Object 7"/>
          <p:cNvGraphicFramePr>
            <a:graphicFrameLocks noChangeAspect="1"/>
          </p:cNvGraphicFramePr>
          <p:nvPr/>
        </p:nvGraphicFramePr>
        <p:xfrm>
          <a:off x="4260850" y="3117850"/>
          <a:ext cx="760413" cy="279400"/>
        </p:xfrm>
        <a:graphic>
          <a:graphicData uri="http://schemas.openxmlformats.org/presentationml/2006/ole">
            <p:oleObj spid="_x0000_s22636" name="Equation" r:id="rId8" imgW="761669" imgH="279279" progId="Equation.DSMT4">
              <p:embed/>
            </p:oleObj>
          </a:graphicData>
        </a:graphic>
      </p:graphicFrame>
      <p:graphicFrame>
        <p:nvGraphicFramePr>
          <p:cNvPr id="3" name="Object 7"/>
          <p:cNvGraphicFramePr>
            <a:graphicFrameLocks noChangeAspect="1"/>
          </p:cNvGraphicFramePr>
          <p:nvPr/>
        </p:nvGraphicFramePr>
        <p:xfrm>
          <a:off x="7016750" y="3206750"/>
          <a:ext cx="900113" cy="266700"/>
        </p:xfrm>
        <a:graphic>
          <a:graphicData uri="http://schemas.openxmlformats.org/presentationml/2006/ole">
            <p:oleObj spid="_x0000_s22637" name="Equation" r:id="rId9" imgW="901309" imgH="266584" progId="Equation.DSMT4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132125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600" y="1066800"/>
            <a:ext cx="7331075" cy="223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57200"/>
            <a:ext cx="478155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3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3657600"/>
            <a:ext cx="36195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5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657600"/>
            <a:ext cx="2587625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6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572000"/>
            <a:ext cx="3373438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7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4191000"/>
            <a:ext cx="135255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00078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4881563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981200"/>
            <a:ext cx="2587625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81000"/>
            <a:ext cx="3373438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28600"/>
            <a:ext cx="135255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981200"/>
            <a:ext cx="658813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9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2667000"/>
            <a:ext cx="1992313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50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667000"/>
            <a:ext cx="3035300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51" name="Picture 1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667000"/>
            <a:ext cx="1663700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52" name="Picture 1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667000"/>
            <a:ext cx="457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53" name="Picture 1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3581400"/>
            <a:ext cx="2933700" cy="7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54" name="Picture 1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657600"/>
            <a:ext cx="325437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55" name="Picture 15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4267200"/>
            <a:ext cx="4752975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56" name="Picture 16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876800"/>
            <a:ext cx="4799013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57" name="AutoShape 17"/>
          <p:cNvSpPr>
            <a:spLocks noChangeArrowheads="1"/>
          </p:cNvSpPr>
          <p:nvPr/>
        </p:nvSpPr>
        <p:spPr bwMode="auto">
          <a:xfrm>
            <a:off x="381000" y="5029200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7058" name="Picture 18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715000"/>
            <a:ext cx="50911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59" name="Picture 19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867400"/>
            <a:ext cx="639763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62" name="Line 22"/>
          <p:cNvSpPr>
            <a:spLocks noChangeShapeType="1"/>
          </p:cNvSpPr>
          <p:nvPr/>
        </p:nvSpPr>
        <p:spPr bwMode="auto">
          <a:xfrm>
            <a:off x="5181600" y="6705600"/>
            <a:ext cx="23622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63" name="Line 23"/>
          <p:cNvSpPr>
            <a:spLocks noChangeShapeType="1"/>
          </p:cNvSpPr>
          <p:nvPr/>
        </p:nvSpPr>
        <p:spPr bwMode="auto">
          <a:xfrm flipV="1">
            <a:off x="5181600" y="6324600"/>
            <a:ext cx="0" cy="381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64" name="Line 24"/>
          <p:cNvSpPr>
            <a:spLocks noChangeShapeType="1"/>
          </p:cNvSpPr>
          <p:nvPr/>
        </p:nvSpPr>
        <p:spPr bwMode="auto">
          <a:xfrm flipV="1">
            <a:off x="7543800" y="6248400"/>
            <a:ext cx="0" cy="4572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29794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57" grpId="0" animBg="1"/>
      <p:bldP spid="87062" grpId="0" animBg="1"/>
      <p:bldP spid="87063" grpId="0" animBg="1"/>
      <p:bldP spid="8706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4881563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81200"/>
            <a:ext cx="2587625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81000"/>
            <a:ext cx="3373438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28600"/>
            <a:ext cx="135255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981200"/>
            <a:ext cx="658813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905000"/>
            <a:ext cx="457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Picture 1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438400"/>
            <a:ext cx="2933700" cy="7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Picture 1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438400"/>
            <a:ext cx="50911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6" name="Picture 17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05800" y="2590800"/>
            <a:ext cx="639763" cy="327025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707" name="Picture 21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057400"/>
            <a:ext cx="284163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86" name="Picture 2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3276600"/>
            <a:ext cx="2897188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87" name="Picture 2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352800"/>
            <a:ext cx="3446463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88" name="Line 24"/>
          <p:cNvSpPr>
            <a:spLocks noChangeShapeType="1"/>
          </p:cNvSpPr>
          <p:nvPr/>
        </p:nvSpPr>
        <p:spPr bwMode="auto">
          <a:xfrm>
            <a:off x="3505200" y="3505200"/>
            <a:ext cx="381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8096" name="Picture 3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267200"/>
            <a:ext cx="50911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97" name="Line 33"/>
          <p:cNvSpPr>
            <a:spLocks noChangeShapeType="1"/>
          </p:cNvSpPr>
          <p:nvPr/>
        </p:nvSpPr>
        <p:spPr bwMode="auto">
          <a:xfrm flipV="1">
            <a:off x="3429000" y="4267200"/>
            <a:ext cx="533400" cy="685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98" name="Line 34"/>
          <p:cNvSpPr>
            <a:spLocks noChangeShapeType="1"/>
          </p:cNvSpPr>
          <p:nvPr/>
        </p:nvSpPr>
        <p:spPr bwMode="auto">
          <a:xfrm flipV="1">
            <a:off x="6172200" y="4343400"/>
            <a:ext cx="533400" cy="685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88099" name="Object 35"/>
          <p:cNvGraphicFramePr>
            <a:graphicFrameLocks noChangeAspect="1"/>
          </p:cNvGraphicFramePr>
          <p:nvPr/>
        </p:nvGraphicFramePr>
        <p:xfrm>
          <a:off x="6629400" y="4038600"/>
          <a:ext cx="190500" cy="279400"/>
        </p:xfrm>
        <a:graphic>
          <a:graphicData uri="http://schemas.openxmlformats.org/presentationml/2006/ole">
            <p:oleObj spid="_x0000_s29744" name="Equation" r:id="rId15" imgW="190500" imgH="279400" progId="Equation.DSMT4">
              <p:embed/>
            </p:oleObj>
          </a:graphicData>
        </a:graphic>
      </p:graphicFrame>
      <p:pic>
        <p:nvPicPr>
          <p:cNvPr id="88100" name="Picture 36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495800"/>
            <a:ext cx="2381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8101" name="Object 37"/>
          <p:cNvGraphicFramePr>
            <a:graphicFrameLocks noChangeAspect="1"/>
          </p:cNvGraphicFramePr>
          <p:nvPr/>
        </p:nvGraphicFramePr>
        <p:xfrm>
          <a:off x="3962400" y="3962400"/>
          <a:ext cx="190500" cy="279400"/>
        </p:xfrm>
        <a:graphic>
          <a:graphicData uri="http://schemas.openxmlformats.org/presentationml/2006/ole">
            <p:oleObj spid="_x0000_s29745" name="Equation" r:id="rId17" imgW="190500" imgH="279400" progId="Equation.DSMT4">
              <p:embed/>
            </p:oleObj>
          </a:graphicData>
        </a:graphic>
      </p:graphicFrame>
      <p:pic>
        <p:nvPicPr>
          <p:cNvPr id="88102" name="Picture 38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495800"/>
            <a:ext cx="430213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49615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88" grpId="0" animBg="1"/>
      <p:bldP spid="88097" grpId="0" animBg="1"/>
      <p:bldP spid="8809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4881563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81200"/>
            <a:ext cx="2587625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81000"/>
            <a:ext cx="3373438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28600"/>
            <a:ext cx="135255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981200"/>
            <a:ext cx="658813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905000"/>
            <a:ext cx="457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8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438400"/>
            <a:ext cx="2933700" cy="7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9" name="Picture 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438400"/>
            <a:ext cx="50911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0" name="Picture 1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05800" y="2590800"/>
            <a:ext cx="639763" cy="327025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31" name="Picture 11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057400"/>
            <a:ext cx="284163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2" name="Picture 1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3276600"/>
            <a:ext cx="2897188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3" name="Picture 19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352800"/>
            <a:ext cx="2381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4" name="Picture 21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276600"/>
            <a:ext cx="430213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110" name="Picture 2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4038600"/>
            <a:ext cx="2933700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111" name="Picture 23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038600"/>
            <a:ext cx="3244850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112" name="Line 24"/>
          <p:cNvSpPr>
            <a:spLocks noChangeShapeType="1"/>
          </p:cNvSpPr>
          <p:nvPr/>
        </p:nvSpPr>
        <p:spPr bwMode="auto">
          <a:xfrm>
            <a:off x="3352800" y="4191000"/>
            <a:ext cx="381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8" name="Line 26"/>
          <p:cNvSpPr>
            <a:spLocks noChangeShapeType="1"/>
          </p:cNvSpPr>
          <p:nvPr/>
        </p:nvSpPr>
        <p:spPr bwMode="auto">
          <a:xfrm>
            <a:off x="3505200" y="3429000"/>
            <a:ext cx="381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89119" name="Object 31"/>
          <p:cNvGraphicFramePr>
            <a:graphicFrameLocks noChangeAspect="1"/>
          </p:cNvGraphicFramePr>
          <p:nvPr/>
        </p:nvGraphicFramePr>
        <p:xfrm>
          <a:off x="3810000" y="4495800"/>
          <a:ext cx="2286000" cy="603250"/>
        </p:xfrm>
        <a:graphic>
          <a:graphicData uri="http://schemas.openxmlformats.org/presentationml/2006/ole">
            <p:oleObj spid="_x0000_s30768" name="Equation" r:id="rId18" imgW="2070100" imgH="546100" progId="Equation.DSMT4">
              <p:embed/>
            </p:oleObj>
          </a:graphicData>
        </a:graphic>
      </p:graphicFrame>
      <p:graphicFrame>
        <p:nvGraphicFramePr>
          <p:cNvPr id="89120" name="Object 32"/>
          <p:cNvGraphicFramePr>
            <a:graphicFrameLocks noChangeAspect="1"/>
          </p:cNvGraphicFramePr>
          <p:nvPr/>
        </p:nvGraphicFramePr>
        <p:xfrm>
          <a:off x="762000" y="4495800"/>
          <a:ext cx="2146300" cy="603250"/>
        </p:xfrm>
        <a:graphic>
          <a:graphicData uri="http://schemas.openxmlformats.org/presentationml/2006/ole">
            <p:oleObj spid="_x0000_s30769" name="Equation" r:id="rId19" imgW="1943100" imgH="546100" progId="Equation.DSMT4">
              <p:embed/>
            </p:oleObj>
          </a:graphicData>
        </a:graphic>
      </p:graphicFrame>
      <p:pic>
        <p:nvPicPr>
          <p:cNvPr id="89121" name="Picture 33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34000"/>
            <a:ext cx="29337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122" name="Picture 34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4200" y="5334000"/>
            <a:ext cx="2916238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43125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11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4881563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95600" y="533400"/>
            <a:ext cx="2587625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81000"/>
            <a:ext cx="3373438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28600"/>
            <a:ext cx="135255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905000"/>
            <a:ext cx="658813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752600"/>
            <a:ext cx="457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209800"/>
            <a:ext cx="2933700" cy="7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3" name="Picture 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209800"/>
            <a:ext cx="50911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4" name="Picture 1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05800" y="2362200"/>
            <a:ext cx="639763" cy="327025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755" name="Picture 11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905000"/>
            <a:ext cx="284163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6" name="Picture 1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3124200"/>
            <a:ext cx="2381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7" name="Picture 1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3124200"/>
            <a:ext cx="430213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8" name="Picture 2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276600"/>
            <a:ext cx="2381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9" name="Picture 24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048000"/>
            <a:ext cx="13716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35" name="Text Box 27"/>
          <p:cNvSpPr txBox="1">
            <a:spLocks noChangeArrowheads="1"/>
          </p:cNvSpPr>
          <p:nvPr/>
        </p:nvSpPr>
        <p:spPr bwMode="auto">
          <a:xfrm>
            <a:off x="228600" y="403860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sz="2400">
                <a:latin typeface="Times New Roman" pitchFamily="18" charset="0"/>
                <a:cs typeface="Times New Roman" pitchFamily="18" charset="0"/>
              </a:rPr>
              <a:t>Now for  n =`1</a:t>
            </a:r>
          </a:p>
        </p:txBody>
      </p:sp>
      <p:pic>
        <p:nvPicPr>
          <p:cNvPr id="94236" name="Picture 28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810000"/>
            <a:ext cx="4706938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37" name="Picture 29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810000"/>
            <a:ext cx="447675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4238" name="Object 30"/>
          <p:cNvGraphicFramePr>
            <a:graphicFrameLocks noChangeAspect="1"/>
          </p:cNvGraphicFramePr>
          <p:nvPr/>
        </p:nvGraphicFramePr>
        <p:xfrm>
          <a:off x="2971800" y="4538663"/>
          <a:ext cx="2595563" cy="2090737"/>
        </p:xfrm>
        <a:graphic>
          <a:graphicData uri="http://schemas.openxmlformats.org/presentationml/2006/ole">
            <p:oleObj spid="_x0000_s31769" name="Equation" r:id="rId18" imgW="2349500" imgH="1892300" progId="Equation.DSMT4">
              <p:embed/>
            </p:oleObj>
          </a:graphicData>
        </a:graphic>
      </p:graphicFrame>
      <p:pic>
        <p:nvPicPr>
          <p:cNvPr id="31764" name="Picture 31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124200"/>
            <a:ext cx="8413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5" name="Picture 32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276600"/>
            <a:ext cx="960438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40681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184" name="Object 8"/>
          <p:cNvGraphicFramePr>
            <a:graphicFrameLocks noChangeAspect="1"/>
          </p:cNvGraphicFramePr>
          <p:nvPr/>
        </p:nvGraphicFramePr>
        <p:xfrm>
          <a:off x="2514600" y="1066800"/>
          <a:ext cx="3727450" cy="3187700"/>
        </p:xfrm>
        <a:graphic>
          <a:graphicData uri="http://schemas.openxmlformats.org/presentationml/2006/ole">
            <p:oleObj spid="_x0000_s2260" name="Visio" r:id="rId3" imgW="3728085" imgH="3187827" progId="">
              <p:embed/>
            </p:oleObj>
          </a:graphicData>
        </a:graphic>
      </p:graphicFrame>
      <p:graphicFrame>
        <p:nvGraphicFramePr>
          <p:cNvPr id="50183" name="Object 7"/>
          <p:cNvGraphicFramePr>
            <a:graphicFrameLocks noChangeAspect="1"/>
          </p:cNvGraphicFramePr>
          <p:nvPr/>
        </p:nvGraphicFramePr>
        <p:xfrm>
          <a:off x="2438400" y="685800"/>
          <a:ext cx="4095750" cy="3629025"/>
        </p:xfrm>
        <a:graphic>
          <a:graphicData uri="http://schemas.openxmlformats.org/presentationml/2006/ole">
            <p:oleObj spid="_x0000_s2261" name="Visio" r:id="rId4" imgW="4096512" imgH="3628644" progId="">
              <p:embed/>
            </p:oleObj>
          </a:graphicData>
        </a:graphic>
      </p:graphicFrame>
      <p:graphicFrame>
        <p:nvGraphicFramePr>
          <p:cNvPr id="50185" name="Object 9"/>
          <p:cNvGraphicFramePr>
            <a:graphicFrameLocks noChangeAspect="1"/>
          </p:cNvGraphicFramePr>
          <p:nvPr/>
        </p:nvGraphicFramePr>
        <p:xfrm>
          <a:off x="3886200" y="2895600"/>
          <a:ext cx="785813" cy="484188"/>
        </p:xfrm>
        <a:graphic>
          <a:graphicData uri="http://schemas.openxmlformats.org/presentationml/2006/ole">
            <p:oleObj spid="_x0000_s2262" name="Visio" r:id="rId5" imgW="786003" imgH="483870" progId="">
              <p:embed/>
            </p:oleObj>
          </a:graphicData>
        </a:graphic>
      </p:graphicFrame>
      <p:graphicFrame>
        <p:nvGraphicFramePr>
          <p:cNvPr id="50186" name="Object 10"/>
          <p:cNvGraphicFramePr>
            <a:graphicFrameLocks noChangeAspect="1"/>
          </p:cNvGraphicFramePr>
          <p:nvPr/>
        </p:nvGraphicFramePr>
        <p:xfrm>
          <a:off x="3429000" y="2895600"/>
          <a:ext cx="1708150" cy="504825"/>
        </p:xfrm>
        <a:graphic>
          <a:graphicData uri="http://schemas.openxmlformats.org/presentationml/2006/ole">
            <p:oleObj spid="_x0000_s2263" name="Visio" r:id="rId6" imgW="1708785" imgH="505587" progId="">
              <p:embed/>
            </p:oleObj>
          </a:graphicData>
        </a:graphic>
      </p:graphicFrame>
      <p:graphicFrame>
        <p:nvGraphicFramePr>
          <p:cNvPr id="50187" name="Object 11"/>
          <p:cNvGraphicFramePr>
            <a:graphicFrameLocks noChangeAspect="1"/>
          </p:cNvGraphicFramePr>
          <p:nvPr/>
        </p:nvGraphicFramePr>
        <p:xfrm>
          <a:off x="4419600" y="2362200"/>
          <a:ext cx="236538" cy="1009650"/>
        </p:xfrm>
        <a:graphic>
          <a:graphicData uri="http://schemas.openxmlformats.org/presentationml/2006/ole">
            <p:oleObj spid="_x0000_s2264" name="Visio" r:id="rId7" imgW="235839" imgH="1009269" progId="">
              <p:embed/>
            </p:oleObj>
          </a:graphicData>
        </a:graphic>
      </p:graphicFrame>
      <p:graphicFrame>
        <p:nvGraphicFramePr>
          <p:cNvPr id="50188" name="Object 12"/>
          <p:cNvGraphicFramePr>
            <a:graphicFrameLocks noChangeAspect="1"/>
          </p:cNvGraphicFramePr>
          <p:nvPr/>
        </p:nvGraphicFramePr>
        <p:xfrm>
          <a:off x="3886200" y="2362200"/>
          <a:ext cx="750888" cy="569913"/>
        </p:xfrm>
        <a:graphic>
          <a:graphicData uri="http://schemas.openxmlformats.org/presentationml/2006/ole">
            <p:oleObj spid="_x0000_s2265" name="Visio" r:id="rId8" imgW="750189" imgH="569976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929381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70" name="Object 5"/>
          <p:cNvGraphicFramePr>
            <a:graphicFrameLocks noChangeAspect="1"/>
          </p:cNvGraphicFramePr>
          <p:nvPr/>
        </p:nvGraphicFramePr>
        <p:xfrm>
          <a:off x="4114800" y="3328988"/>
          <a:ext cx="914400" cy="198437"/>
        </p:xfrm>
        <a:graphic>
          <a:graphicData uri="http://schemas.openxmlformats.org/presentationml/2006/ole">
            <p:oleObj spid="_x0000_s32885" name="Equation" r:id="rId4" imgW="435285" imgH="677109" progId="Equation.DSMT4">
              <p:embed/>
            </p:oleObj>
          </a:graphicData>
        </a:graphic>
      </p:graphicFrame>
      <p:graphicFrame>
        <p:nvGraphicFramePr>
          <p:cNvPr id="32771" name="Object 12"/>
          <p:cNvGraphicFramePr>
            <a:graphicFrameLocks noChangeAspect="1"/>
          </p:cNvGraphicFramePr>
          <p:nvPr/>
        </p:nvGraphicFramePr>
        <p:xfrm>
          <a:off x="685800" y="1600200"/>
          <a:ext cx="4622800" cy="628650"/>
        </p:xfrm>
        <a:graphic>
          <a:graphicData uri="http://schemas.openxmlformats.org/presentationml/2006/ole">
            <p:oleObj spid="_x0000_s32886" name="Equation" r:id="rId5" imgW="3086100" imgH="419100" progId="Equation.DSMT4">
              <p:embed/>
            </p:oleObj>
          </a:graphicData>
        </a:graphic>
      </p:graphicFrame>
      <p:graphicFrame>
        <p:nvGraphicFramePr>
          <p:cNvPr id="32772" name="Object 13"/>
          <p:cNvGraphicFramePr>
            <a:graphicFrameLocks noChangeAspect="1"/>
          </p:cNvGraphicFramePr>
          <p:nvPr/>
        </p:nvGraphicFramePr>
        <p:xfrm>
          <a:off x="838200" y="838200"/>
          <a:ext cx="4756150" cy="628650"/>
        </p:xfrm>
        <a:graphic>
          <a:graphicData uri="http://schemas.openxmlformats.org/presentationml/2006/ole">
            <p:oleObj spid="_x0000_s32887" name="Equation" r:id="rId6" imgW="3175000" imgH="419100" progId="Equation.DSMT4">
              <p:embed/>
            </p:oleObj>
          </a:graphicData>
        </a:graphic>
      </p:graphicFrame>
      <p:graphicFrame>
        <p:nvGraphicFramePr>
          <p:cNvPr id="11272" name="Object 8"/>
          <p:cNvGraphicFramePr>
            <a:graphicFrameLocks noChangeAspect="1"/>
          </p:cNvGraphicFramePr>
          <p:nvPr/>
        </p:nvGraphicFramePr>
        <p:xfrm>
          <a:off x="1447800" y="3048000"/>
          <a:ext cx="4735513" cy="1219200"/>
        </p:xfrm>
        <a:graphic>
          <a:graphicData uri="http://schemas.openxmlformats.org/presentationml/2006/ole">
            <p:oleObj spid="_x0000_s32888" name="Equation" r:id="rId7" imgW="3162300" imgH="812800" progId="Equation.DSMT4">
              <p:embed/>
            </p:oleObj>
          </a:graphicData>
        </a:graphic>
      </p:graphicFrame>
      <p:graphicFrame>
        <p:nvGraphicFramePr>
          <p:cNvPr id="2" name="Object 8"/>
          <p:cNvGraphicFramePr>
            <a:graphicFrameLocks noChangeAspect="1"/>
          </p:cNvGraphicFramePr>
          <p:nvPr/>
        </p:nvGraphicFramePr>
        <p:xfrm>
          <a:off x="1981200" y="4953000"/>
          <a:ext cx="4392613" cy="1314450"/>
        </p:xfrm>
        <a:graphic>
          <a:graphicData uri="http://schemas.openxmlformats.org/presentationml/2006/ole">
            <p:oleObj spid="_x0000_s32889" name="Equation" r:id="rId8" imgW="2933700" imgH="876300" progId="Equation.DSMT4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4119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794" name="Object 4"/>
          <p:cNvGraphicFramePr>
            <a:graphicFrameLocks noChangeAspect="1"/>
          </p:cNvGraphicFramePr>
          <p:nvPr/>
        </p:nvGraphicFramePr>
        <p:xfrm>
          <a:off x="914400" y="914400"/>
          <a:ext cx="6697663" cy="931863"/>
        </p:xfrm>
        <a:graphic>
          <a:graphicData uri="http://schemas.openxmlformats.org/presentationml/2006/ole">
            <p:oleObj spid="_x0000_s33863" name="Equation" r:id="rId4" imgW="4470400" imgH="622300" progId="Equation.DSMT4">
              <p:embed/>
            </p:oleObj>
          </a:graphicData>
        </a:graphic>
      </p:graphicFrame>
      <p:graphicFrame>
        <p:nvGraphicFramePr>
          <p:cNvPr id="13317" name="Object 5"/>
          <p:cNvGraphicFramePr>
            <a:graphicFrameLocks noChangeAspect="1"/>
          </p:cNvGraphicFramePr>
          <p:nvPr/>
        </p:nvGraphicFramePr>
        <p:xfrm>
          <a:off x="571500" y="2809875"/>
          <a:ext cx="8029575" cy="1216025"/>
        </p:xfrm>
        <a:graphic>
          <a:graphicData uri="http://schemas.openxmlformats.org/presentationml/2006/ole">
            <p:oleObj spid="_x0000_s33864" name="Equation" r:id="rId5" imgW="5359400" imgH="812800" progId="Equation.DSMT4">
              <p:embed/>
            </p:oleObj>
          </a:graphicData>
        </a:graphic>
      </p:graphicFrame>
      <p:graphicFrame>
        <p:nvGraphicFramePr>
          <p:cNvPr id="13318" name="Object 6"/>
          <p:cNvGraphicFramePr>
            <a:graphicFrameLocks noChangeAspect="1"/>
          </p:cNvGraphicFramePr>
          <p:nvPr/>
        </p:nvGraphicFramePr>
        <p:xfrm>
          <a:off x="533400" y="4648200"/>
          <a:ext cx="8353425" cy="1063625"/>
        </p:xfrm>
        <a:graphic>
          <a:graphicData uri="http://schemas.openxmlformats.org/presentationml/2006/ole">
            <p:oleObj spid="_x0000_s33865" name="Equation" r:id="rId6" imgW="5575300" imgH="711200" progId="Equation.DSMT4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350252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18" name="Object 4"/>
          <p:cNvGraphicFramePr>
            <a:graphicFrameLocks noChangeAspect="1"/>
          </p:cNvGraphicFramePr>
          <p:nvPr/>
        </p:nvGraphicFramePr>
        <p:xfrm>
          <a:off x="381000" y="0"/>
          <a:ext cx="8355013" cy="1217613"/>
        </p:xfrm>
        <a:graphic>
          <a:graphicData uri="http://schemas.openxmlformats.org/presentationml/2006/ole">
            <p:oleObj spid="_x0000_s34979" name="Equation" r:id="rId4" imgW="5575300" imgH="812800" progId="Equation.DSMT4">
              <p:embed/>
            </p:oleObj>
          </a:graphicData>
        </a:graphic>
      </p:graphicFrame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228600" y="1295400"/>
            <a:ext cx="69961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term 1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and  </a:t>
            </a:r>
            <a:r>
              <a:rPr lang="en-US" sz="24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term 2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are complex conjugate of each other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533400" y="1828800"/>
            <a:ext cx="3568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sz="2400" b="1">
                <a:latin typeface="Times New Roman" pitchFamily="18" charset="0"/>
                <a:cs typeface="Times New Roman" pitchFamily="18" charset="0"/>
              </a:rPr>
              <a:t>Then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  we can write x(t) as</a:t>
            </a:r>
            <a:r>
              <a:rPr 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367" name="Object 7"/>
          <p:cNvGraphicFramePr>
            <a:graphicFrameLocks noChangeAspect="1"/>
          </p:cNvGraphicFramePr>
          <p:nvPr/>
        </p:nvGraphicFramePr>
        <p:xfrm>
          <a:off x="381000" y="4343400"/>
          <a:ext cx="4862513" cy="1143000"/>
        </p:xfrm>
        <a:graphic>
          <a:graphicData uri="http://schemas.openxmlformats.org/presentationml/2006/ole">
            <p:oleObj spid="_x0000_s34980" name="Equation" r:id="rId5" imgW="3886200" imgH="914400" progId="Equation.DSMT4">
              <p:embed/>
            </p:oleObj>
          </a:graphicData>
        </a:graphic>
      </p:graphicFrame>
      <p:graphicFrame>
        <p:nvGraphicFramePr>
          <p:cNvPr id="2" name="Object 7"/>
          <p:cNvGraphicFramePr>
            <a:graphicFrameLocks noChangeAspect="1"/>
          </p:cNvGraphicFramePr>
          <p:nvPr/>
        </p:nvGraphicFramePr>
        <p:xfrm>
          <a:off x="123825" y="5524500"/>
          <a:ext cx="5091113" cy="1141413"/>
        </p:xfrm>
        <a:graphic>
          <a:graphicData uri="http://schemas.openxmlformats.org/presentationml/2006/ole">
            <p:oleObj spid="_x0000_s34981" name="Equation" r:id="rId6" imgW="4076700" imgH="914400" progId="Equation.DSMT4">
              <p:embed/>
            </p:oleObj>
          </a:graphicData>
        </a:graphic>
      </p:graphicFrame>
      <p:graphicFrame>
        <p:nvGraphicFramePr>
          <p:cNvPr id="3" name="Object 7"/>
          <p:cNvGraphicFramePr>
            <a:graphicFrameLocks noChangeAspect="1"/>
          </p:cNvGraphicFramePr>
          <p:nvPr/>
        </p:nvGraphicFramePr>
        <p:xfrm>
          <a:off x="5334000" y="4343400"/>
          <a:ext cx="2697163" cy="1143000"/>
        </p:xfrm>
        <a:graphic>
          <a:graphicData uri="http://schemas.openxmlformats.org/presentationml/2006/ole">
            <p:oleObj spid="_x0000_s34982" name="Equation" r:id="rId7" imgW="2159000" imgH="914400" progId="Equation.DSMT4">
              <p:embed/>
            </p:oleObj>
          </a:graphicData>
        </a:graphic>
      </p:graphicFrame>
      <p:graphicFrame>
        <p:nvGraphicFramePr>
          <p:cNvPr id="4" name="Object 7"/>
          <p:cNvGraphicFramePr>
            <a:graphicFrameLocks noChangeAspect="1"/>
          </p:cNvGraphicFramePr>
          <p:nvPr/>
        </p:nvGraphicFramePr>
        <p:xfrm>
          <a:off x="5410200" y="5486400"/>
          <a:ext cx="2816225" cy="1144588"/>
        </p:xfrm>
        <a:graphic>
          <a:graphicData uri="http://schemas.openxmlformats.org/presentationml/2006/ole">
            <p:oleObj spid="_x0000_s34983" name="Equation" r:id="rId8" imgW="2247900" imgH="914400" progId="Equation.DSMT4">
              <p:embed/>
            </p:oleObj>
          </a:graphicData>
        </a:graphic>
      </p:graphicFrame>
      <p:graphicFrame>
        <p:nvGraphicFramePr>
          <p:cNvPr id="5" name="Object 7"/>
          <p:cNvGraphicFramePr>
            <a:graphicFrameLocks noChangeAspect="1"/>
          </p:cNvGraphicFramePr>
          <p:nvPr/>
        </p:nvGraphicFramePr>
        <p:xfrm>
          <a:off x="457200" y="3657600"/>
          <a:ext cx="1398588" cy="666750"/>
        </p:xfrm>
        <a:graphic>
          <a:graphicData uri="http://schemas.openxmlformats.org/presentationml/2006/ole">
            <p:oleObj spid="_x0000_s34984" name="Equation" r:id="rId9" imgW="1117115" imgH="533169" progId="Equation.DSMT4">
              <p:embed/>
            </p:oleObj>
          </a:graphicData>
        </a:graphic>
      </p:graphicFrame>
      <p:graphicFrame>
        <p:nvGraphicFramePr>
          <p:cNvPr id="6" name="Object 7"/>
          <p:cNvGraphicFramePr>
            <a:graphicFrameLocks noChangeAspect="1"/>
          </p:cNvGraphicFramePr>
          <p:nvPr/>
        </p:nvGraphicFramePr>
        <p:xfrm>
          <a:off x="381000" y="2362200"/>
          <a:ext cx="8318500" cy="685800"/>
        </p:xfrm>
        <a:graphic>
          <a:graphicData uri="http://schemas.openxmlformats.org/presentationml/2006/ole">
            <p:oleObj spid="_x0000_s34985" name="Equation" r:id="rId10" imgW="8305800" imgH="685800" progId="Equation.DSMT4">
              <p:embed/>
            </p:oleObj>
          </a:graphicData>
        </a:graphic>
      </p:graphicFrame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28600" y="2971800"/>
            <a:ext cx="1063625" cy="457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sz="2400" b="1">
                <a:latin typeface="Times New Roman" pitchFamily="18" charset="0"/>
                <a:cs typeface="Times New Roman" pitchFamily="18" charset="0"/>
              </a:rPr>
              <a:t>Where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6758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/>
      <p:bldP spid="15366" grpId="0"/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42" name="Object 4"/>
          <p:cNvGraphicFramePr>
            <a:graphicFrameLocks noChangeAspect="1"/>
          </p:cNvGraphicFramePr>
          <p:nvPr/>
        </p:nvGraphicFramePr>
        <p:xfrm>
          <a:off x="381000" y="0"/>
          <a:ext cx="8355013" cy="1217613"/>
        </p:xfrm>
        <a:graphic>
          <a:graphicData uri="http://schemas.openxmlformats.org/presentationml/2006/ole">
            <p:oleObj spid="_x0000_s36096" name="Equation" r:id="rId4" imgW="5575300" imgH="812800" progId="Equation.DSMT4">
              <p:embed/>
            </p:oleObj>
          </a:graphicData>
        </a:graphic>
      </p:graphicFrame>
      <p:graphicFrame>
        <p:nvGraphicFramePr>
          <p:cNvPr id="15367" name="Object 7"/>
          <p:cNvGraphicFramePr>
            <a:graphicFrameLocks noChangeAspect="1"/>
          </p:cNvGraphicFramePr>
          <p:nvPr/>
        </p:nvGraphicFramePr>
        <p:xfrm>
          <a:off x="336550" y="1600200"/>
          <a:ext cx="8407400" cy="685800"/>
        </p:xfrm>
        <a:graphic>
          <a:graphicData uri="http://schemas.openxmlformats.org/presentationml/2006/ole">
            <p:oleObj spid="_x0000_s36097" name="Equation" r:id="rId5" imgW="8394700" imgH="685800" progId="Equation.DSMT4">
              <p:embed/>
            </p:oleObj>
          </a:graphicData>
        </a:graphic>
      </p:graphicFrame>
      <p:graphicFrame>
        <p:nvGraphicFramePr>
          <p:cNvPr id="101388" name="Object 4"/>
          <p:cNvGraphicFramePr>
            <a:graphicFrameLocks noChangeAspect="1"/>
          </p:cNvGraphicFramePr>
          <p:nvPr/>
        </p:nvGraphicFramePr>
        <p:xfrm>
          <a:off x="609600" y="3810000"/>
          <a:ext cx="5995988" cy="931863"/>
        </p:xfrm>
        <a:graphic>
          <a:graphicData uri="http://schemas.openxmlformats.org/presentationml/2006/ole">
            <p:oleObj spid="_x0000_s36098" name="Equation" r:id="rId6" imgW="4000500" imgH="622300" progId="Equation.DSMT4">
              <p:embed/>
            </p:oleObj>
          </a:graphicData>
        </a:graphic>
      </p:graphicFrame>
      <p:graphicFrame>
        <p:nvGraphicFramePr>
          <p:cNvPr id="101389" name="Object 4"/>
          <p:cNvGraphicFramePr>
            <a:graphicFrameLocks noChangeAspect="1"/>
          </p:cNvGraphicFramePr>
          <p:nvPr/>
        </p:nvGraphicFramePr>
        <p:xfrm>
          <a:off x="6783388" y="3733800"/>
          <a:ext cx="2360612" cy="931863"/>
        </p:xfrm>
        <a:graphic>
          <a:graphicData uri="http://schemas.openxmlformats.org/presentationml/2006/ole">
            <p:oleObj spid="_x0000_s36099" name="Equation" r:id="rId7" imgW="1574800" imgH="622300" progId="Equation.DSMT4">
              <p:embed/>
            </p:oleObj>
          </a:graphicData>
        </a:graphic>
      </p:graphicFrame>
      <p:graphicFrame>
        <p:nvGraphicFramePr>
          <p:cNvPr id="101390" name="Object 4"/>
          <p:cNvGraphicFramePr>
            <a:graphicFrameLocks noChangeAspect="1"/>
          </p:cNvGraphicFramePr>
          <p:nvPr/>
        </p:nvGraphicFramePr>
        <p:xfrm>
          <a:off x="3028950" y="2590800"/>
          <a:ext cx="1525588" cy="622300"/>
        </p:xfrm>
        <a:graphic>
          <a:graphicData uri="http://schemas.openxmlformats.org/presentationml/2006/ole">
            <p:oleObj spid="_x0000_s36100" name="Equation" r:id="rId8" imgW="1524000" imgH="622300" progId="Equation.DSMT4">
              <p:embed/>
            </p:oleObj>
          </a:graphicData>
        </a:graphic>
      </p:graphicFrame>
      <p:graphicFrame>
        <p:nvGraphicFramePr>
          <p:cNvPr id="101391" name="Object 4"/>
          <p:cNvGraphicFramePr>
            <a:graphicFrameLocks noChangeAspect="1"/>
          </p:cNvGraphicFramePr>
          <p:nvPr/>
        </p:nvGraphicFramePr>
        <p:xfrm>
          <a:off x="6553200" y="2590800"/>
          <a:ext cx="1233488" cy="622300"/>
        </p:xfrm>
        <a:graphic>
          <a:graphicData uri="http://schemas.openxmlformats.org/presentationml/2006/ole">
            <p:oleObj spid="_x0000_s36101" name="Equation" r:id="rId9" imgW="1231366" imgH="622030" progId="Equation.DSMT4">
              <p:embed/>
            </p:oleObj>
          </a:graphicData>
        </a:graphic>
      </p:graphicFrame>
      <p:graphicFrame>
        <p:nvGraphicFramePr>
          <p:cNvPr id="101392" name="Object 4"/>
          <p:cNvGraphicFramePr>
            <a:graphicFrameLocks noChangeAspect="1"/>
          </p:cNvGraphicFramePr>
          <p:nvPr/>
        </p:nvGraphicFramePr>
        <p:xfrm>
          <a:off x="1219200" y="1906588"/>
          <a:ext cx="3275013" cy="854075"/>
        </p:xfrm>
        <a:graphic>
          <a:graphicData uri="http://schemas.openxmlformats.org/presentationml/2006/ole">
            <p:oleObj spid="_x0000_s36102" name="Equation" r:id="rId10" imgW="2184400" imgH="571500" progId="Equation.DSMT4">
              <p:embed/>
            </p:oleObj>
          </a:graphicData>
        </a:graphic>
      </p:graphicFrame>
      <p:graphicFrame>
        <p:nvGraphicFramePr>
          <p:cNvPr id="101393" name="Object 4"/>
          <p:cNvGraphicFramePr>
            <a:graphicFrameLocks noChangeAspect="1"/>
          </p:cNvGraphicFramePr>
          <p:nvPr/>
        </p:nvGraphicFramePr>
        <p:xfrm>
          <a:off x="5410200" y="1905000"/>
          <a:ext cx="3275013" cy="855663"/>
        </p:xfrm>
        <a:graphic>
          <a:graphicData uri="http://schemas.openxmlformats.org/presentationml/2006/ole">
            <p:oleObj spid="_x0000_s36103" name="Equation" r:id="rId11" imgW="2184400" imgH="571500" progId="Equation.DSMT4">
              <p:embed/>
            </p:oleObj>
          </a:graphicData>
        </a:graphic>
      </p:graphicFrame>
      <p:graphicFrame>
        <p:nvGraphicFramePr>
          <p:cNvPr id="101394" name="Object 4"/>
          <p:cNvGraphicFramePr>
            <a:graphicFrameLocks noChangeAspect="1"/>
          </p:cNvGraphicFramePr>
          <p:nvPr/>
        </p:nvGraphicFramePr>
        <p:xfrm>
          <a:off x="1714500" y="2590800"/>
          <a:ext cx="1411288" cy="622300"/>
        </p:xfrm>
        <a:graphic>
          <a:graphicData uri="http://schemas.openxmlformats.org/presentationml/2006/ole">
            <p:oleObj spid="_x0000_s36104" name="Equation" r:id="rId12" imgW="1409088" imgH="622030" progId="Equation.DSMT4">
              <p:embed/>
            </p:oleObj>
          </a:graphicData>
        </a:graphic>
      </p:graphicFrame>
      <p:graphicFrame>
        <p:nvGraphicFramePr>
          <p:cNvPr id="101395" name="Object 4"/>
          <p:cNvGraphicFramePr>
            <a:graphicFrameLocks noChangeAspect="1"/>
          </p:cNvGraphicFramePr>
          <p:nvPr/>
        </p:nvGraphicFramePr>
        <p:xfrm>
          <a:off x="228600" y="5181600"/>
          <a:ext cx="6697663" cy="931863"/>
        </p:xfrm>
        <a:graphic>
          <a:graphicData uri="http://schemas.openxmlformats.org/presentationml/2006/ole">
            <p:oleObj spid="_x0000_s36105" name="Equation" r:id="rId13" imgW="4470400" imgH="622300" progId="Equation.DSMT4">
              <p:embed/>
            </p:oleObj>
          </a:graphicData>
        </a:graphic>
      </p:graphicFrame>
      <p:graphicFrame>
        <p:nvGraphicFramePr>
          <p:cNvPr id="101396" name="Object 4"/>
          <p:cNvGraphicFramePr>
            <a:graphicFrameLocks noChangeAspect="1"/>
          </p:cNvGraphicFramePr>
          <p:nvPr/>
        </p:nvGraphicFramePr>
        <p:xfrm>
          <a:off x="6783388" y="5105400"/>
          <a:ext cx="2360612" cy="931863"/>
        </p:xfrm>
        <a:graphic>
          <a:graphicData uri="http://schemas.openxmlformats.org/presentationml/2006/ole">
            <p:oleObj spid="_x0000_s36106" name="Equation" r:id="rId14" imgW="1574800" imgH="622300" progId="Equation.DSMT4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966012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66" name="Object 4"/>
          <p:cNvGraphicFramePr>
            <a:graphicFrameLocks noChangeAspect="1"/>
          </p:cNvGraphicFramePr>
          <p:nvPr/>
        </p:nvGraphicFramePr>
        <p:xfrm>
          <a:off x="152400" y="533400"/>
          <a:ext cx="6697663" cy="931863"/>
        </p:xfrm>
        <a:graphic>
          <a:graphicData uri="http://schemas.openxmlformats.org/presentationml/2006/ole">
            <p:oleObj spid="_x0000_s37027" name="Equation" r:id="rId4" imgW="4470400" imgH="622300" progId="Equation.DSMT4">
              <p:embed/>
            </p:oleObj>
          </a:graphicData>
        </a:graphic>
      </p:graphicFrame>
      <p:graphicFrame>
        <p:nvGraphicFramePr>
          <p:cNvPr id="36867" name="Object 4"/>
          <p:cNvGraphicFramePr>
            <a:graphicFrameLocks noChangeAspect="1"/>
          </p:cNvGraphicFramePr>
          <p:nvPr/>
        </p:nvGraphicFramePr>
        <p:xfrm>
          <a:off x="6783388" y="533400"/>
          <a:ext cx="2360612" cy="931863"/>
        </p:xfrm>
        <a:graphic>
          <a:graphicData uri="http://schemas.openxmlformats.org/presentationml/2006/ole">
            <p:oleObj spid="_x0000_s37028" name="Equation" r:id="rId5" imgW="1574800" imgH="622300" progId="Equation.DSMT4">
              <p:embed/>
            </p:oleObj>
          </a:graphicData>
        </a:graphic>
      </p:graphicFrame>
      <p:graphicFrame>
        <p:nvGraphicFramePr>
          <p:cNvPr id="36868" name="Object 4"/>
          <p:cNvGraphicFramePr>
            <a:graphicFrameLocks noChangeAspect="1"/>
          </p:cNvGraphicFramePr>
          <p:nvPr/>
        </p:nvGraphicFramePr>
        <p:xfrm>
          <a:off x="304800" y="1905000"/>
          <a:ext cx="2714625" cy="366713"/>
        </p:xfrm>
        <a:graphic>
          <a:graphicData uri="http://schemas.openxmlformats.org/presentationml/2006/ole">
            <p:oleObj spid="_x0000_s37029" name="Equation" r:id="rId6" imgW="2159000" imgH="292100" progId="Equation.DSMT4">
              <p:embed/>
            </p:oleObj>
          </a:graphicData>
        </a:graphic>
      </p:graphicFrame>
      <p:graphicFrame>
        <p:nvGraphicFramePr>
          <p:cNvPr id="15367" name="Object 7"/>
          <p:cNvGraphicFramePr>
            <a:graphicFrameLocks noChangeAspect="1"/>
          </p:cNvGraphicFramePr>
          <p:nvPr/>
        </p:nvGraphicFramePr>
        <p:xfrm>
          <a:off x="1447800" y="2819400"/>
          <a:ext cx="2300288" cy="1143000"/>
        </p:xfrm>
        <a:graphic>
          <a:graphicData uri="http://schemas.openxmlformats.org/presentationml/2006/ole">
            <p:oleObj spid="_x0000_s37030" name="Equation" r:id="rId7" imgW="1841500" imgH="914400" progId="Equation.DSMT4">
              <p:embed/>
            </p:oleObj>
          </a:graphicData>
        </a:graphic>
      </p:graphicFrame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228600" y="2971800"/>
            <a:ext cx="877888" cy="457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sz="2400" b="1">
                <a:latin typeface="Times New Roman" pitchFamily="18" charset="0"/>
                <a:cs typeface="Times New Roman" pitchFamily="18" charset="0"/>
              </a:rPr>
              <a:t>Since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104" name="Object 8"/>
          <p:cNvGraphicFramePr>
            <a:graphicFrameLocks noChangeAspect="1"/>
          </p:cNvGraphicFramePr>
          <p:nvPr/>
        </p:nvGraphicFramePr>
        <p:xfrm>
          <a:off x="822325" y="3810000"/>
          <a:ext cx="7399338" cy="1233488"/>
        </p:xfrm>
        <a:graphic>
          <a:graphicData uri="http://schemas.openxmlformats.org/presentationml/2006/ole">
            <p:oleObj spid="_x0000_s37031" name="Equation" r:id="rId8" imgW="5943600" imgH="990600" progId="Equation.DSMT4">
              <p:embed/>
            </p:oleObj>
          </a:graphicData>
        </a:graphic>
      </p:graphicFrame>
      <p:graphicFrame>
        <p:nvGraphicFramePr>
          <p:cNvPr id="2" name="Object 8"/>
          <p:cNvGraphicFramePr>
            <a:graphicFrameLocks noChangeAspect="1"/>
          </p:cNvGraphicFramePr>
          <p:nvPr/>
        </p:nvGraphicFramePr>
        <p:xfrm>
          <a:off x="1219200" y="5105400"/>
          <a:ext cx="5076825" cy="1058863"/>
        </p:xfrm>
        <a:graphic>
          <a:graphicData uri="http://schemas.openxmlformats.org/presentationml/2006/ole">
            <p:oleObj spid="_x0000_s37032" name="Equation" r:id="rId9" imgW="4076700" imgH="850900" progId="Equation.DSMT4">
              <p:embed/>
            </p:oleObj>
          </a:graphicData>
        </a:graphic>
      </p:graphicFrame>
      <p:graphicFrame>
        <p:nvGraphicFramePr>
          <p:cNvPr id="3" name="Object 8"/>
          <p:cNvGraphicFramePr>
            <a:graphicFrameLocks noChangeAspect="1"/>
          </p:cNvGraphicFramePr>
          <p:nvPr/>
        </p:nvGraphicFramePr>
        <p:xfrm>
          <a:off x="6324600" y="5029200"/>
          <a:ext cx="2608263" cy="1058863"/>
        </p:xfrm>
        <a:graphic>
          <a:graphicData uri="http://schemas.openxmlformats.org/presentationml/2006/ole">
            <p:oleObj spid="_x0000_s37033" name="Equation" r:id="rId10" imgW="2095500" imgH="850900" progId="Equation.DSMT4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4002662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890" name="Object 4"/>
          <p:cNvGraphicFramePr>
            <a:graphicFrameLocks noChangeAspect="1"/>
          </p:cNvGraphicFramePr>
          <p:nvPr/>
        </p:nvGraphicFramePr>
        <p:xfrm>
          <a:off x="152400" y="533400"/>
          <a:ext cx="6697663" cy="931863"/>
        </p:xfrm>
        <a:graphic>
          <a:graphicData uri="http://schemas.openxmlformats.org/presentationml/2006/ole">
            <p:oleObj spid="_x0000_s38097" name="Equation" r:id="rId4" imgW="4470400" imgH="622300" progId="Equation.DSMT4">
              <p:embed/>
            </p:oleObj>
          </a:graphicData>
        </a:graphic>
      </p:graphicFrame>
      <p:graphicFrame>
        <p:nvGraphicFramePr>
          <p:cNvPr id="37891" name="Object 4"/>
          <p:cNvGraphicFramePr>
            <a:graphicFrameLocks noChangeAspect="1"/>
          </p:cNvGraphicFramePr>
          <p:nvPr/>
        </p:nvGraphicFramePr>
        <p:xfrm>
          <a:off x="6783388" y="533400"/>
          <a:ext cx="2360612" cy="931863"/>
        </p:xfrm>
        <a:graphic>
          <a:graphicData uri="http://schemas.openxmlformats.org/presentationml/2006/ole">
            <p:oleObj spid="_x0000_s38098" name="Equation" r:id="rId5" imgW="1574800" imgH="622300" progId="Equation.DSMT4">
              <p:embed/>
            </p:oleObj>
          </a:graphicData>
        </a:graphic>
      </p:graphicFrame>
      <p:graphicFrame>
        <p:nvGraphicFramePr>
          <p:cNvPr id="37892" name="Object 7"/>
          <p:cNvGraphicFramePr>
            <a:graphicFrameLocks noChangeAspect="1"/>
          </p:cNvGraphicFramePr>
          <p:nvPr/>
        </p:nvGraphicFramePr>
        <p:xfrm>
          <a:off x="381000" y="2057400"/>
          <a:ext cx="2300288" cy="1143000"/>
        </p:xfrm>
        <a:graphic>
          <a:graphicData uri="http://schemas.openxmlformats.org/presentationml/2006/ole">
            <p:oleObj spid="_x0000_s38099" name="Equation" r:id="rId6" imgW="1841500" imgH="914400" progId="Equation.DSMT4">
              <p:embed/>
            </p:oleObj>
          </a:graphicData>
        </a:graphic>
      </p:graphicFrame>
      <p:graphicFrame>
        <p:nvGraphicFramePr>
          <p:cNvPr id="37893" name="Object 8"/>
          <p:cNvGraphicFramePr>
            <a:graphicFrameLocks noChangeAspect="1"/>
          </p:cNvGraphicFramePr>
          <p:nvPr/>
        </p:nvGraphicFramePr>
        <p:xfrm>
          <a:off x="2743200" y="1981200"/>
          <a:ext cx="2608263" cy="1058863"/>
        </p:xfrm>
        <a:graphic>
          <a:graphicData uri="http://schemas.openxmlformats.org/presentationml/2006/ole">
            <p:oleObj spid="_x0000_s38100" name="Equation" r:id="rId7" imgW="2095500" imgH="850900" progId="Equation.DSMT4">
              <p:embed/>
            </p:oleObj>
          </a:graphicData>
        </a:graphic>
      </p:graphicFrame>
      <p:graphicFrame>
        <p:nvGraphicFramePr>
          <p:cNvPr id="105482" name="Object 4"/>
          <p:cNvGraphicFramePr>
            <a:graphicFrameLocks noChangeAspect="1"/>
          </p:cNvGraphicFramePr>
          <p:nvPr/>
        </p:nvGraphicFramePr>
        <p:xfrm>
          <a:off x="152400" y="3429000"/>
          <a:ext cx="4471988" cy="366713"/>
        </p:xfrm>
        <a:graphic>
          <a:graphicData uri="http://schemas.openxmlformats.org/presentationml/2006/ole">
            <p:oleObj spid="_x0000_s38101" name="Equation" r:id="rId8" imgW="3556000" imgH="292100" progId="Equation.DSMT4">
              <p:embed/>
            </p:oleObj>
          </a:graphicData>
        </a:graphic>
      </p:graphicFrame>
      <p:graphicFrame>
        <p:nvGraphicFramePr>
          <p:cNvPr id="105484" name="Object 4"/>
          <p:cNvGraphicFramePr>
            <a:graphicFrameLocks noChangeAspect="1"/>
          </p:cNvGraphicFramePr>
          <p:nvPr/>
        </p:nvGraphicFramePr>
        <p:xfrm>
          <a:off x="214313" y="3962400"/>
          <a:ext cx="8929687" cy="503238"/>
        </p:xfrm>
        <a:graphic>
          <a:graphicData uri="http://schemas.openxmlformats.org/presentationml/2006/ole">
            <p:oleObj spid="_x0000_s38102" name="Equation" r:id="rId9" imgW="7442200" imgH="419100" progId="Equation.DSMT4">
              <p:embed/>
            </p:oleObj>
          </a:graphicData>
        </a:graphic>
      </p:graphicFrame>
      <p:graphicFrame>
        <p:nvGraphicFramePr>
          <p:cNvPr id="2" name="Object 8"/>
          <p:cNvGraphicFramePr>
            <a:graphicFrameLocks noChangeAspect="1"/>
          </p:cNvGraphicFramePr>
          <p:nvPr/>
        </p:nvGraphicFramePr>
        <p:xfrm>
          <a:off x="809625" y="4648200"/>
          <a:ext cx="2054225" cy="947738"/>
        </p:xfrm>
        <a:graphic>
          <a:graphicData uri="http://schemas.openxmlformats.org/presentationml/2006/ole">
            <p:oleObj spid="_x0000_s38103" name="Equation" r:id="rId10" imgW="1651000" imgH="762000" progId="Equation.DSMT4">
              <p:embed/>
            </p:oleObj>
          </a:graphicData>
        </a:graphic>
      </p:graphicFrame>
      <p:graphicFrame>
        <p:nvGraphicFramePr>
          <p:cNvPr id="105486" name="Object 4"/>
          <p:cNvGraphicFramePr>
            <a:graphicFrameLocks noChangeAspect="1"/>
          </p:cNvGraphicFramePr>
          <p:nvPr/>
        </p:nvGraphicFramePr>
        <p:xfrm>
          <a:off x="2971800" y="4495800"/>
          <a:ext cx="4398963" cy="1274763"/>
        </p:xfrm>
        <a:graphic>
          <a:graphicData uri="http://schemas.openxmlformats.org/presentationml/2006/ole">
            <p:oleObj spid="_x0000_s38104" name="Equation" r:id="rId11" imgW="2933700" imgH="850900" progId="Equation.DSMT4">
              <p:embed/>
            </p:oleObj>
          </a:graphicData>
        </a:graphic>
      </p:graphicFrame>
      <p:graphicFrame>
        <p:nvGraphicFramePr>
          <p:cNvPr id="105487" name="Object 4"/>
          <p:cNvGraphicFramePr>
            <a:graphicFrameLocks noChangeAspect="1"/>
          </p:cNvGraphicFramePr>
          <p:nvPr/>
        </p:nvGraphicFramePr>
        <p:xfrm>
          <a:off x="3048000" y="5716588"/>
          <a:ext cx="3656013" cy="1141412"/>
        </p:xfrm>
        <a:graphic>
          <a:graphicData uri="http://schemas.openxmlformats.org/presentationml/2006/ole">
            <p:oleObj spid="_x0000_s38105" name="Equation" r:id="rId12" imgW="2438400" imgH="762000" progId="Equation.DSMT4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006236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914" name="Object 4"/>
          <p:cNvGraphicFramePr>
            <a:graphicFrameLocks noChangeAspect="1"/>
          </p:cNvGraphicFramePr>
          <p:nvPr/>
        </p:nvGraphicFramePr>
        <p:xfrm>
          <a:off x="457200" y="457200"/>
          <a:ext cx="3140075" cy="931863"/>
        </p:xfrm>
        <a:graphic>
          <a:graphicData uri="http://schemas.openxmlformats.org/presentationml/2006/ole">
            <p:oleObj spid="_x0000_s27881" name="Equation" r:id="rId4" imgW="2095500" imgH="622300" progId="Equation.DSMT4">
              <p:embed/>
            </p:oleObj>
          </a:graphicData>
        </a:graphic>
      </p:graphicFrame>
      <p:graphicFrame>
        <p:nvGraphicFramePr>
          <p:cNvPr id="15367" name="Object 7"/>
          <p:cNvGraphicFramePr>
            <a:graphicFrameLocks noChangeAspect="1"/>
          </p:cNvGraphicFramePr>
          <p:nvPr/>
        </p:nvGraphicFramePr>
        <p:xfrm>
          <a:off x="4114800" y="228600"/>
          <a:ext cx="2300288" cy="1143000"/>
        </p:xfrm>
        <a:graphic>
          <a:graphicData uri="http://schemas.openxmlformats.org/presentationml/2006/ole">
            <p:oleObj spid="_x0000_s27882" name="Equation" r:id="rId5" imgW="1841500" imgH="914400" progId="Equation.DSMT4">
              <p:embed/>
            </p:oleObj>
          </a:graphicData>
        </a:graphic>
      </p:graphicFrame>
      <p:graphicFrame>
        <p:nvGraphicFramePr>
          <p:cNvPr id="4104" name="Object 8"/>
          <p:cNvGraphicFramePr>
            <a:graphicFrameLocks noChangeAspect="1"/>
          </p:cNvGraphicFramePr>
          <p:nvPr/>
        </p:nvGraphicFramePr>
        <p:xfrm>
          <a:off x="6535738" y="228600"/>
          <a:ext cx="2608262" cy="1058863"/>
        </p:xfrm>
        <a:graphic>
          <a:graphicData uri="http://schemas.openxmlformats.org/presentationml/2006/ole">
            <p:oleObj spid="_x0000_s27883" name="Equation" r:id="rId6" imgW="2095500" imgH="850900" progId="Equation.DSMT4">
              <p:embed/>
            </p:oleObj>
          </a:graphicData>
        </a:graphic>
      </p:graphicFrame>
      <p:graphicFrame>
        <p:nvGraphicFramePr>
          <p:cNvPr id="38917" name="Object 8"/>
          <p:cNvGraphicFramePr>
            <a:graphicFrameLocks noChangeAspect="1"/>
          </p:cNvGraphicFramePr>
          <p:nvPr/>
        </p:nvGraphicFramePr>
        <p:xfrm>
          <a:off x="0" y="1676400"/>
          <a:ext cx="2055813" cy="947738"/>
        </p:xfrm>
        <a:graphic>
          <a:graphicData uri="http://schemas.openxmlformats.org/presentationml/2006/ole">
            <p:oleObj spid="_x0000_s27884" name="Equation" r:id="rId7" imgW="1651000" imgH="762000" progId="Equation.DSMT4">
              <p:embed/>
            </p:oleObj>
          </a:graphicData>
        </a:graphic>
      </p:graphicFrame>
      <p:graphicFrame>
        <p:nvGraphicFramePr>
          <p:cNvPr id="38918" name="Object 4"/>
          <p:cNvGraphicFramePr>
            <a:graphicFrameLocks noChangeAspect="1"/>
          </p:cNvGraphicFramePr>
          <p:nvPr/>
        </p:nvGraphicFramePr>
        <p:xfrm>
          <a:off x="2057400" y="1447800"/>
          <a:ext cx="4398963" cy="1274763"/>
        </p:xfrm>
        <a:graphic>
          <a:graphicData uri="http://schemas.openxmlformats.org/presentationml/2006/ole">
            <p:oleObj spid="_x0000_s27885" name="Equation" r:id="rId8" imgW="2933700" imgH="850900" progId="Equation.DSMT4">
              <p:embed/>
            </p:oleObj>
          </a:graphicData>
        </a:graphic>
      </p:graphicFrame>
      <p:graphicFrame>
        <p:nvGraphicFramePr>
          <p:cNvPr id="38919" name="Object 4"/>
          <p:cNvGraphicFramePr>
            <a:graphicFrameLocks noChangeAspect="1"/>
          </p:cNvGraphicFramePr>
          <p:nvPr/>
        </p:nvGraphicFramePr>
        <p:xfrm>
          <a:off x="2057400" y="2667000"/>
          <a:ext cx="3656013" cy="1141413"/>
        </p:xfrm>
        <a:graphic>
          <a:graphicData uri="http://schemas.openxmlformats.org/presentationml/2006/ole">
            <p:oleObj spid="_x0000_s27886" name="Equation" r:id="rId9" imgW="2438400" imgH="762000" progId="Equation.DSMT4">
              <p:embed/>
            </p:oleObj>
          </a:graphicData>
        </a:graphic>
      </p:graphicFrame>
      <p:graphicFrame>
        <p:nvGraphicFramePr>
          <p:cNvPr id="107531" name="Object 4"/>
          <p:cNvGraphicFramePr>
            <a:graphicFrameLocks noChangeAspect="1"/>
          </p:cNvGraphicFramePr>
          <p:nvPr/>
        </p:nvGraphicFramePr>
        <p:xfrm>
          <a:off x="1143000" y="3733800"/>
          <a:ext cx="4059238" cy="1187450"/>
        </p:xfrm>
        <a:graphic>
          <a:graphicData uri="http://schemas.openxmlformats.org/presentationml/2006/ole">
            <p:oleObj spid="_x0000_s27887" name="Equation" r:id="rId10" imgW="3251200" imgH="952500" progId="Equation.DSMT4">
              <p:embed/>
            </p:oleObj>
          </a:graphicData>
        </a:graphic>
      </p:graphicFrame>
      <p:sp>
        <p:nvSpPr>
          <p:cNvPr id="107532" name="AutoShape 12"/>
          <p:cNvSpPr>
            <a:spLocks noChangeArrowheads="1"/>
          </p:cNvSpPr>
          <p:nvPr/>
        </p:nvSpPr>
        <p:spPr bwMode="auto">
          <a:xfrm>
            <a:off x="228600" y="5181600"/>
            <a:ext cx="747713" cy="485775"/>
          </a:xfrm>
          <a:prstGeom prst="rightArrow">
            <a:avLst>
              <a:gd name="adj1" fmla="val 50000"/>
              <a:gd name="adj2" fmla="val 3848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" name="Object 8"/>
          <p:cNvGraphicFramePr>
            <a:graphicFrameLocks noChangeAspect="1"/>
          </p:cNvGraphicFramePr>
          <p:nvPr/>
        </p:nvGraphicFramePr>
        <p:xfrm>
          <a:off x="1295400" y="5029200"/>
          <a:ext cx="3462338" cy="947738"/>
        </p:xfrm>
        <a:graphic>
          <a:graphicData uri="http://schemas.openxmlformats.org/presentationml/2006/ole">
            <p:oleObj spid="_x0000_s27888" name="Equation" r:id="rId11" imgW="2781300" imgH="762000" progId="Equation.DSMT4">
              <p:embed/>
            </p:oleObj>
          </a:graphicData>
        </a:graphic>
      </p:graphicFrame>
      <p:graphicFrame>
        <p:nvGraphicFramePr>
          <p:cNvPr id="4" name="Object 8"/>
          <p:cNvGraphicFramePr>
            <a:graphicFrameLocks noChangeAspect="1"/>
          </p:cNvGraphicFramePr>
          <p:nvPr/>
        </p:nvGraphicFramePr>
        <p:xfrm>
          <a:off x="5638800" y="4800600"/>
          <a:ext cx="3194050" cy="1058863"/>
        </p:xfrm>
        <a:graphic>
          <a:graphicData uri="http://schemas.openxmlformats.org/presentationml/2006/ole">
            <p:oleObj spid="_x0000_s27889" name="Equation" r:id="rId12" imgW="2565400" imgH="850900" progId="Equation.DSMT4">
              <p:embed/>
            </p:oleObj>
          </a:graphicData>
        </a:graphic>
      </p:graphicFrame>
      <p:sp>
        <p:nvSpPr>
          <p:cNvPr id="107535" name="AutoShape 15"/>
          <p:cNvSpPr>
            <a:spLocks noChangeArrowheads="1"/>
          </p:cNvSpPr>
          <p:nvPr/>
        </p:nvSpPr>
        <p:spPr bwMode="auto">
          <a:xfrm>
            <a:off x="4876800" y="5029200"/>
            <a:ext cx="533400" cy="485775"/>
          </a:xfrm>
          <a:prstGeom prst="rightArrow">
            <a:avLst>
              <a:gd name="adj1" fmla="val 50000"/>
              <a:gd name="adj2" fmla="val 27451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36" name="Text Box 16"/>
          <p:cNvSpPr txBox="1">
            <a:spLocks noChangeArrowheads="1"/>
          </p:cNvSpPr>
          <p:nvPr/>
        </p:nvSpPr>
        <p:spPr bwMode="auto">
          <a:xfrm>
            <a:off x="228600" y="6019800"/>
            <a:ext cx="43815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>
                <a:latin typeface="Times New Roman" pitchFamily="18" charset="0"/>
                <a:cs typeface="Times New Roman" pitchFamily="18" charset="0"/>
              </a:rPr>
              <a:t>Since it is true for all m then it is true for all n</a:t>
            </a:r>
          </a:p>
        </p:txBody>
      </p:sp>
      <p:graphicFrame>
        <p:nvGraphicFramePr>
          <p:cNvPr id="5" name="Object 8"/>
          <p:cNvGraphicFramePr>
            <a:graphicFrameLocks noChangeAspect="1"/>
          </p:cNvGraphicFramePr>
          <p:nvPr/>
        </p:nvGraphicFramePr>
        <p:xfrm>
          <a:off x="5610225" y="5799138"/>
          <a:ext cx="3098800" cy="1058862"/>
        </p:xfrm>
        <a:graphic>
          <a:graphicData uri="http://schemas.openxmlformats.org/presentationml/2006/ole">
            <p:oleObj spid="_x0000_s27890" name="Equation" r:id="rId13" imgW="2489200" imgH="850900" progId="Equation.DSMT4">
              <p:embed/>
            </p:oleObj>
          </a:graphicData>
        </a:graphic>
      </p:graphicFrame>
      <p:sp>
        <p:nvSpPr>
          <p:cNvPr id="107538" name="AutoShape 18"/>
          <p:cNvSpPr>
            <a:spLocks noChangeArrowheads="1"/>
          </p:cNvSpPr>
          <p:nvPr/>
        </p:nvSpPr>
        <p:spPr bwMode="auto">
          <a:xfrm>
            <a:off x="4724400" y="5951538"/>
            <a:ext cx="533400" cy="485775"/>
          </a:xfrm>
          <a:prstGeom prst="rightArrow">
            <a:avLst>
              <a:gd name="adj1" fmla="val 50000"/>
              <a:gd name="adj2" fmla="val 27451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42580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32" grpId="0" animBg="1"/>
      <p:bldP spid="107535" grpId="0" animBg="1"/>
      <p:bldP spid="107536" grpId="0"/>
      <p:bldP spid="10753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600" y="1066800"/>
            <a:ext cx="391477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891854"/>
            <a:ext cx="11525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47987" y="1939479"/>
            <a:ext cx="19335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939479"/>
            <a:ext cx="1295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Connector 3"/>
          <p:cNvCxnSpPr>
            <a:endCxn id="28674" idx="0"/>
          </p:cNvCxnSpPr>
          <p:nvPr/>
        </p:nvCxnSpPr>
        <p:spPr>
          <a:xfrm flipH="1">
            <a:off x="2100263" y="1428750"/>
            <a:ext cx="109537" cy="463104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309938" y="1412652"/>
            <a:ext cx="195262" cy="479202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529138" y="1388997"/>
            <a:ext cx="957262" cy="550482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990600" y="3211342"/>
            <a:ext cx="5622820" cy="413905"/>
            <a:chOff x="838200" y="3404440"/>
            <a:chExt cx="5622820" cy="413905"/>
          </a:xfrm>
        </p:grpSpPr>
        <p:pic>
          <p:nvPicPr>
            <p:cNvPr id="28677" name="Picture 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3404440"/>
              <a:ext cx="2047875" cy="361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8678" name="Picture 6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7720" y="3418295"/>
              <a:ext cx="3543300" cy="400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9" name="Group 8"/>
          <p:cNvGrpSpPr/>
          <p:nvPr/>
        </p:nvGrpSpPr>
        <p:grpSpPr>
          <a:xfrm>
            <a:off x="1371778" y="4038324"/>
            <a:ext cx="6554833" cy="333651"/>
            <a:chOff x="1371778" y="4038324"/>
            <a:chExt cx="6554833" cy="333651"/>
          </a:xfrm>
        </p:grpSpPr>
        <p:pic>
          <p:nvPicPr>
            <p:cNvPr id="28679" name="Picture 7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778" y="4038600"/>
              <a:ext cx="3171825" cy="333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8680" name="Picture 8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3336" y="4038324"/>
              <a:ext cx="3343275" cy="314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8681" name="Picture 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8914" y="4724400"/>
            <a:ext cx="5038725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82" name="Picture 1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52675" y="5181600"/>
            <a:ext cx="2752725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748222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61200" y="2438400"/>
            <a:ext cx="14859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65600" y="2438400"/>
            <a:ext cx="14859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9940" name="Object 4"/>
          <p:cNvGraphicFramePr>
            <a:graphicFrameLocks noChangeAspect="1"/>
          </p:cNvGraphicFramePr>
          <p:nvPr/>
        </p:nvGraphicFramePr>
        <p:xfrm>
          <a:off x="1193800" y="2438400"/>
          <a:ext cx="1485900" cy="1085850"/>
        </p:xfrm>
        <a:graphic>
          <a:graphicData uri="http://schemas.openxmlformats.org/presentationml/2006/ole">
            <p:oleObj spid="_x0000_s39144" name="Bitmap Image" r:id="rId4" imgW="1486107" imgH="1085714" progId="PBrush">
              <p:embed/>
            </p:oleObj>
          </a:graphicData>
        </a:graphic>
      </p:graphicFrame>
      <p:sp>
        <p:nvSpPr>
          <p:cNvPr id="39941" name="Line 5"/>
          <p:cNvSpPr>
            <a:spLocks noChangeShapeType="1"/>
          </p:cNvSpPr>
          <p:nvPr/>
        </p:nvSpPr>
        <p:spPr bwMode="auto">
          <a:xfrm>
            <a:off x="4165600" y="1524000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2" name="Line 6"/>
          <p:cNvSpPr>
            <a:spLocks noChangeShapeType="1"/>
          </p:cNvSpPr>
          <p:nvPr/>
        </p:nvSpPr>
        <p:spPr bwMode="auto">
          <a:xfrm>
            <a:off x="431800" y="3505200"/>
            <a:ext cx="868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9943" name="Object 7"/>
          <p:cNvGraphicFramePr>
            <a:graphicFrameLocks noChangeAspect="1"/>
          </p:cNvGraphicFramePr>
          <p:nvPr/>
        </p:nvGraphicFramePr>
        <p:xfrm>
          <a:off x="4089400" y="3657600"/>
          <a:ext cx="161925" cy="241300"/>
        </p:xfrm>
        <a:graphic>
          <a:graphicData uri="http://schemas.openxmlformats.org/presentationml/2006/ole">
            <p:oleObj spid="_x0000_s39145" name="Equation" r:id="rId5" imgW="152280" imgH="228600" progId="Equation.DSMT4">
              <p:embed/>
            </p:oleObj>
          </a:graphicData>
        </a:graphic>
      </p:graphicFrame>
      <p:graphicFrame>
        <p:nvGraphicFramePr>
          <p:cNvPr id="39944" name="Object 8"/>
          <p:cNvGraphicFramePr>
            <a:graphicFrameLocks noChangeAspect="1"/>
          </p:cNvGraphicFramePr>
          <p:nvPr/>
        </p:nvGraphicFramePr>
        <p:xfrm>
          <a:off x="3948113" y="1206500"/>
          <a:ext cx="444500" cy="266700"/>
        </p:xfrm>
        <a:graphic>
          <a:graphicData uri="http://schemas.openxmlformats.org/presentationml/2006/ole">
            <p:oleObj spid="_x0000_s39146" name="Equation" r:id="rId6" imgW="444114" imgH="266469" progId="Equation.DSMT4">
              <p:embed/>
            </p:oleObj>
          </a:graphicData>
        </a:graphic>
      </p:graphicFrame>
      <p:graphicFrame>
        <p:nvGraphicFramePr>
          <p:cNvPr id="39945" name="Object 9"/>
          <p:cNvGraphicFramePr>
            <a:graphicFrameLocks noChangeAspect="1"/>
          </p:cNvGraphicFramePr>
          <p:nvPr/>
        </p:nvGraphicFramePr>
        <p:xfrm>
          <a:off x="5537200" y="3581400"/>
          <a:ext cx="266700" cy="546100"/>
        </p:xfrm>
        <a:graphic>
          <a:graphicData uri="http://schemas.openxmlformats.org/presentationml/2006/ole">
            <p:oleObj spid="_x0000_s39147" name="Equation" r:id="rId7" imgW="266469" imgH="545626" progId="Equation.DSMT4">
              <p:embed/>
            </p:oleObj>
          </a:graphicData>
        </a:graphic>
      </p:graphicFrame>
      <p:graphicFrame>
        <p:nvGraphicFramePr>
          <p:cNvPr id="39946" name="Object 10"/>
          <p:cNvGraphicFramePr>
            <a:graphicFrameLocks noChangeAspect="1"/>
          </p:cNvGraphicFramePr>
          <p:nvPr/>
        </p:nvGraphicFramePr>
        <p:xfrm>
          <a:off x="6927850" y="3727450"/>
          <a:ext cx="228600" cy="254000"/>
        </p:xfrm>
        <a:graphic>
          <a:graphicData uri="http://schemas.openxmlformats.org/presentationml/2006/ole">
            <p:oleObj spid="_x0000_s39148" name="Equation" r:id="rId8" imgW="228501" imgH="253890" progId="Equation.DSMT4">
              <p:embed/>
            </p:oleObj>
          </a:graphicData>
        </a:graphic>
      </p:graphicFrame>
      <p:graphicFrame>
        <p:nvGraphicFramePr>
          <p:cNvPr id="39947" name="Object 11"/>
          <p:cNvGraphicFramePr>
            <a:graphicFrameLocks noChangeAspect="1"/>
          </p:cNvGraphicFramePr>
          <p:nvPr/>
        </p:nvGraphicFramePr>
        <p:xfrm>
          <a:off x="9017000" y="3683000"/>
          <a:ext cx="127000" cy="203200"/>
        </p:xfrm>
        <a:graphic>
          <a:graphicData uri="http://schemas.openxmlformats.org/presentationml/2006/ole">
            <p:oleObj spid="_x0000_s39149" name="Equation" r:id="rId9" imgW="126835" imgH="202936" progId="Equation.DSMT4">
              <p:embed/>
            </p:oleObj>
          </a:graphicData>
        </a:graphic>
      </p:graphicFrame>
      <p:sp>
        <p:nvSpPr>
          <p:cNvPr id="39948" name="Line 12"/>
          <p:cNvSpPr>
            <a:spLocks noChangeShapeType="1"/>
          </p:cNvSpPr>
          <p:nvPr/>
        </p:nvSpPr>
        <p:spPr bwMode="auto">
          <a:xfrm>
            <a:off x="4013200" y="24384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9949" name="Object 13"/>
          <p:cNvGraphicFramePr>
            <a:graphicFrameLocks noChangeAspect="1"/>
          </p:cNvGraphicFramePr>
          <p:nvPr/>
        </p:nvGraphicFramePr>
        <p:xfrm>
          <a:off x="3594100" y="2311400"/>
          <a:ext cx="215900" cy="215900"/>
        </p:xfrm>
        <a:graphic>
          <a:graphicData uri="http://schemas.openxmlformats.org/presentationml/2006/ole">
            <p:oleObj spid="_x0000_s39150" name="Equation" r:id="rId10" imgW="215619" imgH="215619" progId="Equation.DSMT4">
              <p:embed/>
            </p:oleObj>
          </a:graphicData>
        </a:graphic>
      </p:graphicFrame>
      <p:graphicFrame>
        <p:nvGraphicFramePr>
          <p:cNvPr id="39950" name="Object 14"/>
          <p:cNvGraphicFramePr>
            <a:graphicFrameLocks noChangeAspect="1"/>
          </p:cNvGraphicFramePr>
          <p:nvPr/>
        </p:nvGraphicFramePr>
        <p:xfrm>
          <a:off x="3352800" y="4495800"/>
          <a:ext cx="2743200" cy="1181100"/>
        </p:xfrm>
        <a:graphic>
          <a:graphicData uri="http://schemas.openxmlformats.org/presentationml/2006/ole">
            <p:oleObj spid="_x0000_s39151" name="Equation" r:id="rId11" imgW="2743200" imgH="1181100" progId="Equation.DSMT4">
              <p:embed/>
            </p:oleObj>
          </a:graphicData>
        </a:graphic>
      </p:graphicFrame>
      <p:sp>
        <p:nvSpPr>
          <p:cNvPr id="39951" name="Text Box 15"/>
          <p:cNvSpPr txBox="1">
            <a:spLocks noChangeArrowheads="1"/>
          </p:cNvSpPr>
          <p:nvPr/>
        </p:nvSpPr>
        <p:spPr bwMode="auto">
          <a:xfrm>
            <a:off x="381000" y="152400"/>
            <a:ext cx="78470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sz="2400" b="1">
                <a:latin typeface="Times New Roman" pitchFamily="18" charset="0"/>
                <a:cs typeface="Times New Roman" pitchFamily="18" charset="0"/>
              </a:rPr>
              <a:t>Example 3-6 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Find the complex Fourier series coefficients for </a:t>
            </a:r>
          </a:p>
          <a:p>
            <a:pPr algn="l" eaLnBrk="1" hangingPunct="1"/>
            <a:r>
              <a:rPr lang="en-US" sz="2400">
                <a:latin typeface="Times New Roman" pitchFamily="18" charset="0"/>
                <a:cs typeface="Times New Roman" pitchFamily="18" charset="0"/>
              </a:rPr>
              <a:t>A half-rectified sine wave 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9952" name="Object 16"/>
          <p:cNvGraphicFramePr>
            <a:graphicFrameLocks noChangeAspect="1"/>
          </p:cNvGraphicFramePr>
          <p:nvPr/>
        </p:nvGraphicFramePr>
        <p:xfrm>
          <a:off x="2489200" y="3581400"/>
          <a:ext cx="419100" cy="546100"/>
        </p:xfrm>
        <a:graphic>
          <a:graphicData uri="http://schemas.openxmlformats.org/presentationml/2006/ole">
            <p:oleObj spid="_x0000_s39152" name="Equation" r:id="rId12" imgW="418918" imgH="545863" progId="Equation.DSMT4">
              <p:embed/>
            </p:oleObj>
          </a:graphicData>
        </a:graphic>
      </p:graphicFrame>
      <p:graphicFrame>
        <p:nvGraphicFramePr>
          <p:cNvPr id="39953" name="Object 17"/>
          <p:cNvGraphicFramePr>
            <a:graphicFrameLocks noChangeAspect="1"/>
          </p:cNvGraphicFramePr>
          <p:nvPr/>
        </p:nvGraphicFramePr>
        <p:xfrm>
          <a:off x="1054100" y="3657600"/>
          <a:ext cx="355600" cy="254000"/>
        </p:xfrm>
        <a:graphic>
          <a:graphicData uri="http://schemas.openxmlformats.org/presentationml/2006/ole">
            <p:oleObj spid="_x0000_s39153" name="Equation" r:id="rId13" imgW="355292" imgH="253780" progId="Equation.DSMT4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35463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62" name="Object 2"/>
          <p:cNvGraphicFramePr>
            <a:graphicFrameLocks noChangeAspect="1"/>
          </p:cNvGraphicFramePr>
          <p:nvPr/>
        </p:nvGraphicFramePr>
        <p:xfrm>
          <a:off x="5410200" y="457200"/>
          <a:ext cx="2743200" cy="1181100"/>
        </p:xfrm>
        <a:graphic>
          <a:graphicData uri="http://schemas.openxmlformats.org/presentationml/2006/ole">
            <p:oleObj spid="_x0000_s40053" name="Equation" r:id="rId3" imgW="2743200" imgH="1181100" progId="Equation.DSMT4">
              <p:embed/>
            </p:oleObj>
          </a:graphicData>
        </a:graphic>
      </p:graphicFrame>
      <p:graphicFrame>
        <p:nvGraphicFramePr>
          <p:cNvPr id="4104" name="Object 8"/>
          <p:cNvGraphicFramePr>
            <a:graphicFrameLocks noChangeAspect="1"/>
          </p:cNvGraphicFramePr>
          <p:nvPr/>
        </p:nvGraphicFramePr>
        <p:xfrm>
          <a:off x="228600" y="2057400"/>
          <a:ext cx="3097213" cy="1058863"/>
        </p:xfrm>
        <a:graphic>
          <a:graphicData uri="http://schemas.openxmlformats.org/presentationml/2006/ole">
            <p:oleObj spid="_x0000_s40054" name="Equation" r:id="rId4" imgW="2489200" imgH="850900" progId="Equation.DSMT4">
              <p:embed/>
            </p:oleObj>
          </a:graphicData>
        </a:graphic>
      </p:graphicFrame>
      <p:pic>
        <p:nvPicPr>
          <p:cNvPr id="11059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057400"/>
            <a:ext cx="2998788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59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0"/>
            <a:ext cx="3875088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598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71975" y="3810000"/>
            <a:ext cx="4772025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599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5105400"/>
            <a:ext cx="3913188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600" name="Line 8"/>
          <p:cNvSpPr>
            <a:spLocks noChangeShapeType="1"/>
          </p:cNvSpPr>
          <p:nvPr/>
        </p:nvSpPr>
        <p:spPr bwMode="auto">
          <a:xfrm>
            <a:off x="2362200" y="5867400"/>
            <a:ext cx="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0601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7400" y="6172200"/>
            <a:ext cx="658813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602" name="Line 10"/>
          <p:cNvSpPr>
            <a:spLocks noChangeShapeType="1"/>
          </p:cNvSpPr>
          <p:nvPr/>
        </p:nvSpPr>
        <p:spPr bwMode="auto">
          <a:xfrm>
            <a:off x="3962400" y="5791200"/>
            <a:ext cx="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10603" name="Object 11"/>
          <p:cNvGraphicFramePr>
            <a:graphicFrameLocks noChangeAspect="1"/>
          </p:cNvGraphicFramePr>
          <p:nvPr/>
        </p:nvGraphicFramePr>
        <p:xfrm>
          <a:off x="3505200" y="6172200"/>
          <a:ext cx="804863" cy="273050"/>
        </p:xfrm>
        <a:graphic>
          <a:graphicData uri="http://schemas.openxmlformats.org/presentationml/2006/ole">
            <p:oleObj spid="_x0000_s40055" name="Equation" r:id="rId10" imgW="634449" imgH="215713" progId="Equation.DSMT4">
              <p:embed/>
            </p:oleObj>
          </a:graphicData>
        </a:graphic>
      </p:graphicFrame>
      <p:graphicFrame>
        <p:nvGraphicFramePr>
          <p:cNvPr id="11272" name="Object 8"/>
          <p:cNvGraphicFramePr>
            <a:graphicFrameLocks noChangeAspect="1"/>
          </p:cNvGraphicFramePr>
          <p:nvPr/>
        </p:nvGraphicFramePr>
        <p:xfrm>
          <a:off x="6442075" y="2667000"/>
          <a:ext cx="2630488" cy="657225"/>
        </p:xfrm>
        <a:graphic>
          <a:graphicData uri="http://schemas.openxmlformats.org/presentationml/2006/ole">
            <p:oleObj spid="_x0000_s40056" name="Equation" r:id="rId11" imgW="3517900" imgH="876300" progId="Equation.DSMT4">
              <p:embed/>
            </p:oleObj>
          </a:graphicData>
        </a:graphic>
      </p:graphicFrame>
      <p:sp>
        <p:nvSpPr>
          <p:cNvPr id="110605" name="Line 13"/>
          <p:cNvSpPr>
            <a:spLocks noChangeShapeType="1"/>
          </p:cNvSpPr>
          <p:nvPr/>
        </p:nvSpPr>
        <p:spPr bwMode="auto">
          <a:xfrm>
            <a:off x="5029200" y="2514600"/>
            <a:ext cx="0" cy="4572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606" name="Line 14"/>
          <p:cNvSpPr>
            <a:spLocks noChangeShapeType="1"/>
          </p:cNvSpPr>
          <p:nvPr/>
        </p:nvSpPr>
        <p:spPr bwMode="auto">
          <a:xfrm>
            <a:off x="5029200" y="2971800"/>
            <a:ext cx="13716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0975" name="Picture 15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0"/>
            <a:ext cx="4433888" cy="19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608" name="Picture 16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3962400"/>
            <a:ext cx="503238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0609" name="Object 17"/>
          <p:cNvGraphicFramePr>
            <a:graphicFrameLocks noChangeAspect="1"/>
          </p:cNvGraphicFramePr>
          <p:nvPr/>
        </p:nvGraphicFramePr>
        <p:xfrm>
          <a:off x="5867400" y="4648200"/>
          <a:ext cx="1343025" cy="320675"/>
        </p:xfrm>
        <a:graphic>
          <a:graphicData uri="http://schemas.openxmlformats.org/presentationml/2006/ole">
            <p:oleObj spid="_x0000_s40057" name="Equation" r:id="rId14" imgW="1066337" imgH="253890" progId="Equation.DSMT4">
              <p:embed/>
            </p:oleObj>
          </a:graphicData>
        </a:graphic>
      </p:graphicFrame>
      <p:pic>
        <p:nvPicPr>
          <p:cNvPr id="110610" name="Picture 18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5257800"/>
            <a:ext cx="503238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4761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600" grpId="0" animBg="1"/>
      <p:bldP spid="110602" grpId="0" animBg="1"/>
      <p:bldP spid="110605" grpId="0" animBg="1"/>
      <p:bldP spid="11060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95600" y="533400"/>
            <a:ext cx="3390900" cy="387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228600" y="4729163"/>
            <a:ext cx="8132763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Jean Baptiste Joseph Fourier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(21 March 1768 – 16 May 1830) </a:t>
            </a:r>
          </a:p>
          <a:p>
            <a:pPr algn="l" eaLnBrk="1" hangingPunct="1"/>
            <a:r>
              <a:rPr lang="en-US" sz="2400">
                <a:latin typeface="Times New Roman" pitchFamily="18" charset="0"/>
                <a:cs typeface="Times New Roman" pitchFamily="18" charset="0"/>
              </a:rPr>
              <a:t>was a French mathematician and physicist </a:t>
            </a:r>
          </a:p>
          <a:p>
            <a:pPr algn="l" eaLnBrk="1" hangingPunct="1"/>
            <a:r>
              <a:rPr lang="en-US" sz="2400">
                <a:latin typeface="Times New Roman" pitchFamily="18" charset="0"/>
                <a:cs typeface="Times New Roman" pitchFamily="18" charset="0"/>
              </a:rPr>
              <a:t>best known for initiating the investigation of Fourier series </a:t>
            </a:r>
          </a:p>
          <a:p>
            <a:pPr algn="l" eaLnBrk="1" hangingPunct="1"/>
            <a:r>
              <a:rPr lang="en-US" sz="2400">
                <a:latin typeface="Times New Roman" pitchFamily="18" charset="0"/>
                <a:cs typeface="Times New Roman" pitchFamily="18" charset="0"/>
              </a:rPr>
              <a:t>and their applications to problems of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heat transfer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 eaLnBrk="1" hangingPunct="1"/>
            <a:r>
              <a:rPr lang="en-US" sz="240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vibrations</a:t>
            </a:r>
          </a:p>
        </p:txBody>
      </p:sp>
    </p:spTree>
    <p:extLst>
      <p:ext uri="{BB962C8B-B14F-4D97-AF65-F5344CB8AC3E}">
        <p14:creationId xmlns:p14="http://schemas.microsoft.com/office/powerpoint/2010/main" xmlns="" val="233083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86" name="Object 2"/>
          <p:cNvGraphicFramePr>
            <a:graphicFrameLocks noChangeAspect="1"/>
          </p:cNvGraphicFramePr>
          <p:nvPr/>
        </p:nvGraphicFramePr>
        <p:xfrm>
          <a:off x="5410200" y="457200"/>
          <a:ext cx="2743200" cy="1181100"/>
        </p:xfrm>
        <a:graphic>
          <a:graphicData uri="http://schemas.openxmlformats.org/presentationml/2006/ole">
            <p:oleObj spid="_x0000_s41100" name="Equation" r:id="rId3" imgW="2743200" imgH="1181100" progId="Equation.DSMT4">
              <p:embed/>
            </p:oleObj>
          </a:graphicData>
        </a:graphic>
      </p:graphicFrame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33600"/>
            <a:ext cx="3913188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0"/>
            <a:ext cx="4433888" cy="19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0"/>
            <a:ext cx="503238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286000"/>
            <a:ext cx="17272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104" name="Object 8"/>
          <p:cNvGraphicFramePr>
            <a:graphicFrameLocks noChangeAspect="1"/>
          </p:cNvGraphicFramePr>
          <p:nvPr/>
        </p:nvGraphicFramePr>
        <p:xfrm>
          <a:off x="1104900" y="3200400"/>
          <a:ext cx="3927475" cy="474663"/>
        </p:xfrm>
        <a:graphic>
          <a:graphicData uri="http://schemas.openxmlformats.org/presentationml/2006/ole">
            <p:oleObj spid="_x0000_s41101" name="Equation" r:id="rId8" imgW="2628900" imgH="317500" progId="Equation.DSMT4">
              <p:embed/>
            </p:oleObj>
          </a:graphicData>
        </a:graphic>
      </p:graphicFrame>
      <p:sp>
        <p:nvSpPr>
          <p:cNvPr id="111624" name="Line 8"/>
          <p:cNvSpPr>
            <a:spLocks noChangeShapeType="1"/>
          </p:cNvSpPr>
          <p:nvPr/>
        </p:nvSpPr>
        <p:spPr bwMode="auto">
          <a:xfrm flipH="1">
            <a:off x="2895600" y="3657600"/>
            <a:ext cx="533400" cy="533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" name="Object 8"/>
          <p:cNvGraphicFramePr>
            <a:graphicFrameLocks noChangeAspect="1"/>
          </p:cNvGraphicFramePr>
          <p:nvPr/>
        </p:nvGraphicFramePr>
        <p:xfrm>
          <a:off x="2590800" y="4191000"/>
          <a:ext cx="284163" cy="247650"/>
        </p:xfrm>
        <a:graphic>
          <a:graphicData uri="http://schemas.openxmlformats.org/presentationml/2006/ole">
            <p:oleObj spid="_x0000_s41102" name="Equation" r:id="rId9" imgW="190335" imgH="164957" progId="Equation.DSMT4">
              <p:embed/>
            </p:oleObj>
          </a:graphicData>
        </a:graphic>
      </p:graphicFrame>
      <p:sp>
        <p:nvSpPr>
          <p:cNvPr id="111626" name="Line 10"/>
          <p:cNvSpPr>
            <a:spLocks noChangeShapeType="1"/>
          </p:cNvSpPr>
          <p:nvPr/>
        </p:nvSpPr>
        <p:spPr bwMode="auto">
          <a:xfrm>
            <a:off x="4343400" y="3657600"/>
            <a:ext cx="381000" cy="533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" name="Object 8"/>
          <p:cNvGraphicFramePr>
            <a:graphicFrameLocks noChangeAspect="1"/>
          </p:cNvGraphicFramePr>
          <p:nvPr/>
        </p:nvGraphicFramePr>
        <p:xfrm>
          <a:off x="4724400" y="4114800"/>
          <a:ext cx="530225" cy="361950"/>
        </p:xfrm>
        <a:graphic>
          <a:graphicData uri="http://schemas.openxmlformats.org/presentationml/2006/ole">
            <p:oleObj spid="_x0000_s41103" name="Equation" r:id="rId10" imgW="355446" imgH="241195" progId="Equation.DSMT4">
              <p:embed/>
            </p:oleObj>
          </a:graphicData>
        </a:graphic>
      </p:graphicFrame>
      <p:graphicFrame>
        <p:nvGraphicFramePr>
          <p:cNvPr id="4" name="Object 8"/>
          <p:cNvGraphicFramePr>
            <a:graphicFrameLocks noChangeAspect="1"/>
          </p:cNvGraphicFramePr>
          <p:nvPr/>
        </p:nvGraphicFramePr>
        <p:xfrm>
          <a:off x="5257800" y="3200400"/>
          <a:ext cx="852488" cy="361950"/>
        </p:xfrm>
        <a:graphic>
          <a:graphicData uri="http://schemas.openxmlformats.org/presentationml/2006/ole">
            <p:oleObj spid="_x0000_s41104" name="Equation" r:id="rId11" imgW="571252" imgH="241195" progId="Equation.DSMT4">
              <p:embed/>
            </p:oleObj>
          </a:graphicData>
        </a:graphic>
      </p:graphicFrame>
      <p:sp>
        <p:nvSpPr>
          <p:cNvPr id="111629" name="AutoShape 13"/>
          <p:cNvSpPr>
            <a:spLocks noChangeArrowheads="1"/>
          </p:cNvSpPr>
          <p:nvPr/>
        </p:nvSpPr>
        <p:spPr bwMode="auto">
          <a:xfrm>
            <a:off x="533400" y="5410200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11630" name="Object 14"/>
          <p:cNvGraphicFramePr>
            <a:graphicFrameLocks noChangeAspect="1"/>
          </p:cNvGraphicFramePr>
          <p:nvPr/>
        </p:nvGraphicFramePr>
        <p:xfrm>
          <a:off x="1828800" y="4800600"/>
          <a:ext cx="4597400" cy="1828800"/>
        </p:xfrm>
        <a:graphic>
          <a:graphicData uri="http://schemas.openxmlformats.org/presentationml/2006/ole">
            <p:oleObj spid="_x0000_s41105" name="Equation" r:id="rId12" imgW="4597400" imgH="1828800" progId="Equation.DSMT4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009845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4" grpId="0" animBg="1"/>
      <p:bldP spid="111626" grpId="0" animBg="1"/>
      <p:bldP spid="11162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010" name="Object 2"/>
          <p:cNvGraphicFramePr>
            <a:graphicFrameLocks noChangeAspect="1"/>
          </p:cNvGraphicFramePr>
          <p:nvPr/>
        </p:nvGraphicFramePr>
        <p:xfrm>
          <a:off x="5410200" y="457200"/>
          <a:ext cx="2743200" cy="1181100"/>
        </p:xfrm>
        <a:graphic>
          <a:graphicData uri="http://schemas.openxmlformats.org/presentationml/2006/ole">
            <p:oleObj spid="_x0000_s42147" name="Equation" r:id="rId3" imgW="2743200" imgH="1181100" progId="Equation.DSMT4">
              <p:embed/>
            </p:oleObj>
          </a:graphicData>
        </a:graphic>
      </p:graphicFrame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0"/>
            <a:ext cx="4433888" cy="19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3012" name="Object 4"/>
          <p:cNvGraphicFramePr>
            <a:graphicFrameLocks noChangeAspect="1"/>
          </p:cNvGraphicFramePr>
          <p:nvPr/>
        </p:nvGraphicFramePr>
        <p:xfrm>
          <a:off x="990600" y="2209800"/>
          <a:ext cx="4597400" cy="1828800"/>
        </p:xfrm>
        <a:graphic>
          <a:graphicData uri="http://schemas.openxmlformats.org/presentationml/2006/ole">
            <p:oleObj spid="_x0000_s42148" name="Equation" r:id="rId5" imgW="4597400" imgH="1828800" progId="Equation.DSMT4">
              <p:embed/>
            </p:oleObj>
          </a:graphicData>
        </a:graphic>
      </p:graphicFrame>
      <p:graphicFrame>
        <p:nvGraphicFramePr>
          <p:cNvPr id="112645" name="Object 4"/>
          <p:cNvGraphicFramePr>
            <a:graphicFrameLocks noChangeAspect="1"/>
          </p:cNvGraphicFramePr>
          <p:nvPr/>
        </p:nvGraphicFramePr>
        <p:xfrm>
          <a:off x="1143000" y="4191000"/>
          <a:ext cx="3967163" cy="949325"/>
        </p:xfrm>
        <a:graphic>
          <a:graphicData uri="http://schemas.openxmlformats.org/presentationml/2006/ole">
            <p:oleObj spid="_x0000_s42149" name="Equation" r:id="rId6" imgW="3975100" imgH="952500" progId="Equation.DSMT4">
              <p:embed/>
            </p:oleObj>
          </a:graphicData>
        </a:graphic>
      </p:graphicFrame>
      <p:graphicFrame>
        <p:nvGraphicFramePr>
          <p:cNvPr id="112646" name="Object 4"/>
          <p:cNvGraphicFramePr>
            <a:graphicFrameLocks noChangeAspect="1"/>
          </p:cNvGraphicFramePr>
          <p:nvPr/>
        </p:nvGraphicFramePr>
        <p:xfrm>
          <a:off x="5257800" y="4114800"/>
          <a:ext cx="2749550" cy="949325"/>
        </p:xfrm>
        <a:graphic>
          <a:graphicData uri="http://schemas.openxmlformats.org/presentationml/2006/ole">
            <p:oleObj spid="_x0000_s42150" name="Equation" r:id="rId7" imgW="2755900" imgH="952500" progId="Equation.DSMT4">
              <p:embed/>
            </p:oleObj>
          </a:graphicData>
        </a:graphic>
      </p:graphicFrame>
      <p:graphicFrame>
        <p:nvGraphicFramePr>
          <p:cNvPr id="112647" name="Object 7"/>
          <p:cNvGraphicFramePr>
            <a:graphicFrameLocks noChangeAspect="1"/>
          </p:cNvGraphicFramePr>
          <p:nvPr/>
        </p:nvGraphicFramePr>
        <p:xfrm>
          <a:off x="8229600" y="4114800"/>
          <a:ext cx="596900" cy="774700"/>
        </p:xfrm>
        <a:graphic>
          <a:graphicData uri="http://schemas.openxmlformats.org/presentationml/2006/ole">
            <p:oleObj spid="_x0000_s42151" name="Equation" r:id="rId8" imgW="596641" imgH="774364" progId="Equation.DSMT4">
              <p:embed/>
            </p:oleObj>
          </a:graphicData>
        </a:graphic>
      </p:graphicFrame>
      <p:sp>
        <p:nvSpPr>
          <p:cNvPr id="112648" name="Text Box 8"/>
          <p:cNvSpPr txBox="1">
            <a:spLocks noChangeArrowheads="1"/>
          </p:cNvSpPr>
          <p:nvPr/>
        </p:nvSpPr>
        <p:spPr bwMode="auto">
          <a:xfrm>
            <a:off x="36513" y="5110163"/>
            <a:ext cx="13160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>
                <a:latin typeface="Times New Roman" pitchFamily="18" charset="0"/>
                <a:cs typeface="Times New Roman" pitchFamily="18" charset="0"/>
              </a:rPr>
              <a:t>Similarly</a:t>
            </a:r>
          </a:p>
        </p:txBody>
      </p:sp>
      <p:graphicFrame>
        <p:nvGraphicFramePr>
          <p:cNvPr id="112649" name="Object 9"/>
          <p:cNvGraphicFramePr>
            <a:graphicFrameLocks noChangeAspect="1"/>
          </p:cNvGraphicFramePr>
          <p:nvPr/>
        </p:nvGraphicFramePr>
        <p:xfrm>
          <a:off x="1219200" y="5715000"/>
          <a:ext cx="1422400" cy="774700"/>
        </p:xfrm>
        <a:graphic>
          <a:graphicData uri="http://schemas.openxmlformats.org/presentationml/2006/ole">
            <p:oleObj spid="_x0000_s42152" name="Equation" r:id="rId9" imgW="1422400" imgH="774700" progId="Equation.DSMT4">
              <p:embed/>
            </p:oleObj>
          </a:graphicData>
        </a:graphic>
      </p:graphicFrame>
      <p:graphicFrame>
        <p:nvGraphicFramePr>
          <p:cNvPr id="43018" name="Object 8"/>
          <p:cNvGraphicFramePr>
            <a:graphicFrameLocks noChangeAspect="1"/>
          </p:cNvGraphicFramePr>
          <p:nvPr/>
        </p:nvGraphicFramePr>
        <p:xfrm>
          <a:off x="5867400" y="2133600"/>
          <a:ext cx="3097213" cy="1058863"/>
        </p:xfrm>
        <a:graphic>
          <a:graphicData uri="http://schemas.openxmlformats.org/presentationml/2006/ole">
            <p:oleObj spid="_x0000_s42153" name="Equation" r:id="rId10" imgW="2489200" imgH="850900" progId="Equation.DSMT4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629323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590800"/>
            <a:ext cx="5840413" cy="277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4035" name="Object 3"/>
          <p:cNvGraphicFramePr>
            <a:graphicFrameLocks noChangeAspect="1"/>
          </p:cNvGraphicFramePr>
          <p:nvPr/>
        </p:nvGraphicFramePr>
        <p:xfrm>
          <a:off x="5410200" y="457200"/>
          <a:ext cx="2743200" cy="1181100"/>
        </p:xfrm>
        <a:graphic>
          <a:graphicData uri="http://schemas.openxmlformats.org/presentationml/2006/ole">
            <p:oleObj spid="_x0000_s43033" name="Equation" r:id="rId4" imgW="2743200" imgH="1181100" progId="Equation.DSMT4">
              <p:embed/>
            </p:oleObj>
          </a:graphicData>
        </a:graphic>
      </p:graphicFrame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0"/>
            <a:ext cx="4433888" cy="19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7" name="Text Box 6"/>
          <p:cNvSpPr txBox="1">
            <a:spLocks noChangeArrowheads="1"/>
          </p:cNvSpPr>
          <p:nvPr/>
        </p:nvSpPr>
        <p:spPr bwMode="auto">
          <a:xfrm>
            <a:off x="433388" y="5719763"/>
            <a:ext cx="3281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First Entry in Table 3-1</a:t>
            </a:r>
          </a:p>
        </p:txBody>
      </p:sp>
    </p:spTree>
    <p:extLst>
      <p:ext uri="{BB962C8B-B14F-4D97-AF65-F5344CB8AC3E}">
        <p14:creationId xmlns:p14="http://schemas.microsoft.com/office/powerpoint/2010/main" xmlns="" val="293829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04800"/>
            <a:ext cx="4632960" cy="6035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6474289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00" y="914400"/>
            <a:ext cx="6811963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059" name="Text Box 6"/>
          <p:cNvSpPr txBox="1">
            <a:spLocks noChangeArrowheads="1"/>
          </p:cNvSpPr>
          <p:nvPr/>
        </p:nvSpPr>
        <p:spPr bwMode="auto">
          <a:xfrm>
            <a:off x="3581400" y="228600"/>
            <a:ext cx="277249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Table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3-1(old Book)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060" name="Oval 7"/>
          <p:cNvSpPr>
            <a:spLocks noChangeArrowheads="1"/>
          </p:cNvSpPr>
          <p:nvPr/>
        </p:nvSpPr>
        <p:spPr bwMode="auto">
          <a:xfrm>
            <a:off x="3048000" y="3733800"/>
            <a:ext cx="304800" cy="304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1" name="Oval 8"/>
          <p:cNvSpPr>
            <a:spLocks noChangeArrowheads="1"/>
          </p:cNvSpPr>
          <p:nvPr/>
        </p:nvSpPr>
        <p:spPr bwMode="auto">
          <a:xfrm>
            <a:off x="3429000" y="3429000"/>
            <a:ext cx="228600" cy="304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7861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4"/>
          <p:cNvGraphicFramePr>
            <a:graphicFrameLocks noChangeAspect="1"/>
          </p:cNvGraphicFramePr>
          <p:nvPr/>
        </p:nvGraphicFramePr>
        <p:xfrm>
          <a:off x="5334000" y="838200"/>
          <a:ext cx="1563688" cy="620713"/>
        </p:xfrm>
        <a:graphic>
          <a:graphicData uri="http://schemas.openxmlformats.org/presentationml/2006/ole">
            <p:oleObj spid="_x0000_s44357" name="Equation" r:id="rId4" imgW="1562100" imgH="622300" progId="Equation.DSMT4">
              <p:embed/>
            </p:oleObj>
          </a:graphicData>
        </a:graphic>
      </p:graphicFrame>
      <p:graphicFrame>
        <p:nvGraphicFramePr>
          <p:cNvPr id="7171" name="Object 7"/>
          <p:cNvGraphicFramePr>
            <a:graphicFrameLocks noChangeAspect="1"/>
          </p:cNvGraphicFramePr>
          <p:nvPr/>
        </p:nvGraphicFramePr>
        <p:xfrm>
          <a:off x="5105400" y="1600200"/>
          <a:ext cx="2286000" cy="831850"/>
        </p:xfrm>
        <a:graphic>
          <a:graphicData uri="http://schemas.openxmlformats.org/presentationml/2006/ole">
            <p:oleObj spid="_x0000_s44358" name="Equation" r:id="rId5" imgW="2260600" imgH="825500" progId="Equation.DSMT4">
              <p:embed/>
            </p:oleObj>
          </a:graphicData>
        </a:graphic>
      </p:graphicFrame>
      <p:graphicFrame>
        <p:nvGraphicFramePr>
          <p:cNvPr id="7172" name="Object 8"/>
          <p:cNvGraphicFramePr>
            <a:graphicFrameLocks noChangeAspect="1"/>
          </p:cNvGraphicFramePr>
          <p:nvPr/>
        </p:nvGraphicFramePr>
        <p:xfrm>
          <a:off x="228600" y="838200"/>
          <a:ext cx="4470400" cy="622300"/>
        </p:xfrm>
        <a:graphic>
          <a:graphicData uri="http://schemas.openxmlformats.org/presentationml/2006/ole">
            <p:oleObj spid="_x0000_s44359" name="Equation" r:id="rId6" imgW="4470400" imgH="622300" progId="Equation.DSMT4">
              <p:embed/>
            </p:oleObj>
          </a:graphicData>
        </a:graphic>
      </p:graphicFrame>
      <p:graphicFrame>
        <p:nvGraphicFramePr>
          <p:cNvPr id="23561" name="Object 9"/>
          <p:cNvGraphicFramePr>
            <a:graphicFrameLocks noChangeAspect="1"/>
          </p:cNvGraphicFramePr>
          <p:nvPr/>
        </p:nvGraphicFramePr>
        <p:xfrm>
          <a:off x="304800" y="2286000"/>
          <a:ext cx="3752850" cy="849313"/>
        </p:xfrm>
        <a:graphic>
          <a:graphicData uri="http://schemas.openxmlformats.org/presentationml/2006/ole">
            <p:oleObj spid="_x0000_s44360" name="Equation" r:id="rId7" imgW="3759200" imgH="850900" progId="Equation.DSMT4">
              <p:embed/>
            </p:oleObj>
          </a:graphicData>
        </a:graphic>
      </p:graphicFrame>
      <p:graphicFrame>
        <p:nvGraphicFramePr>
          <p:cNvPr id="23562" name="Object 10"/>
          <p:cNvGraphicFramePr>
            <a:graphicFrameLocks noChangeAspect="1"/>
          </p:cNvGraphicFramePr>
          <p:nvPr/>
        </p:nvGraphicFramePr>
        <p:xfrm>
          <a:off x="0" y="3124200"/>
          <a:ext cx="2698750" cy="849313"/>
        </p:xfrm>
        <a:graphic>
          <a:graphicData uri="http://schemas.openxmlformats.org/presentationml/2006/ole">
            <p:oleObj spid="_x0000_s44361" name="Equation" r:id="rId8" imgW="2705100" imgH="850900" progId="Equation.DSMT4">
              <p:embed/>
            </p:oleObj>
          </a:graphicData>
        </a:graphic>
      </p:graphicFrame>
      <p:graphicFrame>
        <p:nvGraphicFramePr>
          <p:cNvPr id="23563" name="Object 11"/>
          <p:cNvGraphicFramePr>
            <a:graphicFrameLocks noChangeAspect="1"/>
          </p:cNvGraphicFramePr>
          <p:nvPr/>
        </p:nvGraphicFramePr>
        <p:xfrm>
          <a:off x="1295400" y="4724400"/>
          <a:ext cx="1841500" cy="546100"/>
        </p:xfrm>
        <a:graphic>
          <a:graphicData uri="http://schemas.openxmlformats.org/presentationml/2006/ole">
            <p:oleObj spid="_x0000_s44362" name="Equation" r:id="rId9" imgW="1841500" imgH="546100" progId="Equation.DSMT4">
              <p:embed/>
            </p:oleObj>
          </a:graphicData>
        </a:graphic>
      </p:graphicFrame>
      <p:graphicFrame>
        <p:nvGraphicFramePr>
          <p:cNvPr id="23564" name="Object 12"/>
          <p:cNvGraphicFramePr>
            <a:graphicFrameLocks noChangeAspect="1"/>
          </p:cNvGraphicFramePr>
          <p:nvPr/>
        </p:nvGraphicFramePr>
        <p:xfrm>
          <a:off x="3581400" y="3962400"/>
          <a:ext cx="812800" cy="330200"/>
        </p:xfrm>
        <a:graphic>
          <a:graphicData uri="http://schemas.openxmlformats.org/presentationml/2006/ole">
            <p:oleObj spid="_x0000_s44363" name="Equation" r:id="rId10" imgW="812447" imgH="330057" progId="Equation.DSMT4">
              <p:embed/>
            </p:oleObj>
          </a:graphicData>
        </a:graphic>
      </p:graphicFrame>
      <p:graphicFrame>
        <p:nvGraphicFramePr>
          <p:cNvPr id="23565" name="Object 13"/>
          <p:cNvGraphicFramePr>
            <a:graphicFrameLocks noChangeAspect="1"/>
          </p:cNvGraphicFramePr>
          <p:nvPr/>
        </p:nvGraphicFramePr>
        <p:xfrm>
          <a:off x="3581400" y="4648200"/>
          <a:ext cx="1930400" cy="546100"/>
        </p:xfrm>
        <a:graphic>
          <a:graphicData uri="http://schemas.openxmlformats.org/presentationml/2006/ole">
            <p:oleObj spid="_x0000_s44364" name="Equation" r:id="rId11" imgW="1930400" imgH="546100" progId="Equation.DSMT4">
              <p:embed/>
            </p:oleObj>
          </a:graphicData>
        </a:graphic>
      </p:graphicFrame>
      <p:graphicFrame>
        <p:nvGraphicFramePr>
          <p:cNvPr id="23566" name="Object 14"/>
          <p:cNvGraphicFramePr>
            <a:graphicFrameLocks noChangeAspect="1"/>
          </p:cNvGraphicFramePr>
          <p:nvPr/>
        </p:nvGraphicFramePr>
        <p:xfrm>
          <a:off x="5562600" y="4648200"/>
          <a:ext cx="584200" cy="393700"/>
        </p:xfrm>
        <a:graphic>
          <a:graphicData uri="http://schemas.openxmlformats.org/presentationml/2006/ole">
            <p:oleObj spid="_x0000_s44365" name="Equation" r:id="rId12" imgW="583947" imgH="393529" progId="Equation.DSMT4">
              <p:embed/>
            </p:oleObj>
          </a:graphicData>
        </a:graphic>
      </p:graphicFrame>
      <p:graphicFrame>
        <p:nvGraphicFramePr>
          <p:cNvPr id="23567" name="Object 15"/>
          <p:cNvGraphicFramePr>
            <a:graphicFrameLocks noChangeAspect="1"/>
          </p:cNvGraphicFramePr>
          <p:nvPr/>
        </p:nvGraphicFramePr>
        <p:xfrm>
          <a:off x="1447800" y="6019800"/>
          <a:ext cx="1435100" cy="393700"/>
        </p:xfrm>
        <a:graphic>
          <a:graphicData uri="http://schemas.openxmlformats.org/presentationml/2006/ole">
            <p:oleObj spid="_x0000_s44366" name="Equation" r:id="rId13" imgW="1435100" imgH="393700" progId="Equation.DSMT4">
              <p:embed/>
            </p:oleObj>
          </a:graphicData>
        </a:graphic>
      </p:graphicFrame>
      <p:graphicFrame>
        <p:nvGraphicFramePr>
          <p:cNvPr id="23568" name="Object 16"/>
          <p:cNvGraphicFramePr>
            <a:graphicFrameLocks noChangeAspect="1"/>
          </p:cNvGraphicFramePr>
          <p:nvPr/>
        </p:nvGraphicFramePr>
        <p:xfrm>
          <a:off x="3505200" y="5867400"/>
          <a:ext cx="1473200" cy="711200"/>
        </p:xfrm>
        <a:graphic>
          <a:graphicData uri="http://schemas.openxmlformats.org/presentationml/2006/ole">
            <p:oleObj spid="_x0000_s44367" name="Equation" r:id="rId14" imgW="1473200" imgH="711200" progId="Equation.DSMT4">
              <p:embed/>
            </p:oleObj>
          </a:graphicData>
        </a:graphic>
      </p:graphicFrame>
      <p:sp>
        <p:nvSpPr>
          <p:cNvPr id="46093" name="TextBox 12"/>
          <p:cNvSpPr txBox="1">
            <a:spLocks noChangeArrowheads="1"/>
          </p:cNvSpPr>
          <p:nvPr/>
        </p:nvSpPr>
        <p:spPr bwMode="auto">
          <a:xfrm>
            <a:off x="381000" y="152400"/>
            <a:ext cx="6831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sz="2400" b="1">
                <a:latin typeface="Times New Roman" pitchFamily="18" charset="0"/>
                <a:cs typeface="Times New Roman" pitchFamily="18" charset="0"/>
              </a:rPr>
              <a:t>Symmetry  Properties of Fourier Series coefficients</a:t>
            </a:r>
          </a:p>
        </p:txBody>
      </p:sp>
      <p:graphicFrame>
        <p:nvGraphicFramePr>
          <p:cNvPr id="4102" name="Object 6"/>
          <p:cNvGraphicFramePr>
            <a:graphicFrameLocks noChangeAspect="1"/>
          </p:cNvGraphicFramePr>
          <p:nvPr/>
        </p:nvGraphicFramePr>
        <p:xfrm>
          <a:off x="381000" y="1600200"/>
          <a:ext cx="1709738" cy="849313"/>
        </p:xfrm>
        <a:graphic>
          <a:graphicData uri="http://schemas.openxmlformats.org/presentationml/2006/ole">
            <p:oleObj spid="_x0000_s44368" name="Equation" r:id="rId15" imgW="1714500" imgH="850900" progId="Equation.DSMT4">
              <p:embed/>
            </p:oleObj>
          </a:graphicData>
        </a:graphic>
      </p:graphicFrame>
      <p:sp>
        <p:nvSpPr>
          <p:cNvPr id="7184" name="AutoShape 16"/>
          <p:cNvSpPr>
            <a:spLocks noChangeArrowheads="1"/>
          </p:cNvSpPr>
          <p:nvPr/>
        </p:nvSpPr>
        <p:spPr bwMode="auto">
          <a:xfrm>
            <a:off x="381000" y="5410200"/>
            <a:ext cx="533400" cy="485775"/>
          </a:xfrm>
          <a:prstGeom prst="rightArrow">
            <a:avLst>
              <a:gd name="adj1" fmla="val 50000"/>
              <a:gd name="adj2" fmla="val 27451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" name="Object 15"/>
          <p:cNvGraphicFramePr>
            <a:graphicFrameLocks noChangeAspect="1"/>
          </p:cNvGraphicFramePr>
          <p:nvPr/>
        </p:nvGraphicFramePr>
        <p:xfrm>
          <a:off x="1371600" y="5486400"/>
          <a:ext cx="1549400" cy="330200"/>
        </p:xfrm>
        <a:graphic>
          <a:graphicData uri="http://schemas.openxmlformats.org/presentationml/2006/ole">
            <p:oleObj spid="_x0000_s44369" name="Equation" r:id="rId16" imgW="1549400" imgH="330200" progId="Equation.DSMT4">
              <p:embed/>
            </p:oleObj>
          </a:graphicData>
        </a:graphic>
      </p:graphicFrame>
      <p:graphicFrame>
        <p:nvGraphicFramePr>
          <p:cNvPr id="3" name="Object 15"/>
          <p:cNvGraphicFramePr>
            <a:graphicFrameLocks noChangeAspect="1"/>
          </p:cNvGraphicFramePr>
          <p:nvPr/>
        </p:nvGraphicFramePr>
        <p:xfrm>
          <a:off x="3581400" y="5410200"/>
          <a:ext cx="1701800" cy="330200"/>
        </p:xfrm>
        <a:graphic>
          <a:graphicData uri="http://schemas.openxmlformats.org/presentationml/2006/ole">
            <p:oleObj spid="_x0000_s44370" name="Equation" r:id="rId17" imgW="1701800" imgH="330200" progId="Equation.DSMT4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527996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4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304800" y="457200"/>
            <a:ext cx="1435100" cy="36671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b="1">
                <a:latin typeface="Times New Roman" pitchFamily="18" charset="0"/>
                <a:cs typeface="Times New Roman" pitchFamily="18" charset="0"/>
              </a:rPr>
              <a:t>Line Spectra</a:t>
            </a:r>
          </a:p>
        </p:txBody>
      </p:sp>
      <p:graphicFrame>
        <p:nvGraphicFramePr>
          <p:cNvPr id="15367" name="Object 7"/>
          <p:cNvGraphicFramePr>
            <a:graphicFrameLocks noChangeAspect="1"/>
          </p:cNvGraphicFramePr>
          <p:nvPr/>
        </p:nvGraphicFramePr>
        <p:xfrm>
          <a:off x="1257300" y="2362200"/>
          <a:ext cx="7886700" cy="685800"/>
        </p:xfrm>
        <a:graphic>
          <a:graphicData uri="http://schemas.openxmlformats.org/presentationml/2006/ole">
            <p:oleObj spid="_x0000_s45175" name="Equation" r:id="rId4" imgW="7874000" imgH="685800" progId="Equation.DSMT4">
              <p:embed/>
            </p:oleObj>
          </a:graphicData>
        </a:graphic>
      </p:graphicFrame>
      <p:graphicFrame>
        <p:nvGraphicFramePr>
          <p:cNvPr id="47111" name="Object 4"/>
          <p:cNvGraphicFramePr>
            <a:graphicFrameLocks noChangeAspect="1"/>
          </p:cNvGraphicFramePr>
          <p:nvPr/>
        </p:nvGraphicFramePr>
        <p:xfrm>
          <a:off x="304800" y="1295400"/>
          <a:ext cx="3141663" cy="931863"/>
        </p:xfrm>
        <a:graphic>
          <a:graphicData uri="http://schemas.openxmlformats.org/presentationml/2006/ole">
            <p:oleObj spid="_x0000_s45176" name="Equation" r:id="rId5" imgW="2095500" imgH="622300" progId="Equation.DSMT4">
              <p:embed/>
            </p:oleObj>
          </a:graphicData>
        </a:graphic>
      </p:graphicFrame>
      <p:sp>
        <p:nvSpPr>
          <p:cNvPr id="47112" name="Text Box 8"/>
          <p:cNvSpPr txBox="1">
            <a:spLocks noChangeArrowheads="1"/>
          </p:cNvSpPr>
          <p:nvPr/>
        </p:nvSpPr>
        <p:spPr bwMode="auto">
          <a:xfrm>
            <a:off x="152400" y="3048000"/>
            <a:ext cx="781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b="1">
                <a:latin typeface="Times New Roman" pitchFamily="18" charset="0"/>
                <a:cs typeface="Times New Roman" pitchFamily="18" charset="0"/>
              </a:rPr>
              <a:t>where</a:t>
            </a:r>
          </a:p>
        </p:txBody>
      </p:sp>
      <p:graphicFrame>
        <p:nvGraphicFramePr>
          <p:cNvPr id="47113" name="Object 4"/>
          <p:cNvGraphicFramePr>
            <a:graphicFrameLocks noChangeAspect="1"/>
          </p:cNvGraphicFramePr>
          <p:nvPr/>
        </p:nvGraphicFramePr>
        <p:xfrm>
          <a:off x="798513" y="3608388"/>
          <a:ext cx="2152650" cy="571500"/>
        </p:xfrm>
        <a:graphic>
          <a:graphicData uri="http://schemas.openxmlformats.org/presentationml/2006/ole">
            <p:oleObj spid="_x0000_s45177" name="Equation" r:id="rId6" imgW="1435100" imgH="381000" progId="Equation.DSMT4">
              <p:embed/>
            </p:oleObj>
          </a:graphicData>
        </a:graphic>
      </p:graphicFrame>
      <p:sp>
        <p:nvSpPr>
          <p:cNvPr id="47114" name="Text Box 10"/>
          <p:cNvSpPr txBox="1">
            <a:spLocks noChangeArrowheads="1"/>
          </p:cNvSpPr>
          <p:nvPr/>
        </p:nvSpPr>
        <p:spPr bwMode="auto">
          <a:xfrm>
            <a:off x="3352800" y="3733800"/>
            <a:ext cx="5721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b="1">
                <a:latin typeface="Times New Roman" pitchFamily="18" charset="0"/>
                <a:cs typeface="Times New Roman" pitchFamily="18" charset="0"/>
              </a:rPr>
              <a:t>In general a complex number that can be represented as </a:t>
            </a:r>
          </a:p>
          <a:p>
            <a:pPr algn="l" eaLnBrk="1" hangingPunct="1"/>
            <a:r>
              <a:rPr lang="en-US" b="1">
                <a:latin typeface="Times New Roman" pitchFamily="18" charset="0"/>
                <a:cs typeface="Times New Roman" pitchFamily="18" charset="0"/>
              </a:rPr>
              <a:t>a phasor</a:t>
            </a:r>
          </a:p>
        </p:txBody>
      </p:sp>
      <p:graphicFrame>
        <p:nvGraphicFramePr>
          <p:cNvPr id="47115" name="Object 11"/>
          <p:cNvGraphicFramePr>
            <a:graphicFrameLocks noChangeAspect="1"/>
          </p:cNvGraphicFramePr>
          <p:nvPr/>
        </p:nvGraphicFramePr>
        <p:xfrm>
          <a:off x="1524000" y="4724400"/>
          <a:ext cx="1360488" cy="492125"/>
        </p:xfrm>
        <a:graphic>
          <a:graphicData uri="http://schemas.openxmlformats.org/presentationml/2006/ole">
            <p:oleObj spid="_x0000_s45178" name="Equation" r:id="rId7" imgW="914400" imgH="330200" progId="Equation.DSMT4">
              <p:embed/>
            </p:oleObj>
          </a:graphicData>
        </a:graphic>
      </p:graphicFrame>
      <p:sp>
        <p:nvSpPr>
          <p:cNvPr id="47116" name="Text Box 12"/>
          <p:cNvSpPr txBox="1">
            <a:spLocks noChangeArrowheads="1"/>
          </p:cNvSpPr>
          <p:nvPr/>
        </p:nvSpPr>
        <p:spPr bwMode="auto">
          <a:xfrm>
            <a:off x="3422650" y="4648200"/>
            <a:ext cx="3448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b="1">
                <a:latin typeface="Times New Roman" pitchFamily="18" charset="0"/>
                <a:cs typeface="Times New Roman" pitchFamily="18" charset="0"/>
              </a:rPr>
              <a:t>Is a rotating phasor of frequency </a:t>
            </a:r>
          </a:p>
        </p:txBody>
      </p:sp>
      <p:graphicFrame>
        <p:nvGraphicFramePr>
          <p:cNvPr id="47117" name="Object 13"/>
          <p:cNvGraphicFramePr>
            <a:graphicFrameLocks noChangeAspect="1"/>
          </p:cNvGraphicFramePr>
          <p:nvPr/>
        </p:nvGraphicFramePr>
        <p:xfrm>
          <a:off x="6934200" y="4572000"/>
          <a:ext cx="585788" cy="458788"/>
        </p:xfrm>
        <a:graphic>
          <a:graphicData uri="http://schemas.openxmlformats.org/presentationml/2006/ole">
            <p:oleObj spid="_x0000_s45179" name="Equation" r:id="rId8" imgW="291973" imgH="228501" progId="Equation.DSMT4">
              <p:embed/>
            </p:oleObj>
          </a:graphicData>
        </a:graphic>
      </p:graphicFrame>
      <p:sp>
        <p:nvSpPr>
          <p:cNvPr id="47118" name="AutoShape 14"/>
          <p:cNvSpPr>
            <a:spLocks noChangeArrowheads="1"/>
          </p:cNvSpPr>
          <p:nvPr/>
        </p:nvSpPr>
        <p:spPr bwMode="auto">
          <a:xfrm>
            <a:off x="228600" y="4648200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9" name="Text Box 15"/>
          <p:cNvSpPr txBox="1">
            <a:spLocks noChangeArrowheads="1"/>
          </p:cNvSpPr>
          <p:nvPr/>
        </p:nvSpPr>
        <p:spPr bwMode="auto">
          <a:xfrm>
            <a:off x="304800" y="5791200"/>
            <a:ext cx="58404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>
                <a:latin typeface="Times New Roman" pitchFamily="18" charset="0"/>
                <a:cs typeface="Times New Roman" pitchFamily="18" charset="0"/>
              </a:rPr>
              <a:t>Therefore,  </a:t>
            </a:r>
            <a:r>
              <a:rPr lang="en-US" sz="28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i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 consists of a summation of rotating phasors</a:t>
            </a:r>
          </a:p>
        </p:txBody>
      </p:sp>
    </p:spTree>
    <p:extLst>
      <p:ext uri="{BB962C8B-B14F-4D97-AF65-F5344CB8AC3E}">
        <p14:creationId xmlns:p14="http://schemas.microsoft.com/office/powerpoint/2010/main" xmlns="" val="427547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2" grpId="0"/>
      <p:bldP spid="47114" grpId="0"/>
      <p:bldP spid="47116" grpId="0"/>
      <p:bldP spid="47118" grpId="0" animBg="1"/>
      <p:bldP spid="47119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66051" y="304800"/>
            <a:ext cx="391477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778803" y="762000"/>
            <a:ext cx="6554833" cy="333651"/>
            <a:chOff x="1371778" y="4038324"/>
            <a:chExt cx="6554833" cy="333651"/>
          </a:xfrm>
        </p:grpSpPr>
        <p:pic>
          <p:nvPicPr>
            <p:cNvPr id="4" name="Picture 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778" y="4038600"/>
              <a:ext cx="3171825" cy="333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" name="Picture 8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3336" y="4038324"/>
              <a:ext cx="3343275" cy="314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78803" y="1295400"/>
            <a:ext cx="5038725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905000"/>
            <a:ext cx="2752725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310507720"/>
              </p:ext>
            </p:extLst>
          </p:nvPr>
        </p:nvGraphicFramePr>
        <p:xfrm>
          <a:off x="5760253" y="2133600"/>
          <a:ext cx="2114550" cy="571500"/>
        </p:xfrm>
        <a:graphic>
          <a:graphicData uri="http://schemas.openxmlformats.org/presentationml/2006/ole">
            <p:oleObj spid="_x0000_s46869" name="Equation" r:id="rId8" imgW="1409400" imgH="380880" progId="Equation.DSMT4">
              <p:embed/>
            </p:oleObj>
          </a:graphicData>
        </a:graphic>
      </p:graphicFrame>
      <p:grpSp>
        <p:nvGrpSpPr>
          <p:cNvPr id="29" name="Group 28"/>
          <p:cNvGrpSpPr/>
          <p:nvPr/>
        </p:nvGrpSpPr>
        <p:grpSpPr>
          <a:xfrm>
            <a:off x="5749173" y="3109904"/>
            <a:ext cx="2787578" cy="2328793"/>
            <a:chOff x="5013397" y="3902903"/>
            <a:chExt cx="2787578" cy="2328793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6123020" y="4424937"/>
              <a:ext cx="0" cy="1524000"/>
            </a:xfrm>
            <a:prstGeom prst="line">
              <a:avLst/>
            </a:prstGeom>
            <a:ln w="19050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5056220" y="5948937"/>
              <a:ext cx="2514600" cy="0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6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1936445723"/>
                </p:ext>
              </p:extLst>
            </p:nvPr>
          </p:nvGraphicFramePr>
          <p:xfrm>
            <a:off x="5874524" y="3902903"/>
            <a:ext cx="433545" cy="331534"/>
          </p:xfrm>
          <a:graphic>
            <a:graphicData uri="http://schemas.openxmlformats.org/presentationml/2006/ole">
              <p:oleObj spid="_x0000_s46870" name="Equation" r:id="rId9" imgW="431640" imgH="330120" progId="Equation.DSMT4">
                <p:embed/>
              </p:oleObj>
            </a:graphicData>
          </a:graphic>
        </p:graphicFrame>
        <p:cxnSp>
          <p:nvCxnSpPr>
            <p:cNvPr id="17" name="Straight Connector 16"/>
            <p:cNvCxnSpPr/>
            <p:nvPr/>
          </p:nvCxnSpPr>
          <p:spPr>
            <a:xfrm>
              <a:off x="6123020" y="4653537"/>
              <a:ext cx="0" cy="1295400"/>
            </a:xfrm>
            <a:prstGeom prst="line">
              <a:avLst/>
            </a:prstGeom>
            <a:ln w="3810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9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4250940908"/>
                </p:ext>
              </p:extLst>
            </p:nvPr>
          </p:nvGraphicFramePr>
          <p:xfrm>
            <a:off x="6180170" y="4520187"/>
            <a:ext cx="266700" cy="266700"/>
          </p:xfrm>
          <a:graphic>
            <a:graphicData uri="http://schemas.openxmlformats.org/presentationml/2006/ole">
              <p:oleObj spid="_x0000_s46871" name="Equation" r:id="rId10" imgW="177480" imgH="177480" progId="Equation.DSMT4">
                <p:embed/>
              </p:oleObj>
            </a:graphicData>
          </a:graphic>
        </p:graphicFrame>
        <p:graphicFrame>
          <p:nvGraphicFramePr>
            <p:cNvPr id="20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3118270826"/>
                </p:ext>
              </p:extLst>
            </p:nvPr>
          </p:nvGraphicFramePr>
          <p:xfrm>
            <a:off x="6027770" y="5964996"/>
            <a:ext cx="190500" cy="266700"/>
          </p:xfrm>
          <a:graphic>
            <a:graphicData uri="http://schemas.openxmlformats.org/presentationml/2006/ole">
              <p:oleObj spid="_x0000_s46872" name="Equation" r:id="rId11" imgW="126720" imgH="177480" progId="Equation.DSMT4">
                <p:embed/>
              </p:oleObj>
            </a:graphicData>
          </a:graphic>
        </p:graphicFrame>
        <p:cxnSp>
          <p:nvCxnSpPr>
            <p:cNvPr id="21" name="Straight Connector 20"/>
            <p:cNvCxnSpPr/>
            <p:nvPr/>
          </p:nvCxnSpPr>
          <p:spPr>
            <a:xfrm>
              <a:off x="6427820" y="5567937"/>
              <a:ext cx="0" cy="381000"/>
            </a:xfrm>
            <a:prstGeom prst="line">
              <a:avLst/>
            </a:prstGeom>
            <a:ln w="3810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5818220" y="5644137"/>
              <a:ext cx="0" cy="300549"/>
            </a:xfrm>
            <a:prstGeom prst="line">
              <a:avLst/>
            </a:prstGeom>
            <a:ln w="3810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6732620" y="5301237"/>
              <a:ext cx="0" cy="647700"/>
            </a:xfrm>
            <a:prstGeom prst="line">
              <a:avLst/>
            </a:prstGeom>
            <a:ln w="3810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7037420" y="5491737"/>
              <a:ext cx="0" cy="473259"/>
            </a:xfrm>
            <a:prstGeom prst="line">
              <a:avLst/>
            </a:prstGeom>
            <a:ln w="3810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208620" y="5485125"/>
              <a:ext cx="0" cy="473259"/>
            </a:xfrm>
            <a:prstGeom prst="line">
              <a:avLst/>
            </a:prstGeom>
            <a:ln w="3810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5" name="Object 3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867743334"/>
                </p:ext>
              </p:extLst>
            </p:nvPr>
          </p:nvGraphicFramePr>
          <p:xfrm>
            <a:off x="6361145" y="5964996"/>
            <a:ext cx="133350" cy="247650"/>
          </p:xfrm>
          <a:graphic>
            <a:graphicData uri="http://schemas.openxmlformats.org/presentationml/2006/ole">
              <p:oleObj spid="_x0000_s46873" name="Equation" r:id="rId12" imgW="88560" imgH="164880" progId="Equation.DSMT4">
                <p:embed/>
              </p:oleObj>
            </a:graphicData>
          </a:graphic>
        </p:graphicFrame>
        <p:graphicFrame>
          <p:nvGraphicFramePr>
            <p:cNvPr id="36" name="Object 3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2975661967"/>
                </p:ext>
              </p:extLst>
            </p:nvPr>
          </p:nvGraphicFramePr>
          <p:xfrm>
            <a:off x="6637370" y="5968775"/>
            <a:ext cx="190500" cy="247650"/>
          </p:xfrm>
          <a:graphic>
            <a:graphicData uri="http://schemas.openxmlformats.org/presentationml/2006/ole">
              <p:oleObj spid="_x0000_s46874" name="Equation" r:id="rId13" imgW="126720" imgH="164880" progId="Equation.DSMT4">
                <p:embed/>
              </p:oleObj>
            </a:graphicData>
          </a:graphic>
        </p:graphicFrame>
        <p:graphicFrame>
          <p:nvGraphicFramePr>
            <p:cNvPr id="37" name="Object 3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2156835432"/>
                </p:ext>
              </p:extLst>
            </p:nvPr>
          </p:nvGraphicFramePr>
          <p:xfrm>
            <a:off x="6951695" y="5958384"/>
            <a:ext cx="171450" cy="266700"/>
          </p:xfrm>
          <a:graphic>
            <a:graphicData uri="http://schemas.openxmlformats.org/presentationml/2006/ole">
              <p:oleObj spid="_x0000_s46875" name="Equation" r:id="rId14" imgW="114120" imgH="177480" progId="Equation.DSMT4">
                <p:embed/>
              </p:oleObj>
            </a:graphicData>
          </a:graphic>
        </p:graphicFrame>
        <p:graphicFrame>
          <p:nvGraphicFramePr>
            <p:cNvPr id="38" name="Object 3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695921428"/>
                </p:ext>
              </p:extLst>
            </p:nvPr>
          </p:nvGraphicFramePr>
          <p:xfrm>
            <a:off x="6291295" y="5218687"/>
            <a:ext cx="323850" cy="266700"/>
          </p:xfrm>
          <a:graphic>
            <a:graphicData uri="http://schemas.openxmlformats.org/presentationml/2006/ole">
              <p:oleObj spid="_x0000_s46876" name="Equation" r:id="rId15" imgW="215640" imgH="177480" progId="Equation.DSMT4">
                <p:embed/>
              </p:oleObj>
            </a:graphicData>
          </a:graphic>
        </p:graphicFrame>
        <p:graphicFrame>
          <p:nvGraphicFramePr>
            <p:cNvPr id="39" name="Object 3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322693676"/>
                </p:ext>
              </p:extLst>
            </p:nvPr>
          </p:nvGraphicFramePr>
          <p:xfrm>
            <a:off x="6551645" y="4956750"/>
            <a:ext cx="361950" cy="266700"/>
          </p:xfrm>
          <a:graphic>
            <a:graphicData uri="http://schemas.openxmlformats.org/presentationml/2006/ole">
              <p:oleObj spid="_x0000_s46877" name="Equation" r:id="rId16" imgW="241200" imgH="177480" progId="Equation.DSMT4">
                <p:embed/>
              </p:oleObj>
            </a:graphicData>
          </a:graphic>
        </p:graphicFrame>
        <p:graphicFrame>
          <p:nvGraphicFramePr>
            <p:cNvPr id="40" name="Object 3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2509181053"/>
                </p:ext>
              </p:extLst>
            </p:nvPr>
          </p:nvGraphicFramePr>
          <p:xfrm>
            <a:off x="6856445" y="5186937"/>
            <a:ext cx="361950" cy="266700"/>
          </p:xfrm>
          <a:graphic>
            <a:graphicData uri="http://schemas.openxmlformats.org/presentationml/2006/ole">
              <p:oleObj spid="_x0000_s46878" name="Equation" r:id="rId17" imgW="241200" imgH="177480" progId="Equation.DSMT4">
                <p:embed/>
              </p:oleObj>
            </a:graphicData>
          </a:graphic>
        </p:graphicFrame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3868464665"/>
                </p:ext>
              </p:extLst>
            </p:nvPr>
          </p:nvGraphicFramePr>
          <p:xfrm>
            <a:off x="5656295" y="5225037"/>
            <a:ext cx="323850" cy="266700"/>
          </p:xfrm>
          <a:graphic>
            <a:graphicData uri="http://schemas.openxmlformats.org/presentationml/2006/ole">
              <p:oleObj spid="_x0000_s46879" name="Equation" r:id="rId18" imgW="215619" imgH="177569" progId="Equation.DSMT4">
                <p:embed/>
              </p:oleObj>
            </a:graphicData>
          </a:graphic>
        </p:graphicFrame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323125187"/>
                </p:ext>
              </p:extLst>
            </p:nvPr>
          </p:nvGraphicFramePr>
          <p:xfrm>
            <a:off x="5332445" y="4945427"/>
            <a:ext cx="361950" cy="266700"/>
          </p:xfrm>
          <a:graphic>
            <a:graphicData uri="http://schemas.openxmlformats.org/presentationml/2006/ole">
              <p:oleObj spid="_x0000_s46880" name="Equation" r:id="rId19" imgW="241091" imgH="177646" progId="Equation.DSMT4">
                <p:embed/>
              </p:oleObj>
            </a:graphicData>
          </a:graphic>
        </p:graphicFrame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1454455708"/>
                </p:ext>
              </p:extLst>
            </p:nvPr>
          </p:nvGraphicFramePr>
          <p:xfrm>
            <a:off x="5013397" y="5156551"/>
            <a:ext cx="361950" cy="266700"/>
          </p:xfrm>
          <a:graphic>
            <a:graphicData uri="http://schemas.openxmlformats.org/presentationml/2006/ole">
              <p:oleObj spid="_x0000_s46881" name="Equation" r:id="rId20" imgW="241091" imgH="177646" progId="Equation.DSMT4">
                <p:embed/>
              </p:oleObj>
            </a:graphicData>
          </a:graphic>
        </p:graphicFrame>
        <p:cxnSp>
          <p:nvCxnSpPr>
            <p:cNvPr id="32" name="Straight Connector 31"/>
            <p:cNvCxnSpPr/>
            <p:nvPr/>
          </p:nvCxnSpPr>
          <p:spPr>
            <a:xfrm>
              <a:off x="5513420" y="5289901"/>
              <a:ext cx="0" cy="647700"/>
            </a:xfrm>
            <a:prstGeom prst="line">
              <a:avLst/>
            </a:prstGeom>
            <a:ln w="3810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3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1003525122"/>
                </p:ext>
              </p:extLst>
            </p:nvPr>
          </p:nvGraphicFramePr>
          <p:xfrm>
            <a:off x="5675345" y="5964996"/>
            <a:ext cx="285750" cy="247650"/>
          </p:xfrm>
          <a:graphic>
            <a:graphicData uri="http://schemas.openxmlformats.org/presentationml/2006/ole">
              <p:oleObj spid="_x0000_s46882" name="Equation" r:id="rId21" imgW="190440" imgH="164880" progId="Equation.DSMT4">
                <p:embed/>
              </p:oleObj>
            </a:graphicData>
          </a:graphic>
        </p:graphicFrame>
        <p:graphicFrame>
          <p:nvGraphicFramePr>
            <p:cNvPr id="15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14560581"/>
                </p:ext>
              </p:extLst>
            </p:nvPr>
          </p:nvGraphicFramePr>
          <p:xfrm>
            <a:off x="5361020" y="5964996"/>
            <a:ext cx="304800" cy="247650"/>
          </p:xfrm>
          <a:graphic>
            <a:graphicData uri="http://schemas.openxmlformats.org/presentationml/2006/ole">
              <p:oleObj spid="_x0000_s46883" name="Equation" r:id="rId22" imgW="203040" imgH="164880" progId="Equation.DSMT4">
                <p:embed/>
              </p:oleObj>
            </a:graphicData>
          </a:graphic>
        </p:graphicFrame>
        <p:graphicFrame>
          <p:nvGraphicFramePr>
            <p:cNvPr id="18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2648716039"/>
                </p:ext>
              </p:extLst>
            </p:nvPr>
          </p:nvGraphicFramePr>
          <p:xfrm>
            <a:off x="5056220" y="5964996"/>
            <a:ext cx="304800" cy="266700"/>
          </p:xfrm>
          <a:graphic>
            <a:graphicData uri="http://schemas.openxmlformats.org/presentationml/2006/ole">
              <p:oleObj spid="_x0000_s46884" name="Equation" r:id="rId23" imgW="203040" imgH="177480" progId="Equation.DSMT4">
                <p:embed/>
              </p:oleObj>
            </a:graphicData>
          </a:graphic>
        </p:graphicFrame>
        <p:graphicFrame>
          <p:nvGraphicFramePr>
            <p:cNvPr id="28" name="Object 2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2983970889"/>
                </p:ext>
              </p:extLst>
            </p:nvPr>
          </p:nvGraphicFramePr>
          <p:xfrm>
            <a:off x="7610475" y="5830888"/>
            <a:ext cx="190500" cy="266700"/>
          </p:xfrm>
          <a:graphic>
            <a:graphicData uri="http://schemas.openxmlformats.org/presentationml/2006/ole">
              <p:oleObj spid="_x0000_s46885" name="Equation" r:id="rId24" imgW="126720" imgH="177480" progId="Equation.DSMT4">
                <p:embed/>
              </p:oleObj>
            </a:graphicData>
          </a:graphic>
        </p:graphicFrame>
      </p:grpSp>
      <p:grpSp>
        <p:nvGrpSpPr>
          <p:cNvPr id="60" name="Group 59"/>
          <p:cNvGrpSpPr/>
          <p:nvPr/>
        </p:nvGrpSpPr>
        <p:grpSpPr>
          <a:xfrm>
            <a:off x="685800" y="2992897"/>
            <a:ext cx="2766569" cy="3731753"/>
            <a:chOff x="685800" y="2992897"/>
            <a:chExt cx="2766569" cy="3731753"/>
          </a:xfrm>
        </p:grpSpPr>
        <p:cxnSp>
          <p:nvCxnSpPr>
            <p:cNvPr id="42" name="Straight Connector 41"/>
            <p:cNvCxnSpPr/>
            <p:nvPr/>
          </p:nvCxnSpPr>
          <p:spPr>
            <a:xfrm>
              <a:off x="1778803" y="3581400"/>
              <a:ext cx="0" cy="1524000"/>
            </a:xfrm>
            <a:prstGeom prst="line">
              <a:avLst/>
            </a:prstGeom>
            <a:ln w="19050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712003" y="5105400"/>
              <a:ext cx="2514600" cy="0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46" name="Object 4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1845919479"/>
                </p:ext>
              </p:extLst>
            </p:nvPr>
          </p:nvGraphicFramePr>
          <p:xfrm>
            <a:off x="1835953" y="3676650"/>
            <a:ext cx="266700" cy="266700"/>
          </p:xfrm>
          <a:graphic>
            <a:graphicData uri="http://schemas.openxmlformats.org/presentationml/2006/ole">
              <p:oleObj spid="_x0000_s46886" name="Equation" r:id="rId25" imgW="177480" imgH="177480" progId="Equation.DSMT4">
                <p:embed/>
              </p:oleObj>
            </a:graphicData>
          </a:graphic>
        </p:graphicFrame>
        <p:graphicFrame>
          <p:nvGraphicFramePr>
            <p:cNvPr id="47" name="Object 4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3744842946"/>
                </p:ext>
              </p:extLst>
            </p:nvPr>
          </p:nvGraphicFramePr>
          <p:xfrm>
            <a:off x="1683553" y="5121459"/>
            <a:ext cx="190500" cy="266700"/>
          </p:xfrm>
          <a:graphic>
            <a:graphicData uri="http://schemas.openxmlformats.org/presentationml/2006/ole">
              <p:oleObj spid="_x0000_s46887" name="Equation" r:id="rId26" imgW="126720" imgH="177480" progId="Equation.DSMT4">
                <p:embed/>
              </p:oleObj>
            </a:graphicData>
          </a:graphic>
        </p:graphicFrame>
        <p:cxnSp>
          <p:nvCxnSpPr>
            <p:cNvPr id="50" name="Straight Connector 49"/>
            <p:cNvCxnSpPr/>
            <p:nvPr/>
          </p:nvCxnSpPr>
          <p:spPr>
            <a:xfrm>
              <a:off x="2388403" y="4457700"/>
              <a:ext cx="0" cy="647700"/>
            </a:xfrm>
            <a:prstGeom prst="line">
              <a:avLst/>
            </a:prstGeom>
            <a:ln w="38100">
              <a:solidFill>
                <a:srgbClr val="000099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53" name="Object 5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300433767"/>
                </p:ext>
              </p:extLst>
            </p:nvPr>
          </p:nvGraphicFramePr>
          <p:xfrm>
            <a:off x="2016928" y="5121459"/>
            <a:ext cx="133350" cy="247650"/>
          </p:xfrm>
          <a:graphic>
            <a:graphicData uri="http://schemas.openxmlformats.org/presentationml/2006/ole">
              <p:oleObj spid="_x0000_s46888" name="Equation" r:id="rId27" imgW="88560" imgH="164880" progId="Equation.DSMT4">
                <p:embed/>
              </p:oleObj>
            </a:graphicData>
          </a:graphic>
        </p:graphicFrame>
        <p:graphicFrame>
          <p:nvGraphicFramePr>
            <p:cNvPr id="54" name="Object 5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3861450594"/>
                </p:ext>
              </p:extLst>
            </p:nvPr>
          </p:nvGraphicFramePr>
          <p:xfrm>
            <a:off x="2293153" y="5125238"/>
            <a:ext cx="190500" cy="247650"/>
          </p:xfrm>
          <a:graphic>
            <a:graphicData uri="http://schemas.openxmlformats.org/presentationml/2006/ole">
              <p:oleObj spid="_x0000_s46889" name="Equation" r:id="rId28" imgW="126720" imgH="164880" progId="Equation.DSMT4">
                <p:embed/>
              </p:oleObj>
            </a:graphicData>
          </a:graphic>
        </p:graphicFrame>
        <p:graphicFrame>
          <p:nvGraphicFramePr>
            <p:cNvPr id="55" name="Object 5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2973511584"/>
                </p:ext>
              </p:extLst>
            </p:nvPr>
          </p:nvGraphicFramePr>
          <p:xfrm>
            <a:off x="2667000" y="4800600"/>
            <a:ext cx="171450" cy="266700"/>
          </p:xfrm>
          <a:graphic>
            <a:graphicData uri="http://schemas.openxmlformats.org/presentationml/2006/ole">
              <p:oleObj spid="_x0000_s46890" name="Equation" r:id="rId29" imgW="114120" imgH="177480" progId="Equation.DSMT4">
                <p:embed/>
              </p:oleObj>
            </a:graphicData>
          </a:graphic>
        </p:graphicFrame>
        <p:graphicFrame>
          <p:nvGraphicFramePr>
            <p:cNvPr id="63" name="Object 6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1949863501"/>
                </p:ext>
              </p:extLst>
            </p:nvPr>
          </p:nvGraphicFramePr>
          <p:xfrm>
            <a:off x="1331128" y="5121459"/>
            <a:ext cx="285750" cy="247650"/>
          </p:xfrm>
          <a:graphic>
            <a:graphicData uri="http://schemas.openxmlformats.org/presentationml/2006/ole">
              <p:oleObj spid="_x0000_s46891" name="Equation" r:id="rId30" imgW="190440" imgH="164880" progId="Equation.DSMT4">
                <p:embed/>
              </p:oleObj>
            </a:graphicData>
          </a:graphic>
        </p:graphicFrame>
        <p:graphicFrame>
          <p:nvGraphicFramePr>
            <p:cNvPr id="64" name="Object 6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2400488121"/>
                </p:ext>
              </p:extLst>
            </p:nvPr>
          </p:nvGraphicFramePr>
          <p:xfrm>
            <a:off x="1016803" y="4831237"/>
            <a:ext cx="304800" cy="247650"/>
          </p:xfrm>
          <a:graphic>
            <a:graphicData uri="http://schemas.openxmlformats.org/presentationml/2006/ole">
              <p:oleObj spid="_x0000_s46892" name="Equation" r:id="rId31" imgW="203040" imgH="164880" progId="Equation.DSMT4">
                <p:embed/>
              </p:oleObj>
            </a:graphicData>
          </a:graphic>
        </p:graphicFrame>
        <p:graphicFrame>
          <p:nvGraphicFramePr>
            <p:cNvPr id="65" name="Object 6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1043505720"/>
                </p:ext>
              </p:extLst>
            </p:nvPr>
          </p:nvGraphicFramePr>
          <p:xfrm>
            <a:off x="762000" y="5105400"/>
            <a:ext cx="304800" cy="266700"/>
          </p:xfrm>
          <a:graphic>
            <a:graphicData uri="http://schemas.openxmlformats.org/presentationml/2006/ole">
              <p:oleObj spid="_x0000_s46893" name="Equation" r:id="rId32" imgW="203040" imgH="177480" progId="Equation.DSMT4">
                <p:embed/>
              </p:oleObj>
            </a:graphicData>
          </a:graphic>
        </p:graphicFrame>
        <p:graphicFrame>
          <p:nvGraphicFramePr>
            <p:cNvPr id="66" name="Object 6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412745110"/>
                </p:ext>
              </p:extLst>
            </p:nvPr>
          </p:nvGraphicFramePr>
          <p:xfrm>
            <a:off x="3261869" y="4981512"/>
            <a:ext cx="190500" cy="266700"/>
          </p:xfrm>
          <a:graphic>
            <a:graphicData uri="http://schemas.openxmlformats.org/presentationml/2006/ole">
              <p:oleObj spid="_x0000_s46894" name="Equation" r:id="rId33" imgW="126720" imgH="177480" progId="Equation.DSMT4">
                <p:embed/>
              </p:oleObj>
            </a:graphicData>
          </a:graphic>
        </p:graphicFrame>
        <p:graphicFrame>
          <p:nvGraphicFramePr>
            <p:cNvPr id="67" name="Object 6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3917996253"/>
                </p:ext>
              </p:extLst>
            </p:nvPr>
          </p:nvGraphicFramePr>
          <p:xfrm>
            <a:off x="1674028" y="4974427"/>
            <a:ext cx="209550" cy="247650"/>
          </p:xfrm>
          <a:graphic>
            <a:graphicData uri="http://schemas.openxmlformats.org/presentationml/2006/ole">
              <p:oleObj spid="_x0000_s46895" name="Equation" r:id="rId34" imgW="139680" imgH="164880" progId="Equation.DSMT4">
                <p:embed/>
              </p:oleObj>
            </a:graphicData>
          </a:graphic>
        </p:graphicFrame>
        <p:graphicFrame>
          <p:nvGraphicFramePr>
            <p:cNvPr id="68" name="Object 6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420075275"/>
                </p:ext>
              </p:extLst>
            </p:nvPr>
          </p:nvGraphicFramePr>
          <p:xfrm>
            <a:off x="1978828" y="4974427"/>
            <a:ext cx="209550" cy="247650"/>
          </p:xfrm>
          <a:graphic>
            <a:graphicData uri="http://schemas.openxmlformats.org/presentationml/2006/ole">
              <p:oleObj spid="_x0000_s46896" name="Equation" r:id="rId35" imgW="139579" imgH="164957" progId="Equation.DSMT4">
                <p:embed/>
              </p:oleObj>
            </a:graphicData>
          </a:graphic>
        </p:graphicFrame>
        <p:graphicFrame>
          <p:nvGraphicFramePr>
            <p:cNvPr id="69" name="Object 6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3949834354"/>
                </p:ext>
              </p:extLst>
            </p:nvPr>
          </p:nvGraphicFramePr>
          <p:xfrm>
            <a:off x="1369228" y="4981575"/>
            <a:ext cx="209550" cy="247650"/>
          </p:xfrm>
          <a:graphic>
            <a:graphicData uri="http://schemas.openxmlformats.org/presentationml/2006/ole">
              <p:oleObj spid="_x0000_s46897" name="Equation" r:id="rId36" imgW="139579" imgH="164957" progId="Equation.DSMT4">
                <p:embed/>
              </p:oleObj>
            </a:graphicData>
          </a:graphic>
        </p:graphicFrame>
        <p:graphicFrame>
          <p:nvGraphicFramePr>
            <p:cNvPr id="70" name="Object 6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2833841915"/>
                </p:ext>
              </p:extLst>
            </p:nvPr>
          </p:nvGraphicFramePr>
          <p:xfrm>
            <a:off x="2207428" y="4061838"/>
            <a:ext cx="361950" cy="323850"/>
          </p:xfrm>
          <a:graphic>
            <a:graphicData uri="http://schemas.openxmlformats.org/presentationml/2006/ole">
              <p:oleObj spid="_x0000_s46898" name="Equation" r:id="rId37" imgW="241200" imgH="215640" progId="Equation.DSMT4">
                <p:embed/>
              </p:oleObj>
            </a:graphicData>
          </a:graphic>
        </p:graphicFrame>
        <p:cxnSp>
          <p:nvCxnSpPr>
            <p:cNvPr id="71" name="Straight Connector 70"/>
            <p:cNvCxnSpPr/>
            <p:nvPr/>
          </p:nvCxnSpPr>
          <p:spPr>
            <a:xfrm>
              <a:off x="1169203" y="5114847"/>
              <a:ext cx="0" cy="647700"/>
            </a:xfrm>
            <a:prstGeom prst="line">
              <a:avLst/>
            </a:prstGeom>
            <a:ln w="38100">
              <a:solidFill>
                <a:srgbClr val="000099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73" name="Object 7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3857572845"/>
                </p:ext>
              </p:extLst>
            </p:nvPr>
          </p:nvGraphicFramePr>
          <p:xfrm>
            <a:off x="921553" y="5802679"/>
            <a:ext cx="495300" cy="323850"/>
          </p:xfrm>
          <a:graphic>
            <a:graphicData uri="http://schemas.openxmlformats.org/presentationml/2006/ole">
              <p:oleObj spid="_x0000_s46899" name="Equation" r:id="rId38" imgW="330120" imgH="215640" progId="Equation.DSMT4">
                <p:embed/>
              </p:oleObj>
            </a:graphicData>
          </a:graphic>
        </p:graphicFrame>
        <p:cxnSp>
          <p:nvCxnSpPr>
            <p:cNvPr id="75" name="Straight Connector 74"/>
            <p:cNvCxnSpPr/>
            <p:nvPr/>
          </p:nvCxnSpPr>
          <p:spPr>
            <a:xfrm>
              <a:off x="2743200" y="5105400"/>
              <a:ext cx="0" cy="1270351"/>
            </a:xfrm>
            <a:prstGeom prst="line">
              <a:avLst/>
            </a:prstGeom>
            <a:ln w="38100">
              <a:solidFill>
                <a:srgbClr val="000099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76" name="Object 7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725448742"/>
                </p:ext>
              </p:extLst>
            </p:nvPr>
          </p:nvGraphicFramePr>
          <p:xfrm>
            <a:off x="685800" y="3352800"/>
            <a:ext cx="361950" cy="323850"/>
          </p:xfrm>
          <a:graphic>
            <a:graphicData uri="http://schemas.openxmlformats.org/presentationml/2006/ole">
              <p:oleObj spid="_x0000_s46900" name="Equation" r:id="rId39" imgW="241200" imgH="215640" progId="Equation.DSMT4">
                <p:embed/>
              </p:oleObj>
            </a:graphicData>
          </a:graphic>
        </p:graphicFrame>
        <p:cxnSp>
          <p:nvCxnSpPr>
            <p:cNvPr id="78" name="Straight Connector 77"/>
            <p:cNvCxnSpPr/>
            <p:nvPr/>
          </p:nvCxnSpPr>
          <p:spPr>
            <a:xfrm>
              <a:off x="914400" y="3810000"/>
              <a:ext cx="0" cy="1295400"/>
            </a:xfrm>
            <a:prstGeom prst="line">
              <a:avLst/>
            </a:prstGeom>
            <a:ln w="38100">
              <a:solidFill>
                <a:srgbClr val="000099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79" name="Object 7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1109270326"/>
                </p:ext>
              </p:extLst>
            </p:nvPr>
          </p:nvGraphicFramePr>
          <p:xfrm>
            <a:off x="2514600" y="6400800"/>
            <a:ext cx="495300" cy="323850"/>
          </p:xfrm>
          <a:graphic>
            <a:graphicData uri="http://schemas.openxmlformats.org/presentationml/2006/ole">
              <p:oleObj spid="_x0000_s46901" name="Equation" r:id="rId40" imgW="330120" imgH="215640" progId="Equation.DSMT4">
                <p:embed/>
              </p:oleObj>
            </a:graphicData>
          </a:graphic>
        </p:graphicFrame>
        <p:graphicFrame>
          <p:nvGraphicFramePr>
            <p:cNvPr id="80" name="Object 7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1039737910"/>
                </p:ext>
              </p:extLst>
            </p:nvPr>
          </p:nvGraphicFramePr>
          <p:xfrm>
            <a:off x="1512103" y="2992897"/>
            <a:ext cx="533400" cy="571500"/>
          </p:xfrm>
          <a:graphic>
            <a:graphicData uri="http://schemas.openxmlformats.org/presentationml/2006/ole">
              <p:oleObj spid="_x0000_s46902" name="Equation" r:id="rId41" imgW="355320" imgH="380880" progId="Equation.DSMT4">
                <p:embed/>
              </p:oleObj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xmlns="" val="878378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465772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1150" y="1304846"/>
            <a:ext cx="2503170" cy="617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112" y="3459259"/>
            <a:ext cx="2005965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03298" y="3370521"/>
            <a:ext cx="3240405" cy="55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0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306767"/>
            <a:ext cx="3351848" cy="617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10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787" y="4700784"/>
            <a:ext cx="3705225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11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043" y="5190668"/>
            <a:ext cx="2014538" cy="617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2647473" y="5137658"/>
            <a:ext cx="2038350" cy="651510"/>
            <a:chOff x="3352800" y="5295900"/>
            <a:chExt cx="2038350" cy="723900"/>
          </a:xfrm>
        </p:grpSpPr>
        <p:pic>
          <p:nvPicPr>
            <p:cNvPr id="47112" name="Picture 8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2800" y="5295900"/>
              <a:ext cx="742950" cy="723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7113" name="Picture 9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5750" y="5562600"/>
              <a:ext cx="180975" cy="190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7114" name="Picture 10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1500" y="5505450"/>
              <a:ext cx="100965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7115" name="Picture 1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6155669"/>
            <a:ext cx="1019175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16" name="Picture 1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47862" y="5979456"/>
            <a:ext cx="3437573" cy="574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17" name="Picture 13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76337" y="1133396"/>
            <a:ext cx="3205163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18" name="Picture 14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679895"/>
            <a:ext cx="2940368" cy="951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168136387"/>
              </p:ext>
            </p:extLst>
          </p:nvPr>
        </p:nvGraphicFramePr>
        <p:xfrm>
          <a:off x="348881" y="2819400"/>
          <a:ext cx="3581400" cy="317500"/>
        </p:xfrm>
        <a:graphic>
          <a:graphicData uri="http://schemas.openxmlformats.org/presentationml/2006/ole">
            <p:oleObj spid="_x0000_s47136" name="Equation" r:id="rId17" imgW="3581280" imgH="317160" progId="Equation.DSMT4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463992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040" y="2468061"/>
            <a:ext cx="5820728" cy="1773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040" y="4648200"/>
            <a:ext cx="5827395" cy="1960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5638800" y="558912"/>
            <a:ext cx="3168968" cy="951548"/>
            <a:chOff x="4953000" y="534352"/>
            <a:chExt cx="3168968" cy="951548"/>
          </a:xfrm>
        </p:grpSpPr>
        <p:pic>
          <p:nvPicPr>
            <p:cNvPr id="4" name="Picture 1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1600" y="534352"/>
              <a:ext cx="2940368" cy="9515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2631773245"/>
                </p:ext>
              </p:extLst>
            </p:nvPr>
          </p:nvGraphicFramePr>
          <p:xfrm>
            <a:off x="4953000" y="914400"/>
            <a:ext cx="266700" cy="317500"/>
          </p:xfrm>
          <a:graphic>
            <a:graphicData uri="http://schemas.openxmlformats.org/presentationml/2006/ole">
              <p:oleObj spid="_x0000_s48193" name="Equation" r:id="rId6" imgW="266400" imgH="317160" progId="Equation.DSMT4">
                <p:embed/>
              </p:oleObj>
            </a:graphicData>
          </a:graphic>
        </p:graphicFrame>
      </p:grp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7364" y="1828800"/>
            <a:ext cx="2503170" cy="617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3205163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Left-Right Arrow 2"/>
          <p:cNvSpPr/>
          <p:nvPr/>
        </p:nvSpPr>
        <p:spPr>
          <a:xfrm>
            <a:off x="4038600" y="792370"/>
            <a:ext cx="1216152" cy="484632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260837792"/>
              </p:ext>
            </p:extLst>
          </p:nvPr>
        </p:nvGraphicFramePr>
        <p:xfrm>
          <a:off x="1066800" y="152400"/>
          <a:ext cx="1333500" cy="228600"/>
        </p:xfrm>
        <a:graphic>
          <a:graphicData uri="http://schemas.openxmlformats.org/presentationml/2006/ole">
            <p:oleObj spid="_x0000_s48194" name="Equation" r:id="rId9" imgW="1333440" imgH="228600" progId="Equation.DSMT4">
              <p:embed/>
            </p:oleObj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214284412"/>
              </p:ext>
            </p:extLst>
          </p:nvPr>
        </p:nvGraphicFramePr>
        <p:xfrm>
          <a:off x="5114925" y="133350"/>
          <a:ext cx="3721100" cy="266700"/>
        </p:xfrm>
        <a:graphic>
          <a:graphicData uri="http://schemas.openxmlformats.org/presentationml/2006/ole">
            <p:oleObj spid="_x0000_s48195" name="Equation" r:id="rId10" imgW="3720960" imgH="266400" progId="Equation.DSMT4">
              <p:embed/>
            </p:oleObj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345508023"/>
              </p:ext>
            </p:extLst>
          </p:nvPr>
        </p:nvGraphicFramePr>
        <p:xfrm>
          <a:off x="4151376" y="1402510"/>
          <a:ext cx="990600" cy="215900"/>
        </p:xfrm>
        <a:graphic>
          <a:graphicData uri="http://schemas.openxmlformats.org/presentationml/2006/ole">
            <p:oleObj spid="_x0000_s48196" name="Equation" r:id="rId11" imgW="990360" imgH="215640" progId="Equation.DSMT4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700120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971800"/>
            <a:ext cx="1508125" cy="268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152400" y="228600"/>
            <a:ext cx="87630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Fourier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observed that the addition of Sinusoidal functions with different frequencies and amplitude resulted in other periodical </a:t>
            </a:r>
          </a:p>
          <a:p>
            <a:pPr algn="l" eaLnBrk="1" hangingPunct="1"/>
            <a:r>
              <a:rPr lang="en-US" sz="2400" b="1">
                <a:latin typeface="Times New Roman" pitchFamily="18" charset="0"/>
                <a:cs typeface="Times New Roman" pitchFamily="18" charset="0"/>
              </a:rPr>
              <a:t>functions 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155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546725"/>
            <a:ext cx="1608138" cy="124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155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3184525"/>
            <a:ext cx="1600200" cy="124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155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184525"/>
            <a:ext cx="1673225" cy="126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1559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5622925"/>
            <a:ext cx="1590675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223" name="Object 7"/>
          <p:cNvGraphicFramePr>
            <a:graphicFrameLocks noChangeAspect="1"/>
          </p:cNvGraphicFramePr>
          <p:nvPr/>
        </p:nvGraphicFramePr>
        <p:xfrm>
          <a:off x="533400" y="2803525"/>
          <a:ext cx="747713" cy="266700"/>
        </p:xfrm>
        <a:graphic>
          <a:graphicData uri="http://schemas.openxmlformats.org/presentationml/2006/ole">
            <p:oleObj spid="_x0000_s3354" name="Equation" r:id="rId8" imgW="748975" imgH="266584" progId="Equation.DSMT4">
              <p:embed/>
            </p:oleObj>
          </a:graphicData>
        </a:graphic>
      </p:graphicFrame>
      <p:graphicFrame>
        <p:nvGraphicFramePr>
          <p:cNvPr id="2" name="Object 7"/>
          <p:cNvGraphicFramePr>
            <a:graphicFrameLocks noChangeAspect="1"/>
          </p:cNvGraphicFramePr>
          <p:nvPr/>
        </p:nvGraphicFramePr>
        <p:xfrm>
          <a:off x="2514600" y="2803525"/>
          <a:ext cx="760413" cy="279400"/>
        </p:xfrm>
        <a:graphic>
          <a:graphicData uri="http://schemas.openxmlformats.org/presentationml/2006/ole">
            <p:oleObj spid="_x0000_s3355" name="Equation" r:id="rId9" imgW="761669" imgH="279279" progId="Equation.DSMT4">
              <p:embed/>
            </p:oleObj>
          </a:graphicData>
        </a:graphic>
      </p:graphicFrame>
      <p:graphicFrame>
        <p:nvGraphicFramePr>
          <p:cNvPr id="3" name="Object 7"/>
          <p:cNvGraphicFramePr>
            <a:graphicFrameLocks noChangeAspect="1"/>
          </p:cNvGraphicFramePr>
          <p:nvPr/>
        </p:nvGraphicFramePr>
        <p:xfrm>
          <a:off x="609600" y="5241925"/>
          <a:ext cx="900113" cy="266700"/>
        </p:xfrm>
        <a:graphic>
          <a:graphicData uri="http://schemas.openxmlformats.org/presentationml/2006/ole">
            <p:oleObj spid="_x0000_s3356" name="Equation" r:id="rId10" imgW="901309" imgH="266584" progId="Equation.DSMT4">
              <p:embed/>
            </p:oleObj>
          </a:graphicData>
        </a:graphic>
      </p:graphicFrame>
      <p:graphicFrame>
        <p:nvGraphicFramePr>
          <p:cNvPr id="151563" name="Object 5"/>
          <p:cNvGraphicFramePr>
            <a:graphicFrameLocks noChangeAspect="1"/>
          </p:cNvGraphicFramePr>
          <p:nvPr/>
        </p:nvGraphicFramePr>
        <p:xfrm>
          <a:off x="609600" y="1828800"/>
          <a:ext cx="5745163" cy="712788"/>
        </p:xfrm>
        <a:graphic>
          <a:graphicData uri="http://schemas.openxmlformats.org/presentationml/2006/ole">
            <p:oleObj spid="_x0000_s3357" name="Equation" r:id="rId11" imgW="5727700" imgH="711200" progId="Equation.DSMT4">
              <p:embed/>
            </p:oleObj>
          </a:graphicData>
        </a:graphic>
      </p:graphicFrame>
      <p:sp>
        <p:nvSpPr>
          <p:cNvPr id="151564" name="Text Box 12"/>
          <p:cNvSpPr txBox="1">
            <a:spLocks noChangeArrowheads="1"/>
          </p:cNvSpPr>
          <p:nvPr/>
        </p:nvSpPr>
        <p:spPr bwMode="auto">
          <a:xfrm>
            <a:off x="228600" y="1447800"/>
            <a:ext cx="1047750" cy="36671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latin typeface="Times New Roman" pitchFamily="18" charset="0"/>
                <a:cs typeface="Times New Roman" pitchFamily="18" charset="0"/>
              </a:rPr>
              <a:t>Example</a:t>
            </a:r>
          </a:p>
        </p:txBody>
      </p:sp>
      <p:sp>
        <p:nvSpPr>
          <p:cNvPr id="151565" name="AutoShape 13"/>
          <p:cNvSpPr>
            <a:spLocks noChangeArrowheads="1"/>
          </p:cNvSpPr>
          <p:nvPr/>
        </p:nvSpPr>
        <p:spPr bwMode="auto">
          <a:xfrm>
            <a:off x="3124200" y="5851525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51566" name="Object 5"/>
          <p:cNvGraphicFramePr>
            <a:graphicFrameLocks noChangeAspect="1"/>
          </p:cNvGraphicFramePr>
          <p:nvPr/>
        </p:nvGraphicFramePr>
        <p:xfrm>
          <a:off x="152400" y="4479925"/>
          <a:ext cx="1631950" cy="342900"/>
        </p:xfrm>
        <a:graphic>
          <a:graphicData uri="http://schemas.openxmlformats.org/presentationml/2006/ole">
            <p:oleObj spid="_x0000_s3358" name="Equation" r:id="rId12" imgW="1625600" imgH="342900" progId="Equation.DSMT4">
              <p:embed/>
            </p:oleObj>
          </a:graphicData>
        </a:graphic>
      </p:graphicFrame>
      <p:graphicFrame>
        <p:nvGraphicFramePr>
          <p:cNvPr id="151567" name="Object 5"/>
          <p:cNvGraphicFramePr>
            <a:graphicFrameLocks noChangeAspect="1"/>
          </p:cNvGraphicFramePr>
          <p:nvPr/>
        </p:nvGraphicFramePr>
        <p:xfrm>
          <a:off x="2286000" y="4403725"/>
          <a:ext cx="3006725" cy="712788"/>
        </p:xfrm>
        <a:graphic>
          <a:graphicData uri="http://schemas.openxmlformats.org/presentationml/2006/ole">
            <p:oleObj spid="_x0000_s3359" name="Equation" r:id="rId13" imgW="2997200" imgH="711200" progId="Equation.DSMT4">
              <p:embed/>
            </p:oleObj>
          </a:graphicData>
        </a:graphic>
      </p:graphicFrame>
      <p:graphicFrame>
        <p:nvGraphicFramePr>
          <p:cNvPr id="4" name="Object 7"/>
          <p:cNvGraphicFramePr>
            <a:graphicFrameLocks noChangeAspect="1"/>
          </p:cNvGraphicFramePr>
          <p:nvPr/>
        </p:nvGraphicFramePr>
        <p:xfrm>
          <a:off x="3048000" y="5546725"/>
          <a:ext cx="950913" cy="215900"/>
        </p:xfrm>
        <a:graphic>
          <a:graphicData uri="http://schemas.openxmlformats.org/presentationml/2006/ole">
            <p:oleObj spid="_x0000_s3360" name="Equation" r:id="rId14" imgW="952087" imgH="215806" progId="Equation.DSMT4">
              <p:embed/>
            </p:oleObj>
          </a:graphicData>
        </a:graphic>
      </p:graphicFrame>
      <p:graphicFrame>
        <p:nvGraphicFramePr>
          <p:cNvPr id="151569" name="Object 5"/>
          <p:cNvGraphicFramePr>
            <a:graphicFrameLocks noChangeAspect="1"/>
          </p:cNvGraphicFramePr>
          <p:nvPr/>
        </p:nvGraphicFramePr>
        <p:xfrm>
          <a:off x="6400800" y="1828800"/>
          <a:ext cx="2322513" cy="823913"/>
        </p:xfrm>
        <a:graphic>
          <a:graphicData uri="http://schemas.openxmlformats.org/presentationml/2006/ole">
            <p:oleObj spid="_x0000_s3361" name="Equation" r:id="rId15" imgW="2324100" imgH="825500" progId="Equation.DSMT4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580585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64" grpId="0" animBg="1"/>
      <p:bldP spid="151565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572" y="162138"/>
            <a:ext cx="504825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41572" y="924138"/>
            <a:ext cx="204787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572" y="1838538"/>
            <a:ext cx="268605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737081686"/>
              </p:ext>
            </p:extLst>
          </p:nvPr>
        </p:nvGraphicFramePr>
        <p:xfrm>
          <a:off x="1652233" y="2524338"/>
          <a:ext cx="1879600" cy="266700"/>
        </p:xfrm>
        <a:graphic>
          <a:graphicData uri="http://schemas.openxmlformats.org/presentationml/2006/ole">
            <p:oleObj spid="_x0000_s49290" name="Equation" r:id="rId6" imgW="1879560" imgH="266400" progId="Equation.DSMT4">
              <p:embed/>
            </p:oleObj>
          </a:graphicData>
        </a:graphic>
      </p:graphicFrame>
      <p:grpSp>
        <p:nvGrpSpPr>
          <p:cNvPr id="23" name="Group 22"/>
          <p:cNvGrpSpPr/>
          <p:nvPr/>
        </p:nvGrpSpPr>
        <p:grpSpPr>
          <a:xfrm>
            <a:off x="4389372" y="1381338"/>
            <a:ext cx="962025" cy="419100"/>
            <a:chOff x="4389372" y="1381338"/>
            <a:chExt cx="962025" cy="419100"/>
          </a:xfrm>
        </p:grpSpPr>
        <p:grpSp>
          <p:nvGrpSpPr>
            <p:cNvPr id="6" name="Group 5"/>
            <p:cNvGrpSpPr/>
            <p:nvPr/>
          </p:nvGrpSpPr>
          <p:grpSpPr>
            <a:xfrm>
              <a:off x="4389372" y="1381338"/>
              <a:ext cx="228600" cy="328297"/>
              <a:chOff x="4419600" y="1752600"/>
              <a:chExt cx="228600" cy="328297"/>
            </a:xfrm>
          </p:grpSpPr>
          <p:cxnSp>
            <p:nvCxnSpPr>
              <p:cNvPr id="4" name="Straight Connector 3"/>
              <p:cNvCxnSpPr/>
              <p:nvPr/>
            </p:nvCxnSpPr>
            <p:spPr>
              <a:xfrm>
                <a:off x="4419600" y="1752600"/>
                <a:ext cx="0" cy="30480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4419600" y="2080897"/>
                <a:ext cx="228600" cy="0"/>
              </a:xfrm>
              <a:prstGeom prst="line">
                <a:avLst/>
              </a:prstGeom>
              <a:ln w="28575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4291331292"/>
                </p:ext>
              </p:extLst>
            </p:nvPr>
          </p:nvGraphicFramePr>
          <p:xfrm>
            <a:off x="4627497" y="1571838"/>
            <a:ext cx="723900" cy="228600"/>
          </p:xfrm>
          <a:graphic>
            <a:graphicData uri="http://schemas.openxmlformats.org/presentationml/2006/ole">
              <p:oleObj spid="_x0000_s49291" name="Equation" r:id="rId7" imgW="723600" imgH="228600" progId="Equation.DSMT4">
                <p:embed/>
              </p:oleObj>
            </a:graphicData>
          </a:graphic>
        </p:graphicFrame>
      </p:grp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63766272"/>
              </p:ext>
            </p:extLst>
          </p:nvPr>
        </p:nvGraphicFramePr>
        <p:xfrm>
          <a:off x="3676585" y="2365588"/>
          <a:ext cx="1425575" cy="633413"/>
        </p:xfrm>
        <a:graphic>
          <a:graphicData uri="http://schemas.openxmlformats.org/presentationml/2006/ole">
            <p:oleObj spid="_x0000_s49292" name="Equation" r:id="rId8" imgW="1422360" imgH="634680" progId="Equation.DSMT4">
              <p:embed/>
            </p:oleObj>
          </a:graphicData>
        </a:graphic>
      </p:graphicFrame>
      <p:grpSp>
        <p:nvGrpSpPr>
          <p:cNvPr id="24" name="Group 23"/>
          <p:cNvGrpSpPr/>
          <p:nvPr/>
        </p:nvGrpSpPr>
        <p:grpSpPr>
          <a:xfrm>
            <a:off x="4417947" y="2791038"/>
            <a:ext cx="1130300" cy="419100"/>
            <a:chOff x="4417947" y="2791038"/>
            <a:chExt cx="1130300" cy="419100"/>
          </a:xfrm>
        </p:grpSpPr>
        <p:grpSp>
          <p:nvGrpSpPr>
            <p:cNvPr id="14" name="Group 13"/>
            <p:cNvGrpSpPr/>
            <p:nvPr/>
          </p:nvGrpSpPr>
          <p:grpSpPr>
            <a:xfrm>
              <a:off x="4417947" y="2791038"/>
              <a:ext cx="228600" cy="328297"/>
              <a:chOff x="4419600" y="1752600"/>
              <a:chExt cx="228600" cy="328297"/>
            </a:xfrm>
          </p:grpSpPr>
          <p:cxnSp>
            <p:nvCxnSpPr>
              <p:cNvPr id="15" name="Straight Connector 14"/>
              <p:cNvCxnSpPr/>
              <p:nvPr/>
            </p:nvCxnSpPr>
            <p:spPr>
              <a:xfrm>
                <a:off x="4419600" y="1752600"/>
                <a:ext cx="0" cy="30480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4419600" y="2080897"/>
                <a:ext cx="228600" cy="0"/>
              </a:xfrm>
              <a:prstGeom prst="line">
                <a:avLst/>
              </a:prstGeom>
              <a:ln w="28575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17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2941504679"/>
                </p:ext>
              </p:extLst>
            </p:nvPr>
          </p:nvGraphicFramePr>
          <p:xfrm>
            <a:off x="4646547" y="2981538"/>
            <a:ext cx="901700" cy="228600"/>
          </p:xfrm>
          <a:graphic>
            <a:graphicData uri="http://schemas.openxmlformats.org/presentationml/2006/ole">
              <p:oleObj spid="_x0000_s49293" name="Equation" r:id="rId9" imgW="901440" imgH="228600" progId="Equation.DSMT4">
                <p:embed/>
              </p:oleObj>
            </a:graphicData>
          </a:graphic>
        </p:graphicFrame>
      </p:grp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060660725"/>
              </p:ext>
            </p:extLst>
          </p:nvPr>
        </p:nvGraphicFramePr>
        <p:xfrm>
          <a:off x="122172" y="3591138"/>
          <a:ext cx="8131175" cy="279400"/>
        </p:xfrm>
        <a:graphic>
          <a:graphicData uri="http://schemas.openxmlformats.org/presentationml/2006/ole">
            <p:oleObj spid="_x0000_s49294" name="Equation" r:id="rId10" imgW="8115120" imgH="279360" progId="Equation.DSMT4">
              <p:embed/>
            </p:oleObj>
          </a:graphicData>
        </a:graphic>
      </p:graphicFrame>
      <p:pic>
        <p:nvPicPr>
          <p:cNvPr id="49174" name="Picture 2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1623" y="4224949"/>
            <a:ext cx="260985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522404229"/>
              </p:ext>
            </p:extLst>
          </p:nvPr>
        </p:nvGraphicFramePr>
        <p:xfrm>
          <a:off x="247678" y="4315437"/>
          <a:ext cx="1565275" cy="266700"/>
        </p:xfrm>
        <a:graphic>
          <a:graphicData uri="http://schemas.openxmlformats.org/presentationml/2006/ole">
            <p:oleObj spid="_x0000_s49295" name="Equation" r:id="rId12" imgW="1562040" imgH="266400" progId="Equation.DSMT4">
              <p:embed/>
            </p:oleObj>
          </a:graphicData>
        </a:graphic>
      </p:graphicFrame>
      <p:pic>
        <p:nvPicPr>
          <p:cNvPr id="49183" name="Picture 3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4372" y="5061350"/>
            <a:ext cx="3238500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190" name="Picture 38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33758" y="5128025"/>
            <a:ext cx="3133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996408081"/>
              </p:ext>
            </p:extLst>
          </p:nvPr>
        </p:nvGraphicFramePr>
        <p:xfrm>
          <a:off x="5867400" y="5257800"/>
          <a:ext cx="1331912" cy="1009650"/>
        </p:xfrm>
        <a:graphic>
          <a:graphicData uri="http://schemas.openxmlformats.org/presentationml/2006/ole">
            <p:oleObj spid="_x0000_s49296" name="Equation" r:id="rId15" imgW="888840" imgH="672840" progId="Equation.DSMT4">
              <p:embed/>
            </p:oleObj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657607189"/>
              </p:ext>
            </p:extLst>
          </p:nvPr>
        </p:nvGraphicFramePr>
        <p:xfrm>
          <a:off x="7894572" y="5191338"/>
          <a:ext cx="608013" cy="971550"/>
        </p:xfrm>
        <a:graphic>
          <a:graphicData uri="http://schemas.openxmlformats.org/presentationml/2006/ole">
            <p:oleObj spid="_x0000_s49297" name="Equation" r:id="rId16" imgW="406080" imgH="647640" progId="Equation.DSMT4">
              <p:embed/>
            </p:oleObj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120315632"/>
              </p:ext>
            </p:extLst>
          </p:nvPr>
        </p:nvGraphicFramePr>
        <p:xfrm>
          <a:off x="392060" y="6324600"/>
          <a:ext cx="1579563" cy="457200"/>
        </p:xfrm>
        <a:graphic>
          <a:graphicData uri="http://schemas.openxmlformats.org/presentationml/2006/ole">
            <p:oleObj spid="_x0000_s49298" name="Equation" r:id="rId17" imgW="1054080" imgH="304560" progId="Equation.DSMT4">
              <p:embed/>
            </p:oleObj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716679589"/>
              </p:ext>
            </p:extLst>
          </p:nvPr>
        </p:nvGraphicFramePr>
        <p:xfrm>
          <a:off x="2279113" y="6324600"/>
          <a:ext cx="1804987" cy="457200"/>
        </p:xfrm>
        <a:graphic>
          <a:graphicData uri="http://schemas.openxmlformats.org/presentationml/2006/ole">
            <p:oleObj spid="_x0000_s49299" name="Equation" r:id="rId18" imgW="1206360" imgH="304560" progId="Equation.DSMT4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465828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793050"/>
            <a:ext cx="3153728" cy="1260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2971800"/>
            <a:ext cx="3173730" cy="1206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4953000" y="906056"/>
            <a:ext cx="2876550" cy="1301959"/>
            <a:chOff x="4270900" y="816291"/>
            <a:chExt cx="2876550" cy="1301959"/>
          </a:xfrm>
        </p:grpSpPr>
        <p:pic>
          <p:nvPicPr>
            <p:cNvPr id="51211" name="Picture 1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0900" y="1461025"/>
              <a:ext cx="2876550" cy="657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212" name="Picture 1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5384" y="816291"/>
              <a:ext cx="1381125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031740544"/>
              </p:ext>
            </p:extLst>
          </p:nvPr>
        </p:nvGraphicFramePr>
        <p:xfrm>
          <a:off x="242554" y="342900"/>
          <a:ext cx="1955800" cy="266700"/>
        </p:xfrm>
        <a:graphic>
          <a:graphicData uri="http://schemas.openxmlformats.org/presentationml/2006/ole">
            <p:oleObj spid="_x0000_s51257" name="Equation" r:id="rId7" imgW="1955520" imgH="266400" progId="Equation.DSMT4">
              <p:embed/>
            </p:oleObj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749038275"/>
              </p:ext>
            </p:extLst>
          </p:nvPr>
        </p:nvGraphicFramePr>
        <p:xfrm>
          <a:off x="381000" y="4343400"/>
          <a:ext cx="1879600" cy="266700"/>
        </p:xfrm>
        <a:graphic>
          <a:graphicData uri="http://schemas.openxmlformats.org/presentationml/2006/ole">
            <p:oleObj spid="_x0000_s51258" name="Equation" r:id="rId8" imgW="1879600" imgH="266700" progId="Equation.DSMT4">
              <p:embed/>
            </p:oleObj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284247310"/>
              </p:ext>
            </p:extLst>
          </p:nvPr>
        </p:nvGraphicFramePr>
        <p:xfrm>
          <a:off x="212221" y="2438400"/>
          <a:ext cx="1968500" cy="266700"/>
        </p:xfrm>
        <a:graphic>
          <a:graphicData uri="http://schemas.openxmlformats.org/presentationml/2006/ole">
            <p:oleObj spid="_x0000_s51259" name="Equation" r:id="rId9" imgW="1968480" imgH="266400" progId="Equation.DSMT4">
              <p:embed/>
            </p:oleObj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3581400" y="1125131"/>
            <a:ext cx="1216152" cy="767088"/>
            <a:chOff x="3581400" y="1125131"/>
            <a:chExt cx="1216152" cy="767088"/>
          </a:xfrm>
        </p:grpSpPr>
        <p:sp>
          <p:nvSpPr>
            <p:cNvPr id="17" name="Left-Right Arrow 16"/>
            <p:cNvSpPr/>
            <p:nvPr/>
          </p:nvSpPr>
          <p:spPr>
            <a:xfrm>
              <a:off x="3581400" y="1125131"/>
              <a:ext cx="1216152" cy="484632"/>
            </a:xfrm>
            <a:prstGeom prst="left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8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4208420052"/>
                </p:ext>
              </p:extLst>
            </p:nvPr>
          </p:nvGraphicFramePr>
          <p:xfrm>
            <a:off x="3665787" y="1676319"/>
            <a:ext cx="990600" cy="215900"/>
          </p:xfrm>
          <a:graphic>
            <a:graphicData uri="http://schemas.openxmlformats.org/presentationml/2006/ole">
              <p:oleObj spid="_x0000_s51260" name="Equation" r:id="rId10" imgW="990360" imgH="215640" progId="Equation.DSMT4">
                <p:embed/>
              </p:oleObj>
            </a:graphicData>
          </a:graphic>
        </p:graphicFrame>
      </p:grpSp>
      <p:grpSp>
        <p:nvGrpSpPr>
          <p:cNvPr id="13" name="Group 12"/>
          <p:cNvGrpSpPr/>
          <p:nvPr/>
        </p:nvGrpSpPr>
        <p:grpSpPr>
          <a:xfrm>
            <a:off x="3581400" y="2754478"/>
            <a:ext cx="1236934" cy="843820"/>
            <a:chOff x="3581400" y="2754478"/>
            <a:chExt cx="1236934" cy="843820"/>
          </a:xfrm>
        </p:grpSpPr>
        <p:sp>
          <p:nvSpPr>
            <p:cNvPr id="19" name="Left-Right Arrow 18"/>
            <p:cNvSpPr/>
            <p:nvPr/>
          </p:nvSpPr>
          <p:spPr>
            <a:xfrm>
              <a:off x="3581400" y="2754478"/>
              <a:ext cx="1216152" cy="484632"/>
            </a:xfrm>
            <a:prstGeom prst="left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20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957289080"/>
                </p:ext>
              </p:extLst>
            </p:nvPr>
          </p:nvGraphicFramePr>
          <p:xfrm>
            <a:off x="3827734" y="3382398"/>
            <a:ext cx="990600" cy="215900"/>
          </p:xfrm>
          <a:graphic>
            <a:graphicData uri="http://schemas.openxmlformats.org/presentationml/2006/ole">
              <p:oleObj spid="_x0000_s51261" name="Equation" r:id="rId11" imgW="990360" imgH="215640" progId="Equation.DSMT4">
                <p:embed/>
              </p:oleObj>
            </a:graphicData>
          </a:graphic>
        </p:graphicFrame>
      </p:grp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256308096"/>
              </p:ext>
            </p:extLst>
          </p:nvPr>
        </p:nvGraphicFramePr>
        <p:xfrm>
          <a:off x="5698522" y="3544981"/>
          <a:ext cx="2279650" cy="457200"/>
        </p:xfrm>
        <a:graphic>
          <a:graphicData uri="http://schemas.openxmlformats.org/presentationml/2006/ole">
            <p:oleObj spid="_x0000_s51262" name="Equation" r:id="rId12" imgW="1523880" imgH="304560" progId="Equation.DSMT4">
              <p:embed/>
            </p:oleObj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21136536"/>
              </p:ext>
            </p:extLst>
          </p:nvPr>
        </p:nvGraphicFramePr>
        <p:xfrm>
          <a:off x="5139787" y="2605698"/>
          <a:ext cx="1897063" cy="633412"/>
        </p:xfrm>
        <a:graphic>
          <a:graphicData uri="http://schemas.openxmlformats.org/presentationml/2006/ole">
            <p:oleObj spid="_x0000_s51263" name="Equation" r:id="rId13" imgW="1892160" imgH="634680" progId="Equation.DSMT4">
              <p:embed/>
            </p:oleObj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6391275" y="3058726"/>
            <a:ext cx="1216025" cy="442597"/>
            <a:chOff x="6391275" y="3058726"/>
            <a:chExt cx="1216025" cy="442597"/>
          </a:xfrm>
        </p:grpSpPr>
        <p:grpSp>
          <p:nvGrpSpPr>
            <p:cNvPr id="23" name="Group 22"/>
            <p:cNvGrpSpPr/>
            <p:nvPr/>
          </p:nvGrpSpPr>
          <p:grpSpPr>
            <a:xfrm>
              <a:off x="6391275" y="3058726"/>
              <a:ext cx="228600" cy="328297"/>
              <a:chOff x="4419600" y="1752600"/>
              <a:chExt cx="228600" cy="328297"/>
            </a:xfrm>
          </p:grpSpPr>
          <p:cxnSp>
            <p:nvCxnSpPr>
              <p:cNvPr id="24" name="Straight Connector 23"/>
              <p:cNvCxnSpPr/>
              <p:nvPr/>
            </p:nvCxnSpPr>
            <p:spPr>
              <a:xfrm>
                <a:off x="4419600" y="1752600"/>
                <a:ext cx="0" cy="30480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4419600" y="2080897"/>
                <a:ext cx="228600" cy="0"/>
              </a:xfrm>
              <a:prstGeom prst="line">
                <a:avLst/>
              </a:prstGeom>
              <a:ln w="28575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26" name="Object 2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2653702791"/>
                </p:ext>
              </p:extLst>
            </p:nvPr>
          </p:nvGraphicFramePr>
          <p:xfrm>
            <a:off x="6705600" y="3272723"/>
            <a:ext cx="901700" cy="228600"/>
          </p:xfrm>
          <a:graphic>
            <a:graphicData uri="http://schemas.openxmlformats.org/presentationml/2006/ole">
              <p:oleObj spid="_x0000_s51264" name="Equation" r:id="rId14" imgW="901440" imgH="228600" progId="Equation.DSMT4">
                <p:embed/>
              </p:oleObj>
            </a:graphicData>
          </a:graphic>
        </p:graphicFrame>
      </p:grp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804760011"/>
              </p:ext>
            </p:extLst>
          </p:nvPr>
        </p:nvGraphicFramePr>
        <p:xfrm>
          <a:off x="152400" y="4876800"/>
          <a:ext cx="5740400" cy="266700"/>
        </p:xfrm>
        <a:graphic>
          <a:graphicData uri="http://schemas.openxmlformats.org/presentationml/2006/ole">
            <p:oleObj spid="_x0000_s51265" name="Equation" r:id="rId15" imgW="5740400" imgH="266700" progId="Equation.DSMT4">
              <p:embed/>
            </p:oleObj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254188486"/>
              </p:ext>
            </p:extLst>
          </p:nvPr>
        </p:nvGraphicFramePr>
        <p:xfrm>
          <a:off x="152400" y="5257800"/>
          <a:ext cx="8534400" cy="304800"/>
        </p:xfrm>
        <a:graphic>
          <a:graphicData uri="http://schemas.openxmlformats.org/presentationml/2006/ole">
            <p:oleObj spid="_x0000_s51266" name="Equation" r:id="rId16" imgW="8534160" imgH="304560" progId="Equation.DSMT4">
              <p:embed/>
            </p:oleObj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274326806"/>
              </p:ext>
            </p:extLst>
          </p:nvPr>
        </p:nvGraphicFramePr>
        <p:xfrm>
          <a:off x="152400" y="5638800"/>
          <a:ext cx="5245100" cy="457200"/>
        </p:xfrm>
        <a:graphic>
          <a:graphicData uri="http://schemas.openxmlformats.org/presentationml/2006/ole">
            <p:oleObj spid="_x0000_s51267" name="Equation" r:id="rId17" imgW="5245100" imgH="457200" progId="Equation.DSMT4">
              <p:embed/>
            </p:oleObj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294019123"/>
              </p:ext>
            </p:extLst>
          </p:nvPr>
        </p:nvGraphicFramePr>
        <p:xfrm>
          <a:off x="1549400" y="6096000"/>
          <a:ext cx="3098800" cy="533400"/>
        </p:xfrm>
        <a:graphic>
          <a:graphicData uri="http://schemas.openxmlformats.org/presentationml/2006/ole">
            <p:oleObj spid="_x0000_s51268" name="Equation" r:id="rId18" imgW="3098520" imgH="533160" progId="Equation.DSMT4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642270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5514"/>
            <a:ext cx="3153728" cy="1260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32292"/>
            <a:ext cx="3173730" cy="1206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4953000" y="542610"/>
            <a:ext cx="2876550" cy="1301959"/>
            <a:chOff x="4270900" y="816291"/>
            <a:chExt cx="2876550" cy="1301959"/>
          </a:xfrm>
        </p:grpSpPr>
        <p:pic>
          <p:nvPicPr>
            <p:cNvPr id="51211" name="Picture 1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0900" y="1461025"/>
              <a:ext cx="2876550" cy="657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212" name="Picture 1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5384" y="816291"/>
              <a:ext cx="1381125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7" name="Left-Right Arrow 16"/>
          <p:cNvSpPr/>
          <p:nvPr/>
        </p:nvSpPr>
        <p:spPr>
          <a:xfrm>
            <a:off x="3581400" y="745542"/>
            <a:ext cx="1216152" cy="484632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14003210"/>
              </p:ext>
            </p:extLst>
          </p:nvPr>
        </p:nvGraphicFramePr>
        <p:xfrm>
          <a:off x="3665787" y="1296730"/>
          <a:ext cx="990600" cy="215900"/>
        </p:xfrm>
        <a:graphic>
          <a:graphicData uri="http://schemas.openxmlformats.org/presentationml/2006/ole">
            <p:oleObj spid="_x0000_s53256" name="Equation" r:id="rId7" imgW="990360" imgH="215640" progId="Equation.DSMT4">
              <p:embed/>
            </p:oleObj>
          </a:graphicData>
        </a:graphic>
      </p:graphicFrame>
      <p:sp>
        <p:nvSpPr>
          <p:cNvPr id="19" name="Left-Right Arrow 18"/>
          <p:cNvSpPr/>
          <p:nvPr/>
        </p:nvSpPr>
        <p:spPr>
          <a:xfrm>
            <a:off x="3581400" y="2393385"/>
            <a:ext cx="1216152" cy="484632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905147139"/>
              </p:ext>
            </p:extLst>
          </p:nvPr>
        </p:nvGraphicFramePr>
        <p:xfrm>
          <a:off x="3694176" y="3001524"/>
          <a:ext cx="990600" cy="215900"/>
        </p:xfrm>
        <a:graphic>
          <a:graphicData uri="http://schemas.openxmlformats.org/presentationml/2006/ole">
            <p:oleObj spid="_x0000_s53257" name="Equation" r:id="rId8" imgW="990360" imgH="215640" progId="Equation.DSMT4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728441494"/>
              </p:ext>
            </p:extLst>
          </p:nvPr>
        </p:nvGraphicFramePr>
        <p:xfrm>
          <a:off x="5740335" y="3183888"/>
          <a:ext cx="2279650" cy="457200"/>
        </p:xfrm>
        <a:graphic>
          <a:graphicData uri="http://schemas.openxmlformats.org/presentationml/2006/ole">
            <p:oleObj spid="_x0000_s53258" name="Equation" r:id="rId9" imgW="1523880" imgH="304560" progId="Equation.DSMT4">
              <p:embed/>
            </p:oleObj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204577099"/>
              </p:ext>
            </p:extLst>
          </p:nvPr>
        </p:nvGraphicFramePr>
        <p:xfrm>
          <a:off x="5181600" y="2244605"/>
          <a:ext cx="1897063" cy="633412"/>
        </p:xfrm>
        <a:graphic>
          <a:graphicData uri="http://schemas.openxmlformats.org/presentationml/2006/ole">
            <p:oleObj spid="_x0000_s53259" name="Equation" r:id="rId10" imgW="1892160" imgH="634680" progId="Equation.DSMT4">
              <p:embed/>
            </p:oleObj>
          </a:graphicData>
        </a:graphic>
      </p:graphicFrame>
      <p:grpSp>
        <p:nvGrpSpPr>
          <p:cNvPr id="23" name="Group 22"/>
          <p:cNvGrpSpPr/>
          <p:nvPr/>
        </p:nvGrpSpPr>
        <p:grpSpPr>
          <a:xfrm>
            <a:off x="6433088" y="2697633"/>
            <a:ext cx="228600" cy="328297"/>
            <a:chOff x="4419600" y="1752600"/>
            <a:chExt cx="228600" cy="328297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4419600" y="1752600"/>
              <a:ext cx="0" cy="3048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4419600" y="2080897"/>
              <a:ext cx="228600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74905551"/>
              </p:ext>
            </p:extLst>
          </p:nvPr>
        </p:nvGraphicFramePr>
        <p:xfrm>
          <a:off x="6747413" y="2911630"/>
          <a:ext cx="901700" cy="228600"/>
        </p:xfrm>
        <a:graphic>
          <a:graphicData uri="http://schemas.openxmlformats.org/presentationml/2006/ole">
            <p:oleObj spid="_x0000_s53260" name="Equation" r:id="rId11" imgW="901440" imgH="228600" progId="Equation.DSMT4">
              <p:embed/>
            </p:oleObj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627596683"/>
              </p:ext>
            </p:extLst>
          </p:nvPr>
        </p:nvGraphicFramePr>
        <p:xfrm>
          <a:off x="418465" y="3581400"/>
          <a:ext cx="2794000" cy="533400"/>
        </p:xfrm>
        <a:graphic>
          <a:graphicData uri="http://schemas.openxmlformats.org/presentationml/2006/ole">
            <p:oleObj spid="_x0000_s53261" name="Equation" r:id="rId12" imgW="2793960" imgH="533160" progId="Equation.DSMT4">
              <p:embed/>
            </p:oleObj>
          </a:graphicData>
        </a:graphic>
      </p:graphicFrame>
      <p:pic>
        <p:nvPicPr>
          <p:cNvPr id="27" name="Picture 6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7119" y="4717591"/>
            <a:ext cx="148590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7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40568" y="4593765"/>
            <a:ext cx="2105025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8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6498" y="5578856"/>
            <a:ext cx="111442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9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397880"/>
            <a:ext cx="1657350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10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81559" y="5474079"/>
            <a:ext cx="168592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77499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7458" name="Object 5"/>
          <p:cNvGraphicFramePr>
            <a:graphicFrameLocks noChangeAspect="1"/>
          </p:cNvGraphicFramePr>
          <p:nvPr/>
        </p:nvGraphicFramePr>
        <p:xfrm>
          <a:off x="762000" y="4343400"/>
          <a:ext cx="6697663" cy="931863"/>
        </p:xfrm>
        <a:graphic>
          <a:graphicData uri="http://schemas.openxmlformats.org/presentationml/2006/ole">
            <p:oleObj spid="_x0000_s23724" name="Equation" r:id="rId4" imgW="4470400" imgH="622300" progId="Equation.DSMT4">
              <p:embed/>
            </p:oleObj>
          </a:graphicData>
        </a:graphic>
      </p:graphicFrame>
      <p:sp>
        <p:nvSpPr>
          <p:cNvPr id="7171" name="Text Box 10"/>
          <p:cNvSpPr txBox="1">
            <a:spLocks noChangeArrowheads="1"/>
          </p:cNvSpPr>
          <p:nvPr/>
        </p:nvSpPr>
        <p:spPr bwMode="auto">
          <a:xfrm>
            <a:off x="5334000" y="3962400"/>
            <a:ext cx="260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172" name="Text Box 8"/>
          <p:cNvSpPr txBox="1">
            <a:spLocks noChangeArrowheads="1"/>
          </p:cNvSpPr>
          <p:nvPr/>
        </p:nvSpPr>
        <p:spPr bwMode="auto">
          <a:xfrm>
            <a:off x="152400" y="228600"/>
            <a:ext cx="4343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Fourier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proposed the following: 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7465" name="Text Box 9"/>
          <p:cNvSpPr txBox="1">
            <a:spLocks noChangeArrowheads="1"/>
          </p:cNvSpPr>
          <p:nvPr/>
        </p:nvSpPr>
        <p:spPr bwMode="auto">
          <a:xfrm>
            <a:off x="228600" y="1143000"/>
            <a:ext cx="4724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sz="2400">
                <a:latin typeface="Times New Roman" pitchFamily="18" charset="0"/>
                <a:cs typeface="Times New Roman" pitchFamily="18" charset="0"/>
              </a:rPr>
              <a:t>For any periodical function of period</a:t>
            </a:r>
          </a:p>
        </p:txBody>
      </p:sp>
      <p:graphicFrame>
        <p:nvGraphicFramePr>
          <p:cNvPr id="147466" name="Object 5"/>
          <p:cNvGraphicFramePr>
            <a:graphicFrameLocks noChangeAspect="1"/>
          </p:cNvGraphicFramePr>
          <p:nvPr/>
        </p:nvGraphicFramePr>
        <p:xfrm>
          <a:off x="5029200" y="1143000"/>
          <a:ext cx="419100" cy="493713"/>
        </p:xfrm>
        <a:graphic>
          <a:graphicData uri="http://schemas.openxmlformats.org/presentationml/2006/ole">
            <p:oleObj spid="_x0000_s23725" name="Equation" r:id="rId5" imgW="279400" imgH="330200" progId="Equation.DSMT4">
              <p:embed/>
            </p:oleObj>
          </a:graphicData>
        </a:graphic>
      </p:graphicFrame>
      <p:graphicFrame>
        <p:nvGraphicFramePr>
          <p:cNvPr id="147467" name="Object 5"/>
          <p:cNvGraphicFramePr>
            <a:graphicFrameLocks noChangeAspect="1"/>
          </p:cNvGraphicFramePr>
          <p:nvPr/>
        </p:nvGraphicFramePr>
        <p:xfrm>
          <a:off x="1143000" y="2286000"/>
          <a:ext cx="1181100" cy="1084263"/>
        </p:xfrm>
        <a:graphic>
          <a:graphicData uri="http://schemas.openxmlformats.org/presentationml/2006/ole">
            <p:oleObj spid="_x0000_s23726" name="Equation" r:id="rId6" imgW="787058" imgH="723586" progId="Equation.DSMT4">
              <p:embed/>
            </p:oleObj>
          </a:graphicData>
        </a:graphic>
      </p:graphicFrame>
      <p:sp>
        <p:nvSpPr>
          <p:cNvPr id="147468" name="Text Box 12"/>
          <p:cNvSpPr txBox="1">
            <a:spLocks noChangeArrowheads="1"/>
          </p:cNvSpPr>
          <p:nvPr/>
        </p:nvSpPr>
        <p:spPr bwMode="auto">
          <a:xfrm>
            <a:off x="228600" y="1981200"/>
            <a:ext cx="914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sz="2400">
                <a:latin typeface="Times New Roman" pitchFamily="18" charset="0"/>
                <a:cs typeface="Times New Roman" pitchFamily="18" charset="0"/>
              </a:rPr>
              <a:t>were</a:t>
            </a:r>
          </a:p>
        </p:txBody>
      </p:sp>
      <p:graphicFrame>
        <p:nvGraphicFramePr>
          <p:cNvPr id="147469" name="Object 5"/>
          <p:cNvGraphicFramePr>
            <a:graphicFrameLocks noChangeAspect="1"/>
          </p:cNvGraphicFramePr>
          <p:nvPr/>
        </p:nvGraphicFramePr>
        <p:xfrm>
          <a:off x="2895600" y="2286000"/>
          <a:ext cx="1905000" cy="1084263"/>
        </p:xfrm>
        <a:graphic>
          <a:graphicData uri="http://schemas.openxmlformats.org/presentationml/2006/ole">
            <p:oleObj spid="_x0000_s23727" name="Equation" r:id="rId7" imgW="1269449" imgH="723586" progId="Equation.DSMT4">
              <p:embed/>
            </p:oleObj>
          </a:graphicData>
        </a:graphic>
      </p:graphicFrame>
      <p:graphicFrame>
        <p:nvGraphicFramePr>
          <p:cNvPr id="147470" name="Object 5"/>
          <p:cNvGraphicFramePr>
            <a:graphicFrameLocks noChangeAspect="1"/>
          </p:cNvGraphicFramePr>
          <p:nvPr/>
        </p:nvGraphicFramePr>
        <p:xfrm>
          <a:off x="5334000" y="2514600"/>
          <a:ext cx="2381250" cy="493713"/>
        </p:xfrm>
        <a:graphic>
          <a:graphicData uri="http://schemas.openxmlformats.org/presentationml/2006/ole">
            <p:oleObj spid="_x0000_s23728" name="Equation" r:id="rId8" imgW="1587500" imgH="330200" progId="Equation.DSMT4">
              <p:embed/>
            </p:oleObj>
          </a:graphicData>
        </a:graphic>
      </p:graphicFrame>
      <p:sp>
        <p:nvSpPr>
          <p:cNvPr id="147471" name="Text Box 15"/>
          <p:cNvSpPr txBox="1">
            <a:spLocks noChangeArrowheads="1"/>
          </p:cNvSpPr>
          <p:nvPr/>
        </p:nvSpPr>
        <p:spPr bwMode="auto">
          <a:xfrm>
            <a:off x="304800" y="3505200"/>
            <a:ext cx="914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sz="2400">
                <a:latin typeface="Times New Roman" pitchFamily="18" charset="0"/>
                <a:cs typeface="Times New Roman" pitchFamily="18" charset="0"/>
              </a:rPr>
              <a:t>Then</a:t>
            </a:r>
          </a:p>
        </p:txBody>
      </p:sp>
      <p:sp>
        <p:nvSpPr>
          <p:cNvPr id="147472" name="Text Box 16"/>
          <p:cNvSpPr txBox="1">
            <a:spLocks noChangeArrowheads="1"/>
          </p:cNvSpPr>
          <p:nvPr/>
        </p:nvSpPr>
        <p:spPr bwMode="auto">
          <a:xfrm>
            <a:off x="228600" y="5305425"/>
            <a:ext cx="876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sz="2400">
                <a:latin typeface="Times New Roman" pitchFamily="18" charset="0"/>
                <a:cs typeface="Times New Roman" pitchFamily="18" charset="0"/>
              </a:rPr>
              <a:t>Periodicals functions can be decomposed to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cosine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functions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7473" name="Text Box 17"/>
          <p:cNvSpPr txBox="1">
            <a:spLocks noChangeArrowheads="1"/>
          </p:cNvSpPr>
          <p:nvPr/>
        </p:nvSpPr>
        <p:spPr bwMode="auto">
          <a:xfrm>
            <a:off x="228600" y="6019800"/>
            <a:ext cx="655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sz="2400">
                <a:latin typeface="Times New Roman" pitchFamily="18" charset="0"/>
                <a:cs typeface="Times New Roman" pitchFamily="18" charset="0"/>
              </a:rPr>
              <a:t>Similar to decompose a vector in terms of   </a:t>
            </a:r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i,j,k,…</a:t>
            </a:r>
            <a:endParaRPr lang="en-US" sz="2400" b="1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3299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65" grpId="0" animBg="1"/>
      <p:bldP spid="147468" grpId="0" animBg="1"/>
      <p:bldP spid="147471" grpId="0" animBg="1"/>
      <p:bldP spid="147472" grpId="0"/>
      <p:bldP spid="14747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052628771"/>
              </p:ext>
            </p:extLst>
          </p:nvPr>
        </p:nvGraphicFramePr>
        <p:xfrm>
          <a:off x="1069975" y="304800"/>
          <a:ext cx="6697663" cy="931863"/>
        </p:xfrm>
        <a:graphic>
          <a:graphicData uri="http://schemas.openxmlformats.org/presentationml/2006/ole">
            <p:oleObj spid="_x0000_s4538" name="Equation" r:id="rId4" imgW="4470400" imgH="622300" progId="Equation.DSMT4">
              <p:embed/>
            </p:oleObj>
          </a:graphicData>
        </a:graphic>
      </p:graphicFrame>
      <p:graphicFrame>
        <p:nvGraphicFramePr>
          <p:cNvPr id="821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193554185"/>
              </p:ext>
            </p:extLst>
          </p:nvPr>
        </p:nvGraphicFramePr>
        <p:xfrm>
          <a:off x="457200" y="5105400"/>
          <a:ext cx="4705020" cy="1428300"/>
        </p:xfrm>
        <a:graphic>
          <a:graphicData uri="http://schemas.openxmlformats.org/presentationml/2006/ole">
            <p:oleObj spid="_x0000_s4539" name="Equation" r:id="rId5" imgW="3136680" imgH="952200" progId="Equation.DSMT4">
              <p:embed/>
            </p:oleObj>
          </a:graphicData>
        </a:graphic>
      </p:graphicFrame>
      <p:graphicFrame>
        <p:nvGraphicFramePr>
          <p:cNvPr id="14953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191444451"/>
              </p:ext>
            </p:extLst>
          </p:nvPr>
        </p:nvGraphicFramePr>
        <p:xfrm>
          <a:off x="1676400" y="6400800"/>
          <a:ext cx="5410200" cy="330200"/>
        </p:xfrm>
        <a:graphic>
          <a:graphicData uri="http://schemas.openxmlformats.org/presentationml/2006/ole">
            <p:oleObj spid="_x0000_s4540" name="Equation" r:id="rId6" imgW="5410080" imgH="330120" progId="Equation.DSMT4">
              <p:embed/>
            </p:oleObj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176212" y="1676400"/>
            <a:ext cx="4600576" cy="3224212"/>
            <a:chOff x="176212" y="1676400"/>
            <a:chExt cx="4600576" cy="3224212"/>
          </a:xfrm>
        </p:grpSpPr>
        <p:grpSp>
          <p:nvGrpSpPr>
            <p:cNvPr id="3" name="Group 2"/>
            <p:cNvGrpSpPr/>
            <p:nvPr/>
          </p:nvGrpSpPr>
          <p:grpSpPr>
            <a:xfrm>
              <a:off x="176212" y="2109787"/>
              <a:ext cx="4600576" cy="2790825"/>
              <a:chOff x="176212" y="2109787"/>
              <a:chExt cx="4600576" cy="2790825"/>
            </a:xfrm>
          </p:grpSpPr>
          <p:graphicFrame>
            <p:nvGraphicFramePr>
              <p:cNvPr id="8204" name="Object 1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xmlns="" val="1720157671"/>
                  </p:ext>
                </p:extLst>
              </p:nvPr>
            </p:nvGraphicFramePr>
            <p:xfrm>
              <a:off x="2514600" y="3405187"/>
              <a:ext cx="2262188" cy="530225"/>
            </p:xfrm>
            <a:graphic>
              <a:graphicData uri="http://schemas.openxmlformats.org/presentationml/2006/ole">
                <p:oleObj spid="_x0000_s4541" name="Equation" r:id="rId7" imgW="1143000" imgH="266700" progId="Equation.DSMT4">
                  <p:embed/>
                </p:oleObj>
              </a:graphicData>
            </a:graphic>
          </p:graphicFrame>
          <p:grpSp>
            <p:nvGrpSpPr>
              <p:cNvPr id="2" name="Group 1"/>
              <p:cNvGrpSpPr/>
              <p:nvPr/>
            </p:nvGrpSpPr>
            <p:grpSpPr>
              <a:xfrm>
                <a:off x="176212" y="2109787"/>
                <a:ext cx="4302125" cy="2790825"/>
                <a:chOff x="762000" y="2743200"/>
                <a:chExt cx="4302125" cy="2790825"/>
              </a:xfrm>
            </p:grpSpPr>
            <p:sp>
              <p:nvSpPr>
                <p:cNvPr id="8199" name="Line 8"/>
                <p:cNvSpPr>
                  <a:spLocks noChangeShapeType="1"/>
                </p:cNvSpPr>
                <p:nvPr/>
              </p:nvSpPr>
              <p:spPr bwMode="auto">
                <a:xfrm>
                  <a:off x="1295400" y="5029200"/>
                  <a:ext cx="533400" cy="0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00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1295400" y="4572000"/>
                  <a:ext cx="0" cy="457200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aphicFrame>
              <p:nvGraphicFramePr>
                <p:cNvPr id="8201" name="Object 10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xmlns="" val="3871536765"/>
                    </p:ext>
                  </p:extLst>
                </p:nvPr>
              </p:nvGraphicFramePr>
              <p:xfrm>
                <a:off x="1295400" y="5105400"/>
                <a:ext cx="301625" cy="428625"/>
              </p:xfrm>
              <a:graphic>
                <a:graphicData uri="http://schemas.openxmlformats.org/presentationml/2006/ole">
                  <p:oleObj spid="_x0000_s4542" name="Equation" r:id="rId8" imgW="152268" imgH="215713" progId="Equation.DSMT4">
                    <p:embed/>
                  </p:oleObj>
                </a:graphicData>
              </a:graphic>
            </p:graphicFrame>
            <p:graphicFrame>
              <p:nvGraphicFramePr>
                <p:cNvPr id="8202" name="Object 11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xmlns="" val="1886316072"/>
                    </p:ext>
                  </p:extLst>
                </p:nvPr>
              </p:nvGraphicFramePr>
              <p:xfrm>
                <a:off x="838200" y="4419600"/>
                <a:ext cx="352425" cy="530225"/>
              </p:xfrm>
              <a:graphic>
                <a:graphicData uri="http://schemas.openxmlformats.org/presentationml/2006/ole">
                  <p:oleObj spid="_x0000_s4543" name="Equation" r:id="rId9" imgW="177569" imgH="266353" progId="Equation.DSMT4">
                    <p:embed/>
                  </p:oleObj>
                </a:graphicData>
              </a:graphic>
            </p:graphicFrame>
            <p:graphicFrame>
              <p:nvGraphicFramePr>
                <p:cNvPr id="8203" name="Object 12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xmlns="" val="3498868167"/>
                    </p:ext>
                  </p:extLst>
                </p:nvPr>
              </p:nvGraphicFramePr>
              <p:xfrm>
                <a:off x="3048000" y="3429000"/>
                <a:ext cx="1758950" cy="531813"/>
              </p:xfrm>
              <a:graphic>
                <a:graphicData uri="http://schemas.openxmlformats.org/presentationml/2006/ole">
                  <p:oleObj spid="_x0000_s4544" name="Equation" r:id="rId10" imgW="888614" imgH="266584" progId="Equation.DSMT4">
                    <p:embed/>
                  </p:oleObj>
                </a:graphicData>
              </a:graphic>
            </p:graphicFrame>
            <p:sp>
              <p:nvSpPr>
                <p:cNvPr id="8205" name="Line 14"/>
                <p:cNvSpPr>
                  <a:spLocks noChangeShapeType="1"/>
                </p:cNvSpPr>
                <p:nvPr/>
              </p:nvSpPr>
              <p:spPr bwMode="auto">
                <a:xfrm>
                  <a:off x="1295400" y="2895600"/>
                  <a:ext cx="0" cy="21336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06" name="Line 15"/>
                <p:cNvSpPr>
                  <a:spLocks noChangeShapeType="1"/>
                </p:cNvSpPr>
                <p:nvPr/>
              </p:nvSpPr>
              <p:spPr bwMode="auto">
                <a:xfrm>
                  <a:off x="1295400" y="5029200"/>
                  <a:ext cx="32766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07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1295400" y="3886200"/>
                  <a:ext cx="1600200" cy="1143000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aphicFrame>
              <p:nvGraphicFramePr>
                <p:cNvPr id="8208" name="Object 17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xmlns="" val="2197288101"/>
                    </p:ext>
                  </p:extLst>
                </p:nvPr>
              </p:nvGraphicFramePr>
              <p:xfrm>
                <a:off x="4686300" y="4851400"/>
                <a:ext cx="377825" cy="327025"/>
              </p:xfrm>
              <a:graphic>
                <a:graphicData uri="http://schemas.openxmlformats.org/presentationml/2006/ole">
                  <p:oleObj spid="_x0000_s4545" name="Equation" r:id="rId11" imgW="190335" imgH="164957" progId="Equation.DSMT4">
                    <p:embed/>
                  </p:oleObj>
                </a:graphicData>
              </a:graphic>
            </p:graphicFrame>
            <p:graphicFrame>
              <p:nvGraphicFramePr>
                <p:cNvPr id="8209" name="Object 18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xmlns="" val="1321112269"/>
                    </p:ext>
                  </p:extLst>
                </p:nvPr>
              </p:nvGraphicFramePr>
              <p:xfrm>
                <a:off x="762000" y="2743200"/>
                <a:ext cx="428625" cy="428625"/>
              </p:xfrm>
              <a:graphic>
                <a:graphicData uri="http://schemas.openxmlformats.org/presentationml/2006/ole">
                  <p:oleObj spid="_x0000_s4546" name="Equation" r:id="rId12" imgW="215619" imgH="215619" progId="Equation.DSMT4">
                    <p:embed/>
                  </p:oleObj>
                </a:graphicData>
              </a:graphic>
            </p:graphicFrame>
            <p:sp>
              <p:nvSpPr>
                <p:cNvPr id="8210" name="Line 19"/>
                <p:cNvSpPr>
                  <a:spLocks noChangeShapeType="1"/>
                </p:cNvSpPr>
                <p:nvPr/>
              </p:nvSpPr>
              <p:spPr bwMode="auto">
                <a:xfrm>
                  <a:off x="2895600" y="3886200"/>
                  <a:ext cx="0" cy="1143000"/>
                </a:xfrm>
                <a:prstGeom prst="line">
                  <a:avLst/>
                </a:prstGeom>
                <a:noFill/>
                <a:ln w="38100">
                  <a:solidFill>
                    <a:srgbClr val="006600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11" name="Rectangle 20"/>
                <p:cNvSpPr>
                  <a:spLocks noChangeArrowheads="1"/>
                </p:cNvSpPr>
                <p:nvPr/>
              </p:nvSpPr>
              <p:spPr bwMode="auto">
                <a:xfrm>
                  <a:off x="2743200" y="4876800"/>
                  <a:ext cx="152400" cy="152400"/>
                </a:xfrm>
                <a:prstGeom prst="rect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aphicFrame>
              <p:nvGraphicFramePr>
                <p:cNvPr id="8212" name="Object 21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xmlns="" val="2214662231"/>
                    </p:ext>
                  </p:extLst>
                </p:nvPr>
              </p:nvGraphicFramePr>
              <p:xfrm>
                <a:off x="2743200" y="5105400"/>
                <a:ext cx="209550" cy="342900"/>
              </p:xfrm>
              <a:graphic>
                <a:graphicData uri="http://schemas.openxmlformats.org/presentationml/2006/ole">
                  <p:oleObj spid="_x0000_s4547" name="Equation" r:id="rId13" imgW="139700" imgH="228600" progId="Equation.DSMT4">
                    <p:embed/>
                  </p:oleObj>
                </a:graphicData>
              </a:graphic>
            </p:graphicFrame>
            <p:sp>
              <p:nvSpPr>
                <p:cNvPr id="8213" name="Line 22"/>
                <p:cNvSpPr>
                  <a:spLocks noChangeShapeType="1"/>
                </p:cNvSpPr>
                <p:nvPr/>
              </p:nvSpPr>
              <p:spPr bwMode="auto">
                <a:xfrm flipH="1">
                  <a:off x="1295400" y="3886200"/>
                  <a:ext cx="1600200" cy="0"/>
                </a:xfrm>
                <a:prstGeom prst="line">
                  <a:avLst/>
                </a:prstGeom>
                <a:noFill/>
                <a:ln w="28575">
                  <a:solidFill>
                    <a:srgbClr val="006600"/>
                  </a:solidFill>
                  <a:prstDash val="dash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14" name="Rectangle 23"/>
                <p:cNvSpPr>
                  <a:spLocks noChangeArrowheads="1"/>
                </p:cNvSpPr>
                <p:nvPr/>
              </p:nvSpPr>
              <p:spPr bwMode="auto">
                <a:xfrm>
                  <a:off x="1295400" y="3886200"/>
                  <a:ext cx="152400" cy="152400"/>
                </a:xfrm>
                <a:prstGeom prst="rect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aphicFrame>
              <p:nvGraphicFramePr>
                <p:cNvPr id="8215" name="Object 24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xmlns="" val="23104074"/>
                    </p:ext>
                  </p:extLst>
                </p:nvPr>
              </p:nvGraphicFramePr>
              <p:xfrm>
                <a:off x="981075" y="3819525"/>
                <a:ext cx="228600" cy="323850"/>
              </p:xfrm>
              <a:graphic>
                <a:graphicData uri="http://schemas.openxmlformats.org/presentationml/2006/ole">
                  <p:oleObj spid="_x0000_s4548" name="Equation" r:id="rId14" imgW="152268" imgH="215713" progId="Equation.DSMT4">
                    <p:embed/>
                  </p:oleObj>
                </a:graphicData>
              </a:graphic>
            </p:graphicFrame>
          </p:grpSp>
        </p:grpSp>
        <p:graphicFrame>
          <p:nvGraphicFramePr>
            <p:cNvPr id="4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2781846702"/>
                </p:ext>
              </p:extLst>
            </p:nvPr>
          </p:nvGraphicFramePr>
          <p:xfrm>
            <a:off x="457200" y="1676400"/>
            <a:ext cx="2971800" cy="279400"/>
          </p:xfrm>
          <a:graphic>
            <a:graphicData uri="http://schemas.openxmlformats.org/presentationml/2006/ole">
              <p:oleObj spid="_x0000_s4549" name="Equation" r:id="rId15" imgW="2971800" imgH="279360" progId="Equation.DSMT4">
                <p:embed/>
              </p:oleObj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xmlns="" val="2223438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0"/>
          <p:cNvSpPr txBox="1">
            <a:spLocks noChangeArrowheads="1"/>
          </p:cNvSpPr>
          <p:nvPr/>
        </p:nvSpPr>
        <p:spPr bwMode="auto">
          <a:xfrm>
            <a:off x="5257800" y="1752600"/>
            <a:ext cx="260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9219" name="Object 3"/>
          <p:cNvGraphicFramePr>
            <a:graphicFrameLocks noChangeAspect="1"/>
          </p:cNvGraphicFramePr>
          <p:nvPr/>
        </p:nvGraphicFramePr>
        <p:xfrm>
          <a:off x="1524000" y="1066800"/>
          <a:ext cx="3727450" cy="3187700"/>
        </p:xfrm>
        <a:graphic>
          <a:graphicData uri="http://schemas.openxmlformats.org/presentationml/2006/ole">
            <p:oleObj spid="_x0000_s5568" name="Visio" r:id="rId4" imgW="3728085" imgH="3187827" progId="">
              <p:embed/>
            </p:oleObj>
          </a:graphicData>
        </a:graphic>
      </p:graphicFrame>
      <p:graphicFrame>
        <p:nvGraphicFramePr>
          <p:cNvPr id="9220" name="Object 4"/>
          <p:cNvGraphicFramePr>
            <a:graphicFrameLocks noChangeAspect="1"/>
          </p:cNvGraphicFramePr>
          <p:nvPr/>
        </p:nvGraphicFramePr>
        <p:xfrm>
          <a:off x="1447800" y="685800"/>
          <a:ext cx="4095750" cy="3629025"/>
        </p:xfrm>
        <a:graphic>
          <a:graphicData uri="http://schemas.openxmlformats.org/presentationml/2006/ole">
            <p:oleObj spid="_x0000_s5569" name="Visio" r:id="rId5" imgW="4096512" imgH="3628644" progId="">
              <p:embed/>
            </p:oleObj>
          </a:graphicData>
        </a:graphic>
      </p:graphicFrame>
      <p:graphicFrame>
        <p:nvGraphicFramePr>
          <p:cNvPr id="9221" name="Object 5"/>
          <p:cNvGraphicFramePr>
            <a:graphicFrameLocks noChangeAspect="1"/>
          </p:cNvGraphicFramePr>
          <p:nvPr/>
        </p:nvGraphicFramePr>
        <p:xfrm>
          <a:off x="2895600" y="2895600"/>
          <a:ext cx="785813" cy="484188"/>
        </p:xfrm>
        <a:graphic>
          <a:graphicData uri="http://schemas.openxmlformats.org/presentationml/2006/ole">
            <p:oleObj spid="_x0000_s5570" name="Visio" r:id="rId6" imgW="786003" imgH="483870" progId="">
              <p:embed/>
            </p:oleObj>
          </a:graphicData>
        </a:graphic>
      </p:graphicFrame>
      <p:graphicFrame>
        <p:nvGraphicFramePr>
          <p:cNvPr id="9222" name="Object 6"/>
          <p:cNvGraphicFramePr>
            <a:graphicFrameLocks noChangeAspect="1"/>
          </p:cNvGraphicFramePr>
          <p:nvPr/>
        </p:nvGraphicFramePr>
        <p:xfrm>
          <a:off x="2438400" y="2895600"/>
          <a:ext cx="1708150" cy="504825"/>
        </p:xfrm>
        <a:graphic>
          <a:graphicData uri="http://schemas.openxmlformats.org/presentationml/2006/ole">
            <p:oleObj spid="_x0000_s5571" name="Visio" r:id="rId7" imgW="1708785" imgH="505587" progId="">
              <p:embed/>
            </p:oleObj>
          </a:graphicData>
        </a:graphic>
      </p:graphicFrame>
      <p:graphicFrame>
        <p:nvGraphicFramePr>
          <p:cNvPr id="9223" name="Object 7"/>
          <p:cNvGraphicFramePr>
            <a:graphicFrameLocks noChangeAspect="1"/>
          </p:cNvGraphicFramePr>
          <p:nvPr/>
        </p:nvGraphicFramePr>
        <p:xfrm>
          <a:off x="3429000" y="2362200"/>
          <a:ext cx="236538" cy="1009650"/>
        </p:xfrm>
        <a:graphic>
          <a:graphicData uri="http://schemas.openxmlformats.org/presentationml/2006/ole">
            <p:oleObj spid="_x0000_s5572" name="Visio" r:id="rId8" imgW="235839" imgH="1009269" progId="">
              <p:embed/>
            </p:oleObj>
          </a:graphicData>
        </a:graphic>
      </p:graphicFrame>
      <p:graphicFrame>
        <p:nvGraphicFramePr>
          <p:cNvPr id="9224" name="Object 8"/>
          <p:cNvGraphicFramePr>
            <a:graphicFrameLocks noChangeAspect="1"/>
          </p:cNvGraphicFramePr>
          <p:nvPr/>
        </p:nvGraphicFramePr>
        <p:xfrm>
          <a:off x="2895600" y="2362200"/>
          <a:ext cx="750888" cy="569913"/>
        </p:xfrm>
        <a:graphic>
          <a:graphicData uri="http://schemas.openxmlformats.org/presentationml/2006/ole">
            <p:oleObj spid="_x0000_s5573" name="Visio" r:id="rId9" imgW="750189" imgH="569976" progId="">
              <p:embed/>
            </p:oleObj>
          </a:graphicData>
        </a:graphic>
      </p:graphicFrame>
      <p:graphicFrame>
        <p:nvGraphicFramePr>
          <p:cNvPr id="9225" name="Object 5"/>
          <p:cNvGraphicFramePr>
            <a:graphicFrameLocks noChangeAspect="1"/>
          </p:cNvGraphicFramePr>
          <p:nvPr/>
        </p:nvGraphicFramePr>
        <p:xfrm>
          <a:off x="5562600" y="2590800"/>
          <a:ext cx="361950" cy="568325"/>
        </p:xfrm>
        <a:graphic>
          <a:graphicData uri="http://schemas.openxmlformats.org/presentationml/2006/ole">
            <p:oleObj spid="_x0000_s5574" name="Equation" r:id="rId10" imgW="241195" imgH="380835" progId="Equation.DSMT4">
              <p:embed/>
            </p:oleObj>
          </a:graphicData>
        </a:graphic>
      </p:graphicFrame>
      <p:graphicFrame>
        <p:nvGraphicFramePr>
          <p:cNvPr id="9226" name="Object 5"/>
          <p:cNvGraphicFramePr>
            <a:graphicFrameLocks noChangeAspect="1"/>
          </p:cNvGraphicFramePr>
          <p:nvPr/>
        </p:nvGraphicFramePr>
        <p:xfrm>
          <a:off x="1009650" y="4192588"/>
          <a:ext cx="476250" cy="719137"/>
        </p:xfrm>
        <a:graphic>
          <a:graphicData uri="http://schemas.openxmlformats.org/presentationml/2006/ole">
            <p:oleObj spid="_x0000_s5575" name="Equation" r:id="rId11" imgW="317225" imgH="482181" progId="Equation.DSMT4">
              <p:embed/>
            </p:oleObj>
          </a:graphicData>
        </a:graphic>
      </p:graphicFrame>
      <p:graphicFrame>
        <p:nvGraphicFramePr>
          <p:cNvPr id="9227" name="Object 5"/>
          <p:cNvGraphicFramePr>
            <a:graphicFrameLocks noChangeAspect="1"/>
          </p:cNvGraphicFramePr>
          <p:nvPr/>
        </p:nvGraphicFramePr>
        <p:xfrm>
          <a:off x="2895600" y="228600"/>
          <a:ext cx="514350" cy="568325"/>
        </p:xfrm>
        <a:graphic>
          <a:graphicData uri="http://schemas.openxmlformats.org/presentationml/2006/ole">
            <p:oleObj spid="_x0000_s5576" name="Equation" r:id="rId12" imgW="342751" imgH="380835" progId="Equation.DSMT4">
              <p:embed/>
            </p:oleObj>
          </a:graphicData>
        </a:graphic>
      </p:graphicFrame>
      <p:sp>
        <p:nvSpPr>
          <p:cNvPr id="158732" name="Oval 12"/>
          <p:cNvSpPr>
            <a:spLocks noChangeArrowheads="1"/>
          </p:cNvSpPr>
          <p:nvPr/>
        </p:nvSpPr>
        <p:spPr bwMode="auto">
          <a:xfrm>
            <a:off x="4724400" y="4953000"/>
            <a:ext cx="3429000" cy="1295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58733" name="Object 5"/>
          <p:cNvGraphicFramePr>
            <a:graphicFrameLocks noChangeAspect="1"/>
          </p:cNvGraphicFramePr>
          <p:nvPr/>
        </p:nvGraphicFramePr>
        <p:xfrm>
          <a:off x="5410200" y="5105400"/>
          <a:ext cx="2057400" cy="511175"/>
        </p:xfrm>
        <a:graphic>
          <a:graphicData uri="http://schemas.openxmlformats.org/presentationml/2006/ole">
            <p:oleObj spid="_x0000_s5577" name="Equation" r:id="rId13" imgW="1371600" imgH="342900" progId="Equation.DSMT4">
              <p:embed/>
            </p:oleObj>
          </a:graphicData>
        </a:graphic>
      </p:graphicFrame>
      <p:sp>
        <p:nvSpPr>
          <p:cNvPr id="158734" name="Line 14"/>
          <p:cNvSpPr>
            <a:spLocks noChangeShapeType="1"/>
          </p:cNvSpPr>
          <p:nvPr/>
        </p:nvSpPr>
        <p:spPr bwMode="auto">
          <a:xfrm flipV="1">
            <a:off x="6324600" y="3810000"/>
            <a:ext cx="0" cy="1676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58736" name="Object 5"/>
          <p:cNvGraphicFramePr>
            <a:graphicFrameLocks noChangeAspect="1"/>
          </p:cNvGraphicFramePr>
          <p:nvPr/>
        </p:nvGraphicFramePr>
        <p:xfrm>
          <a:off x="5791200" y="5638800"/>
          <a:ext cx="1352550" cy="511175"/>
        </p:xfrm>
        <a:graphic>
          <a:graphicData uri="http://schemas.openxmlformats.org/presentationml/2006/ole">
            <p:oleObj spid="_x0000_s5578" name="Equation" r:id="rId14" imgW="901309" imgH="342751" progId="Equation.DSMT4">
              <p:embed/>
            </p:oleObj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736799713"/>
              </p:ext>
            </p:extLst>
          </p:nvPr>
        </p:nvGraphicFramePr>
        <p:xfrm>
          <a:off x="5424664" y="3298825"/>
          <a:ext cx="2952750" cy="511175"/>
        </p:xfrm>
        <a:graphic>
          <a:graphicData uri="http://schemas.openxmlformats.org/presentationml/2006/ole">
            <p:oleObj spid="_x0000_s5579" name="Equation" r:id="rId15" imgW="1968480" imgH="342720" progId="Equation.DSMT4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283679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32" grpId="0" animBg="1"/>
      <p:bldP spid="1587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701790687"/>
              </p:ext>
            </p:extLst>
          </p:nvPr>
        </p:nvGraphicFramePr>
        <p:xfrm>
          <a:off x="1309688" y="457200"/>
          <a:ext cx="5364480" cy="746760"/>
        </p:xfrm>
        <a:graphic>
          <a:graphicData uri="http://schemas.openxmlformats.org/presentationml/2006/ole">
            <p:oleObj spid="_x0000_s6338" name="Equation" r:id="rId4" imgW="4470400" imgH="622300" progId="Equation.DSMT4">
              <p:embed/>
            </p:oleObj>
          </a:graphicData>
        </a:graphic>
      </p:graphicFrame>
      <p:graphicFrame>
        <p:nvGraphicFramePr>
          <p:cNvPr id="15258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98737308"/>
              </p:ext>
            </p:extLst>
          </p:nvPr>
        </p:nvGraphicFramePr>
        <p:xfrm>
          <a:off x="838200" y="1371600"/>
          <a:ext cx="6492240" cy="822960"/>
        </p:xfrm>
        <a:graphic>
          <a:graphicData uri="http://schemas.openxmlformats.org/presentationml/2006/ole">
            <p:oleObj spid="_x0000_s6339" name="Equation" r:id="rId5" imgW="5410200" imgH="685800" progId="Equation.DSMT4">
              <p:embed/>
            </p:oleObj>
          </a:graphicData>
        </a:graphic>
      </p:graphicFrame>
      <p:grpSp>
        <p:nvGrpSpPr>
          <p:cNvPr id="10244" name="Group 1"/>
          <p:cNvGrpSpPr>
            <a:grpSpLocks/>
          </p:cNvGrpSpPr>
          <p:nvPr/>
        </p:nvGrpSpPr>
        <p:grpSpPr bwMode="auto">
          <a:xfrm>
            <a:off x="2514600" y="2476500"/>
            <a:ext cx="5334000" cy="2819400"/>
            <a:chOff x="2057400" y="3352800"/>
            <a:chExt cx="5334000" cy="2819400"/>
          </a:xfrm>
        </p:grpSpPr>
        <p:sp>
          <p:nvSpPr>
            <p:cNvPr id="10245" name="Oval 17"/>
            <p:cNvSpPr>
              <a:spLocks noChangeArrowheads="1"/>
            </p:cNvSpPr>
            <p:nvPr/>
          </p:nvSpPr>
          <p:spPr bwMode="auto">
            <a:xfrm>
              <a:off x="2057400" y="5410200"/>
              <a:ext cx="5334000" cy="7620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6" name="Oval 18"/>
            <p:cNvSpPr>
              <a:spLocks noChangeArrowheads="1"/>
            </p:cNvSpPr>
            <p:nvPr/>
          </p:nvSpPr>
          <p:spPr bwMode="auto">
            <a:xfrm>
              <a:off x="3962400" y="3352800"/>
              <a:ext cx="914400" cy="25908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0247" name="Object 5"/>
            <p:cNvGraphicFramePr>
              <a:graphicFrameLocks noChangeAspect="1"/>
            </p:cNvGraphicFramePr>
            <p:nvPr/>
          </p:nvGraphicFramePr>
          <p:xfrm>
            <a:off x="4876800" y="5638800"/>
            <a:ext cx="2001838" cy="320675"/>
          </p:xfrm>
          <a:graphic>
            <a:graphicData uri="http://schemas.openxmlformats.org/presentationml/2006/ole">
              <p:oleObj spid="_x0000_s6340" name="Equation" r:id="rId6" imgW="1981200" imgH="317500" progId="Equation.DSMT4">
                <p:embed/>
              </p:oleObj>
            </a:graphicData>
          </a:graphic>
        </p:graphicFrame>
        <p:pic>
          <p:nvPicPr>
            <p:cNvPr id="10248" name="Picture 2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1000" y="3505200"/>
              <a:ext cx="357188" cy="2203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739249709"/>
              </p:ext>
            </p:extLst>
          </p:nvPr>
        </p:nvGraphicFramePr>
        <p:xfrm>
          <a:off x="381000" y="3021012"/>
          <a:ext cx="3340100" cy="1501775"/>
        </p:xfrm>
        <a:graphic>
          <a:graphicData uri="http://schemas.openxmlformats.org/presentationml/2006/ole">
            <p:oleObj spid="_x0000_s6341" name="Equation" r:id="rId8" imgW="3301920" imgH="1485720" progId="Equation.DSMT4">
              <p:embed/>
            </p:oleObj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263427774"/>
              </p:ext>
            </p:extLst>
          </p:nvPr>
        </p:nvGraphicFramePr>
        <p:xfrm>
          <a:off x="228600" y="5791200"/>
          <a:ext cx="7426325" cy="347663"/>
        </p:xfrm>
        <a:graphic>
          <a:graphicData uri="http://schemas.openxmlformats.org/presentationml/2006/ole">
            <p:oleObj spid="_x0000_s6342" name="Equation" r:id="rId9" imgW="7340400" imgH="342720" progId="Equation.DSMT4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731633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295</Words>
  <Application>Microsoft Office PowerPoint</Application>
  <PresentationFormat>On-screen Show (4:3)</PresentationFormat>
  <Paragraphs>85</Paragraphs>
  <Slides>52</Slides>
  <Notes>26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52</vt:i4>
      </vt:variant>
    </vt:vector>
  </HeadingPairs>
  <TitlesOfParts>
    <vt:vector size="57" baseType="lpstr">
      <vt:lpstr>Office Theme</vt:lpstr>
      <vt:lpstr>Equation</vt:lpstr>
      <vt:lpstr>Visio</vt:lpstr>
      <vt:lpstr>Bitmap Image</vt:lpstr>
      <vt:lpstr>MathType 5.0 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Administrator</cp:lastModifiedBy>
  <cp:revision>45</cp:revision>
  <dcterms:created xsi:type="dcterms:W3CDTF">2014-10-19T02:37:51Z</dcterms:created>
  <dcterms:modified xsi:type="dcterms:W3CDTF">2014-10-27T07:47:02Z</dcterms:modified>
</cp:coreProperties>
</file>