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7.emf"/><Relationship Id="rId1" Type="http://schemas.openxmlformats.org/officeDocument/2006/relationships/image" Target="../media/image4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37.emf"/><Relationship Id="rId7" Type="http://schemas.openxmlformats.org/officeDocument/2006/relationships/image" Target="../media/image44.w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6" Type="http://schemas.openxmlformats.org/officeDocument/2006/relationships/image" Target="../media/image40.wmf"/><Relationship Id="rId5" Type="http://schemas.openxmlformats.org/officeDocument/2006/relationships/image" Target="../media/image39.emf"/><Relationship Id="rId4" Type="http://schemas.openxmlformats.org/officeDocument/2006/relationships/image" Target="../media/image38.wmf"/><Relationship Id="rId9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33.emf"/><Relationship Id="rId4" Type="http://schemas.openxmlformats.org/officeDocument/2006/relationships/image" Target="../media/image53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e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../media/image7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../media/image26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33.e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6" Type="http://schemas.openxmlformats.org/officeDocument/2006/relationships/image" Target="../media/image40.wmf"/><Relationship Id="rId5" Type="http://schemas.openxmlformats.org/officeDocument/2006/relationships/image" Target="../media/image39.e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39.e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e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35.e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6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3.e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6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5.e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3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18.png"/><Relationship Id="rId7" Type="http://schemas.openxmlformats.org/officeDocument/2006/relationships/image" Target="../media/image14.wmf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5.wmf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4.jpeg"/><Relationship Id="rId7" Type="http://schemas.openxmlformats.org/officeDocument/2006/relationships/image" Target="../media/image21.wmf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29.png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28.wmf"/><Relationship Id="rId10" Type="http://schemas.openxmlformats.org/officeDocument/2006/relationships/image" Target="../media/image3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wmf"/><Relationship Id="rId11" Type="http://schemas.openxmlformats.org/officeDocument/2006/relationships/image" Target="../media/image34.png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33.emf"/><Relationship Id="rId10" Type="http://schemas.openxmlformats.org/officeDocument/2006/relationships/image" Target="../media/image31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e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8.wmf"/><Relationship Id="rId4" Type="http://schemas.openxmlformats.org/officeDocument/2006/relationships/image" Target="../media/image35.e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002" y="914400"/>
            <a:ext cx="61245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133600" y="1543050"/>
            <a:ext cx="533400" cy="74295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01856" y="2327168"/>
            <a:ext cx="1263487" cy="70788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ar-SA" sz="4000" b="1" dirty="0" smtClean="0">
                <a:cs typeface="+mj-cs"/>
              </a:rPr>
              <a:t>ذبذبات</a:t>
            </a:r>
            <a:endParaRPr lang="en-US" sz="4000" b="1" dirty="0"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652521" y="1761986"/>
            <a:ext cx="586479" cy="74295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52521" y="2504936"/>
            <a:ext cx="1130438" cy="70788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ar-SA" sz="4000" b="1" dirty="0" smtClean="0">
                <a:cs typeface="+mj-cs"/>
              </a:rPr>
              <a:t>أنظمة</a:t>
            </a:r>
            <a:endParaRPr lang="en-US" sz="4000" b="1" dirty="0">
              <a:cs typeface="+mj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01650" y="4114800"/>
            <a:ext cx="8550275" cy="1295400"/>
            <a:chOff x="501650" y="4114800"/>
            <a:chExt cx="8550275" cy="1295400"/>
          </a:xfrm>
        </p:grpSpPr>
        <p:sp>
          <p:nvSpPr>
            <p:cNvPr id="8" name="Rectangle 7"/>
            <p:cNvSpPr/>
            <p:nvPr/>
          </p:nvSpPr>
          <p:spPr>
            <a:xfrm>
              <a:off x="3505200" y="4267200"/>
              <a:ext cx="2438400" cy="1143000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1429536"/>
                </p:ext>
              </p:extLst>
            </p:nvPr>
          </p:nvGraphicFramePr>
          <p:xfrm>
            <a:off x="3784600" y="4533900"/>
            <a:ext cx="18796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" name="Equation" r:id="rId4" imgW="1879560" imgH="609480" progId="Equation.DSMT4">
                    <p:embed/>
                  </p:oleObj>
                </mc:Choice>
                <mc:Fallback>
                  <p:oleObj name="Equation" r:id="rId4" imgW="187956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84600" y="4533900"/>
                          <a:ext cx="1879600" cy="609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Arrow Connector 11"/>
            <p:cNvCxnSpPr/>
            <p:nvPr/>
          </p:nvCxnSpPr>
          <p:spPr>
            <a:xfrm>
              <a:off x="2400300" y="4838700"/>
              <a:ext cx="11049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943600" y="4838700"/>
              <a:ext cx="11049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0284710"/>
                </p:ext>
              </p:extLst>
            </p:nvPr>
          </p:nvGraphicFramePr>
          <p:xfrm>
            <a:off x="501650" y="4114800"/>
            <a:ext cx="24511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" name="Equation" r:id="rId6" imgW="2450880" imgH="469800" progId="Equation.DSMT4">
                    <p:embed/>
                  </p:oleObj>
                </mc:Choice>
                <mc:Fallback>
                  <p:oleObj name="Equation" r:id="rId6" imgW="2450880" imgH="469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650" y="4114800"/>
                          <a:ext cx="2451100" cy="4699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7260809"/>
                </p:ext>
              </p:extLst>
            </p:nvPr>
          </p:nvGraphicFramePr>
          <p:xfrm>
            <a:off x="6270625" y="4114800"/>
            <a:ext cx="27813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9" name="Equation" r:id="rId8" imgW="2781000" imgH="469800" progId="Equation.DSMT4">
                    <p:embed/>
                  </p:oleObj>
                </mc:Choice>
                <mc:Fallback>
                  <p:oleObj name="Equation" r:id="rId8" imgW="2781000" imgH="4698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0625" y="4114800"/>
                          <a:ext cx="2781300" cy="4699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69590"/>
              </p:ext>
            </p:extLst>
          </p:nvPr>
        </p:nvGraphicFramePr>
        <p:xfrm>
          <a:off x="304800" y="5791200"/>
          <a:ext cx="7708901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0" imgW="7708680" imgH="393480" progId="Equation.DSMT4">
                  <p:embed/>
                </p:oleObj>
              </mc:Choice>
              <mc:Fallback>
                <p:oleObj name="Equation" r:id="rId10" imgW="77086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791200"/>
                        <a:ext cx="7708901" cy="39370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250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3048000"/>
            <a:ext cx="7953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We can think or consider </a:t>
            </a:r>
            <a:r>
              <a:rPr lang="en-US" sz="2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as the input or excitation which is </a:t>
            </a:r>
          </a:p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usually known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28600" y="381000"/>
          <a:ext cx="1981200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Visio" r:id="rId3" imgW="1871091" imgH="1667637" progId="Visio.Drawing.11">
                  <p:embed/>
                </p:oleObj>
              </mc:Choice>
              <mc:Fallback>
                <p:oleObj name="Visio" r:id="rId3" imgW="1871091" imgH="16676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"/>
                        <a:ext cx="1981200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181600" y="304800"/>
          <a:ext cx="197485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Visio" r:id="rId5" imgW="1864614" imgH="1667637" progId="Visio.Drawing.11">
                  <p:embed/>
                </p:oleObj>
              </mc:Choice>
              <mc:Fallback>
                <p:oleObj name="Visio" r:id="rId5" imgW="1864614" imgH="16676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4800"/>
                        <a:ext cx="1974850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743200" y="381000"/>
          <a:ext cx="1865313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Visio" r:id="rId7" imgW="1864614" imgH="1667637" progId="Visio.Drawing.11">
                  <p:embed/>
                </p:oleObj>
              </mc:Choice>
              <mc:Fallback>
                <p:oleObj name="Visio" r:id="rId7" imgW="1864614" imgH="16676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"/>
                        <a:ext cx="1865313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4114800"/>
            <a:ext cx="754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We can think of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(t), V</a:t>
            </a:r>
            <a:r>
              <a:rPr lang="en-US" sz="2400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(t), V</a:t>
            </a:r>
            <a:r>
              <a:rPr lang="en-US" sz="2400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as the output or response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52400" y="381000"/>
            <a:ext cx="11430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667000" y="381000"/>
            <a:ext cx="11430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105400" y="304800"/>
            <a:ext cx="11430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524000" y="990600"/>
            <a:ext cx="762000" cy="9906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962400" y="914400"/>
            <a:ext cx="762000" cy="9906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477000" y="838200"/>
            <a:ext cx="762000" cy="9906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0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7038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In general we can represent the simple relation between </a:t>
            </a:r>
          </a:p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the input and output as: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57400" y="1371600"/>
            <a:ext cx="1828800" cy="9906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066800" y="1524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066800" y="2209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886200" y="1524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886200" y="2209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381000" y="1524000"/>
          <a:ext cx="558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558720" imgH="622080" progId="Equation.DSMT4">
                  <p:embed/>
                </p:oleObj>
              </mc:Choice>
              <mc:Fallback>
                <p:oleObj name="Equation" r:id="rId3" imgW="5587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558800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959350" y="1524000"/>
          <a:ext cx="698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698400" imgH="622080" progId="Equation.DSMT4">
                  <p:embed/>
                </p:oleObj>
              </mc:Choice>
              <mc:Fallback>
                <p:oleObj name="Equation" r:id="rId5" imgW="6984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1524000"/>
                        <a:ext cx="698500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553200" y="1600200"/>
            <a:ext cx="2282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y(t)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T[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x(t)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]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25146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Were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T[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an operator that map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x(t) to another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y(t) .( Function to Function mapping)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590800" y="1600200"/>
            <a:ext cx="7537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T[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56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62000" y="609600"/>
          <a:ext cx="1981200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Visio" r:id="rId3" imgW="1975104" imgH="1664208" progId="Visio.Drawing.11">
                  <p:embed/>
                </p:oleObj>
              </mc:Choice>
              <mc:Fallback>
                <p:oleObj name="Visio" r:id="rId3" imgW="1975104" imgH="166420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1981200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048000" y="1447800"/>
          <a:ext cx="1371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5" imgW="1370838" imgH="295656" progId="Equation.DSMT4">
                  <p:embed/>
                </p:oleObj>
              </mc:Choice>
              <mc:Fallback>
                <p:oleObj name="Equation" r:id="rId5" imgW="1370838" imgH="29565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447800"/>
                        <a:ext cx="1371600" cy="2952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762000" y="4648200"/>
          <a:ext cx="197485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Visio" r:id="rId7" imgW="1864614" imgH="1667637" progId="Visio.Drawing.11">
                  <p:embed/>
                </p:oleObj>
              </mc:Choice>
              <mc:Fallback>
                <p:oleObj name="Visio" r:id="rId7" imgW="1864614" imgH="16676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48200"/>
                        <a:ext cx="1974850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743200" y="5486400"/>
          <a:ext cx="1816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9" imgW="1815840" imgH="672840" progId="Equation.DSMT4">
                  <p:embed/>
                </p:oleObj>
              </mc:Choice>
              <mc:Fallback>
                <p:oleObj name="Equation" r:id="rId9" imgW="181584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86400"/>
                        <a:ext cx="1816100" cy="673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914400" y="2590800"/>
          <a:ext cx="1865313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Visio" r:id="rId11" imgW="1864614" imgH="1667637" progId="Visio.Drawing.11">
                  <p:embed/>
                </p:oleObj>
              </mc:Choice>
              <mc:Fallback>
                <p:oleObj name="Visio" r:id="rId11" imgW="1864614" imgH="16676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1865313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124200" y="3352800"/>
          <a:ext cx="144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13" imgW="1447560" imgH="571320" progId="Equation.DSMT4">
                  <p:embed/>
                </p:oleObj>
              </mc:Choice>
              <mc:Fallback>
                <p:oleObj name="Equation" r:id="rId13" imgW="14475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52800"/>
                        <a:ext cx="1447800" cy="571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157228"/>
              </p:ext>
            </p:extLst>
          </p:nvPr>
        </p:nvGraphicFramePr>
        <p:xfrm>
          <a:off x="6464300" y="2971800"/>
          <a:ext cx="239077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15" imgW="952200" imgH="406080" progId="Equation.DSMT4">
                  <p:embed/>
                </p:oleObj>
              </mc:Choice>
              <mc:Fallback>
                <p:oleObj name="Equation" r:id="rId15" imgW="952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2971800"/>
                        <a:ext cx="239077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135517"/>
              </p:ext>
            </p:extLst>
          </p:nvPr>
        </p:nvGraphicFramePr>
        <p:xfrm>
          <a:off x="6022975" y="5105400"/>
          <a:ext cx="2825750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17" imgW="1130040" imgH="558720" progId="Equation.DSMT4">
                  <p:embed/>
                </p:oleObj>
              </mc:Choice>
              <mc:Fallback>
                <p:oleObj name="Equation" r:id="rId17" imgW="11300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975" y="5105400"/>
                        <a:ext cx="2825750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027521"/>
              </p:ext>
            </p:extLst>
          </p:nvPr>
        </p:nvGraphicFramePr>
        <p:xfrm>
          <a:off x="6600825" y="1219200"/>
          <a:ext cx="194468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19" imgW="774360" imgH="291960" progId="Equation.DSMT4">
                  <p:embed/>
                </p:oleObj>
              </mc:Choice>
              <mc:Fallback>
                <p:oleObj name="Equation" r:id="rId19" imgW="7743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825" y="1219200"/>
                        <a:ext cx="1944688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4876800" y="1295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495300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4876800" y="5562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0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8204" grpId="0" animBg="1"/>
      <p:bldP spid="82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133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2533650"/>
            <a:ext cx="6942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Let the input  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x(t) = 2sin(4</a:t>
            </a:r>
            <a:r>
              <a:rPr lang="en-US" sz="280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p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then the output 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y(t)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be</a:t>
            </a:r>
            <a:endParaRPr lang="en-US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32663"/>
              </p:ext>
            </p:extLst>
          </p:nvPr>
        </p:nvGraphicFramePr>
        <p:xfrm>
          <a:off x="2755900" y="1695450"/>
          <a:ext cx="1422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3" imgW="1422360" imgH="799920" progId="Equation.DSMT4">
                  <p:embed/>
                </p:oleObj>
              </mc:Choice>
              <mc:Fallback>
                <p:oleObj name="Equation" r:id="rId3" imgW="142236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1695450"/>
                        <a:ext cx="14224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2400" y="1828800"/>
            <a:ext cx="212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Let the operator</a:t>
            </a:r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572000" y="184785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867400" y="1847850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Differential Operator</a:t>
            </a:r>
            <a:endParaRPr lang="en-US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272821"/>
              </p:ext>
            </p:extLst>
          </p:nvPr>
        </p:nvGraphicFramePr>
        <p:xfrm>
          <a:off x="1352550" y="3448050"/>
          <a:ext cx="1638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5" imgW="1638000" imgH="342720" progId="Equation.DSMT4">
                  <p:embed/>
                </p:oleObj>
              </mc:Choice>
              <mc:Fallback>
                <p:oleObj name="Equation" r:id="rId5" imgW="16380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3448050"/>
                        <a:ext cx="1638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971800" y="3219450"/>
          <a:ext cx="2171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7" imgW="2171520" imgH="799920" progId="Equation.DSMT4">
                  <p:embed/>
                </p:oleObj>
              </mc:Choice>
              <mc:Fallback>
                <p:oleObj name="Equation" r:id="rId7" imgW="217152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19450"/>
                        <a:ext cx="21717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5181600" y="3435350"/>
          <a:ext cx="2044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9" imgW="1612800" imgH="368280" progId="Equation.DSMT4">
                  <p:embed/>
                </p:oleObj>
              </mc:Choice>
              <mc:Fallback>
                <p:oleObj name="Equation" r:id="rId9" imgW="16128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435350"/>
                        <a:ext cx="2044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2400" y="40386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 b="1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2sin(4</a:t>
            </a:r>
            <a:r>
              <a:rPr lang="en-US" sz="280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p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lang="en-US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3657600" y="4114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657600" y="4191000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mapped</a:t>
            </a:r>
            <a:endParaRPr lang="en-US" sz="1600" b="1">
              <a:solidFill>
                <a:srgbClr val="CC3300"/>
              </a:solidFill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800600" y="4038600"/>
            <a:ext cx="308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 b="1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8cos(4</a:t>
            </a:r>
            <a:r>
              <a:rPr lang="en-US" sz="2800">
                <a:solidFill>
                  <a:srgbClr val="0000CC"/>
                </a:solidFill>
                <a:latin typeface="Symbol" pitchFamily="18" charset="2"/>
                <a:cs typeface="Times New Roman" pitchFamily="18" charset="0"/>
              </a:rPr>
              <a:t>p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lang="en-US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1" grpId="0"/>
      <p:bldP spid="9222" grpId="0" animBg="1"/>
      <p:bldP spid="9223" grpId="0"/>
      <p:bldP spid="9227" grpId="0"/>
      <p:bldP spid="9228" grpId="0" animBg="1"/>
      <p:bldP spid="9229" grpId="0"/>
      <p:bldP spid="9229" grpId="1"/>
      <p:bldP spid="92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048000" y="1828800"/>
          <a:ext cx="352107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Visio" r:id="rId3" imgW="3520440" imgH="1125093" progId="Visio.Drawing.11">
                  <p:embed/>
                </p:oleObj>
              </mc:Choice>
              <mc:Fallback>
                <p:oleObj name="Visio" r:id="rId3" imgW="3520440" imgH="112509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28800"/>
                        <a:ext cx="3521075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352800" y="304800"/>
            <a:ext cx="1828800" cy="9906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362200" y="457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362200" y="1143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181600" y="457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5181600" y="1143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676400" y="457200"/>
          <a:ext cx="558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558720" imgH="622080" progId="Equation.DSMT4">
                  <p:embed/>
                </p:oleObj>
              </mc:Choice>
              <mc:Fallback>
                <p:oleObj name="Equation" r:id="rId5" imgW="5587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57200"/>
                        <a:ext cx="558800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6254750" y="457200"/>
          <a:ext cx="698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7" imgW="698400" imgH="622080" progId="Equation.DSMT4">
                  <p:embed/>
                </p:oleObj>
              </mc:Choice>
              <mc:Fallback>
                <p:oleObj name="Equation" r:id="rId7" imgW="6984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457200"/>
                        <a:ext cx="698500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886200" y="609600"/>
            <a:ext cx="78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H[ ]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1447800" y="2971800"/>
            <a:ext cx="23622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5943600" y="2438400"/>
            <a:ext cx="2286000" cy="762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2514600" y="5973763"/>
          <a:ext cx="3124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Visio" r:id="rId9" imgW="3520440" imgH="1042797" progId="Visio.Drawing.11">
                  <p:embed/>
                </p:oleObj>
              </mc:Choice>
              <mc:Fallback>
                <p:oleObj name="Visio" r:id="rId9" imgW="3520440" imgH="104279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973763"/>
                        <a:ext cx="3124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52600" y="3276600"/>
            <a:ext cx="17922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b="1">
                <a:latin typeface="Times New Roman" pitchFamily="18" charset="0"/>
                <a:cs typeface="Times New Roman" pitchFamily="18" charset="0"/>
              </a:rPr>
              <a:t>Input Function space</a:t>
            </a:r>
          </a:p>
          <a:p>
            <a:pPr algn="l"/>
            <a:r>
              <a:rPr lang="en-US" sz="1400" b="1">
                <a:latin typeface="Times New Roman" pitchFamily="18" charset="0"/>
                <a:cs typeface="Times New Roman" pitchFamily="18" charset="0"/>
              </a:rPr>
              <a:t>              x(t)</a:t>
            </a:r>
            <a:endParaRPr lang="en-US" sz="1400" b="1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172200" y="2667000"/>
            <a:ext cx="19192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Output Function space</a:t>
            </a:r>
          </a:p>
          <a:p>
            <a:pPr algn="l"/>
            <a:r>
              <a:rPr lang="en-US" sz="1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y(t)</a:t>
            </a:r>
            <a:endParaRPr lang="en-US" sz="1400" b="1">
              <a:solidFill>
                <a:srgbClr val="FFFF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19600" y="2133600"/>
            <a:ext cx="78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H[ ]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28600" y="41148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>
                <a:latin typeface="Times New Roman" pitchFamily="18" charset="0"/>
                <a:cs typeface="Times New Roman" pitchFamily="18" charset="0"/>
              </a:rPr>
              <a:t>Note  operator map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x(t) to another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y(t)</a:t>
            </a: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04800" y="48768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In comparison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to functions , it maps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Domain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(numbers) to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(domain)</a:t>
            </a: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533400" y="6553200"/>
            <a:ext cx="2057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5562600" y="6324600"/>
            <a:ext cx="20574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8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10252" grpId="0" animBg="1"/>
      <p:bldP spid="10254" grpId="0"/>
      <p:bldP spid="10255" grpId="0"/>
      <p:bldP spid="10256" grpId="0"/>
      <p:bldP spid="10257" grpId="0"/>
      <p:bldP spid="10258" grpId="0"/>
      <p:bldP spid="10259" grpId="0" animBg="1"/>
      <p:bldP spid="102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57200" y="4343400"/>
          <a:ext cx="30495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1523880" imgH="330120" progId="Equation.DSMT4">
                  <p:embed/>
                </p:oleObj>
              </mc:Choice>
              <mc:Fallback>
                <p:oleObj name="Equation" r:id="rId3" imgW="1523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43400"/>
                        <a:ext cx="3049588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905000" y="1066800"/>
          <a:ext cx="5194300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Visio" r:id="rId5" imgW="5257800" imgH="2517648" progId="Visio.Drawing.11">
                  <p:embed/>
                </p:oleObj>
              </mc:Choice>
              <mc:Fallback>
                <p:oleObj name="Visio" r:id="rId5" imgW="5257800" imgH="251764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066800"/>
                        <a:ext cx="5194300" cy="251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876800" y="3962400"/>
          <a:ext cx="282098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7" imgW="1409400" imgH="545760" progId="Equation.DSMT4">
                  <p:embed/>
                </p:oleObj>
              </mc:Choice>
              <mc:Fallback>
                <p:oleObj name="Equation" r:id="rId7" imgW="14094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962400"/>
                        <a:ext cx="2820988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57200" y="5486400"/>
          <a:ext cx="49307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9" imgW="2463480" imgH="545760" progId="Equation.DSMT4">
                  <p:embed/>
                </p:oleObj>
              </mc:Choice>
              <mc:Fallback>
                <p:oleObj name="Equation" r:id="rId9" imgW="246348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86400"/>
                        <a:ext cx="4930775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1219200" cy="5286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>
                <a:latin typeface="Times New Roman" pitchFamily="18" charset="0"/>
                <a:cs typeface="Times New Roman" pitchFamily="18" charset="0"/>
              </a:rPr>
              <a:t>Input</a:t>
            </a: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934200" y="1676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>
                <a:latin typeface="Times New Roman" pitchFamily="18" charset="0"/>
                <a:cs typeface="Times New Roman" pitchFamily="18" charset="0"/>
              </a:rPr>
              <a:t>Input</a:t>
            </a: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447800" y="2286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267200" y="2819400"/>
            <a:ext cx="1219200" cy="5286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>
                <a:latin typeface="Times New Roman" pitchFamily="18" charset="0"/>
                <a:cs typeface="Times New Roman" pitchFamily="18" charset="0"/>
              </a:rPr>
              <a:t>Output</a:t>
            </a: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5181600" y="2590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2" grpId="0" animBg="1"/>
      <p:bldP spid="11273" grpId="0" animBg="1"/>
      <p:bldP spid="112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operator or relation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be defined as 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>
                <a:latin typeface="Times New Roman" pitchFamily="18" charset="0"/>
                <a:cs typeface="Times New Roman" pitchFamily="18" charset="0"/>
              </a:rPr>
              <a:t>- Linear / Non linear </a:t>
            </a: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480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>
                <a:latin typeface="Times New Roman" pitchFamily="18" charset="0"/>
                <a:cs typeface="Times New Roman" pitchFamily="18" charset="0"/>
              </a:rPr>
              <a:t>- Time Invariant  / Time Variant </a:t>
            </a: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>
                <a:latin typeface="Times New Roman" pitchFamily="18" charset="0"/>
                <a:cs typeface="Times New Roman" pitchFamily="18" charset="0"/>
              </a:rPr>
              <a:t>- Continuous-Time / Discrete-Time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>
                <a:latin typeface="Times New Roman" pitchFamily="18" charset="0"/>
                <a:cs typeface="Times New Roman" pitchFamily="18" charset="0"/>
              </a:rPr>
              <a:t>- Causal / Non Causal</a:t>
            </a:r>
          </a:p>
        </p:txBody>
      </p:sp>
    </p:spTree>
    <p:extLst>
      <p:ext uri="{BB962C8B-B14F-4D97-AF65-F5344CB8AC3E}">
        <p14:creationId xmlns:p14="http://schemas.microsoft.com/office/powerpoint/2010/main" val="308403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  <p:bldP spid="12295" grpId="0"/>
      <p:bldP spid="12296" grpId="0"/>
      <p:bldP spid="122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1" y="3352800"/>
            <a:ext cx="42386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44474" y="990600"/>
            <a:ext cx="8550275" cy="1295400"/>
            <a:chOff x="501650" y="4114800"/>
            <a:chExt cx="8550275" cy="1295400"/>
          </a:xfrm>
        </p:grpSpPr>
        <p:sp>
          <p:nvSpPr>
            <p:cNvPr id="4" name="Rectangle 3"/>
            <p:cNvSpPr/>
            <p:nvPr/>
          </p:nvSpPr>
          <p:spPr>
            <a:xfrm>
              <a:off x="3505200" y="4267200"/>
              <a:ext cx="2438400" cy="1143000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6717875"/>
                </p:ext>
              </p:extLst>
            </p:nvPr>
          </p:nvGraphicFramePr>
          <p:xfrm>
            <a:off x="3784600" y="4533900"/>
            <a:ext cx="18796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3" name="Equation" r:id="rId4" imgW="1879560" imgH="609480" progId="Equation.DSMT4">
                    <p:embed/>
                  </p:oleObj>
                </mc:Choice>
                <mc:Fallback>
                  <p:oleObj name="Equation" r:id="rId4" imgW="187956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84600" y="4533900"/>
                          <a:ext cx="1879600" cy="609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Straight Arrow Connector 5"/>
            <p:cNvCxnSpPr/>
            <p:nvPr/>
          </p:nvCxnSpPr>
          <p:spPr>
            <a:xfrm>
              <a:off x="2400300" y="4838700"/>
              <a:ext cx="11049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943600" y="4838700"/>
              <a:ext cx="11049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4451262"/>
                </p:ext>
              </p:extLst>
            </p:nvPr>
          </p:nvGraphicFramePr>
          <p:xfrm>
            <a:off x="501650" y="4114800"/>
            <a:ext cx="24511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4" name="Equation" r:id="rId6" imgW="2450880" imgH="469800" progId="Equation.DSMT4">
                    <p:embed/>
                  </p:oleObj>
                </mc:Choice>
                <mc:Fallback>
                  <p:oleObj name="Equation" r:id="rId6" imgW="245088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650" y="4114800"/>
                          <a:ext cx="2451100" cy="4699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0851423"/>
                </p:ext>
              </p:extLst>
            </p:nvPr>
          </p:nvGraphicFramePr>
          <p:xfrm>
            <a:off x="6270625" y="4114800"/>
            <a:ext cx="27813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name="Equation" r:id="rId8" imgW="2781000" imgH="469800" progId="Equation.DSMT4">
                    <p:embed/>
                  </p:oleObj>
                </mc:Choice>
                <mc:Fallback>
                  <p:oleObj name="Equation" r:id="rId8" imgW="278100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0625" y="4114800"/>
                          <a:ext cx="2781300" cy="4699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665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036298"/>
              </p:ext>
            </p:extLst>
          </p:nvPr>
        </p:nvGraphicFramePr>
        <p:xfrm>
          <a:off x="425450" y="2590800"/>
          <a:ext cx="5765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3" imgW="5765760" imgH="558720" progId="Equation.DSMT4">
                  <p:embed/>
                </p:oleObj>
              </mc:Choice>
              <mc:Fallback>
                <p:oleObj name="Equation" r:id="rId3" imgW="57657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5450" y="2590800"/>
                        <a:ext cx="5765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308350" y="990600"/>
            <a:ext cx="2438400" cy="11430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505503"/>
              </p:ext>
            </p:extLst>
          </p:nvPr>
        </p:nvGraphicFramePr>
        <p:xfrm>
          <a:off x="3587750" y="1257300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5" imgW="1879560" imgH="609480" progId="Equation.DSMT4">
                  <p:embed/>
                </p:oleObj>
              </mc:Choice>
              <mc:Fallback>
                <p:oleObj name="Equation" r:id="rId5" imgW="18795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7750" y="1257300"/>
                        <a:ext cx="1879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203450" y="1562100"/>
            <a:ext cx="1104900" cy="0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46751" y="1562100"/>
            <a:ext cx="1104900" cy="0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19238"/>
              </p:ext>
            </p:extLst>
          </p:nvPr>
        </p:nvGraphicFramePr>
        <p:xfrm>
          <a:off x="304800" y="838200"/>
          <a:ext cx="2451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7" imgW="2450880" imgH="469800" progId="Equation.DSMT4">
                  <p:embed/>
                </p:oleObj>
              </mc:Choice>
              <mc:Fallback>
                <p:oleObj name="Equation" r:id="rId7" imgW="24508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38200"/>
                        <a:ext cx="2451100" cy="4699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577266"/>
              </p:ext>
            </p:extLst>
          </p:nvPr>
        </p:nvGraphicFramePr>
        <p:xfrm>
          <a:off x="6073775" y="838200"/>
          <a:ext cx="2781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9" imgW="2781000" imgH="469800" progId="Equation.DSMT4">
                  <p:embed/>
                </p:oleObj>
              </mc:Choice>
              <mc:Fallback>
                <p:oleObj name="Equation" r:id="rId9" imgW="27810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838200"/>
                        <a:ext cx="2781300" cy="4699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94261"/>
              </p:ext>
            </p:extLst>
          </p:nvPr>
        </p:nvGraphicFramePr>
        <p:xfrm>
          <a:off x="374650" y="3581400"/>
          <a:ext cx="8305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11" imgW="8305560" imgH="558720" progId="Equation.DSMT4">
                  <p:embed/>
                </p:oleObj>
              </mc:Choice>
              <mc:Fallback>
                <p:oleObj name="Equation" r:id="rId11" imgW="8305560" imgH="5587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3581400"/>
                        <a:ext cx="8305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26326"/>
              </p:ext>
            </p:extLst>
          </p:nvPr>
        </p:nvGraphicFramePr>
        <p:xfrm>
          <a:off x="381000" y="4648200"/>
          <a:ext cx="77343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13" imgW="7734240" imgH="1066680" progId="Equation.DSMT4">
                  <p:embed/>
                </p:oleObj>
              </mc:Choice>
              <mc:Fallback>
                <p:oleObj name="Equation" r:id="rId13" imgW="7734240" imgH="10666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77343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45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8027670" cy="2580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693427"/>
              </p:ext>
            </p:extLst>
          </p:nvPr>
        </p:nvGraphicFramePr>
        <p:xfrm>
          <a:off x="304800" y="381000"/>
          <a:ext cx="1841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4" imgW="1841400" imgH="342720" progId="Equation.DSMT4">
                  <p:embed/>
                </p:oleObj>
              </mc:Choice>
              <mc:Fallback>
                <p:oleObj name="Equation" r:id="rId4" imgW="1841400" imgH="3427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1000"/>
                        <a:ext cx="18415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882580" y="1063514"/>
            <a:ext cx="758541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ar-SA" sz="2400" b="1" dirty="0">
                <a:cs typeface="+mj-cs"/>
              </a:rPr>
              <a:t>محول</a:t>
            </a:r>
            <a:endParaRPr lang="en-US" sz="2400" b="1" dirty="0">
              <a:cs typeface="+mj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075828"/>
              </p:ext>
            </p:extLst>
          </p:nvPr>
        </p:nvGraphicFramePr>
        <p:xfrm>
          <a:off x="3962400" y="469900"/>
          <a:ext cx="300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6" imgW="3009600" imgH="838080" progId="Equation.DSMT4">
                  <p:embed/>
                </p:oleObj>
              </mc:Choice>
              <mc:Fallback>
                <p:oleObj name="Equation" r:id="rId6" imgW="3009600" imgH="838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69900"/>
                        <a:ext cx="3009900" cy="838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457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777" y="1608667"/>
            <a:ext cx="1936220" cy="1447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957777" y="1989667"/>
            <a:ext cx="804333" cy="0"/>
          </a:xfrm>
          <a:prstGeom prst="straightConnector1">
            <a:avLst/>
          </a:prstGeom>
          <a:ln w="571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902897"/>
              </p:ext>
            </p:extLst>
          </p:nvPr>
        </p:nvGraphicFramePr>
        <p:xfrm>
          <a:off x="3762110" y="1764970"/>
          <a:ext cx="2857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4" imgW="2857320" imgH="558720" progId="Equation.DSMT4">
                  <p:embed/>
                </p:oleObj>
              </mc:Choice>
              <mc:Fallback>
                <p:oleObj name="Equation" r:id="rId4" imgW="2857320" imgH="5587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110" y="1764970"/>
                        <a:ext cx="2857500" cy="558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6691577" y="1989667"/>
            <a:ext cx="804333" cy="0"/>
          </a:xfrm>
          <a:prstGeom prst="straightConnector1">
            <a:avLst/>
          </a:prstGeom>
          <a:ln w="571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549364"/>
              </p:ext>
            </p:extLst>
          </p:nvPr>
        </p:nvGraphicFramePr>
        <p:xfrm>
          <a:off x="7605977" y="1856317"/>
          <a:ext cx="1346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6" imgW="1346040" imgH="266400" progId="Equation.DSMT4">
                  <p:embed/>
                </p:oleObj>
              </mc:Choice>
              <mc:Fallback>
                <p:oleObj name="Equation" r:id="rId6" imgW="13460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5977" y="1856317"/>
                        <a:ext cx="1346200" cy="2667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198033" y="4171950"/>
            <a:ext cx="804333" cy="0"/>
          </a:xfrm>
          <a:prstGeom prst="straightConnector1">
            <a:avLst/>
          </a:prstGeom>
          <a:ln w="571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161174"/>
              </p:ext>
            </p:extLst>
          </p:nvPr>
        </p:nvGraphicFramePr>
        <p:xfrm>
          <a:off x="2037643" y="4038600"/>
          <a:ext cx="1003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8" imgW="1002960" imgH="266400" progId="Equation.DSMT4">
                  <p:embed/>
                </p:oleObj>
              </mc:Choice>
              <mc:Fallback>
                <p:oleObj name="Equation" r:id="rId8" imgW="10029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643" y="4038600"/>
                        <a:ext cx="1003300" cy="2667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081867" y="4117247"/>
            <a:ext cx="804333" cy="0"/>
          </a:xfrm>
          <a:prstGeom prst="straightConnector1">
            <a:avLst/>
          </a:prstGeom>
          <a:ln w="571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157170"/>
              </p:ext>
            </p:extLst>
          </p:nvPr>
        </p:nvGraphicFramePr>
        <p:xfrm>
          <a:off x="3911600" y="3837847"/>
          <a:ext cx="2984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10" imgW="2984400" imgH="558720" progId="Equation.DSMT4">
                  <p:embed/>
                </p:oleObj>
              </mc:Choice>
              <mc:Fallback>
                <p:oleObj name="Equation" r:id="rId10" imgW="29844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3837847"/>
                        <a:ext cx="2984500" cy="558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7" y="1351492"/>
            <a:ext cx="1073294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497" y="3445205"/>
            <a:ext cx="1073294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6876520" y="4083380"/>
            <a:ext cx="804333" cy="0"/>
          </a:xfrm>
          <a:prstGeom prst="straightConnector1">
            <a:avLst/>
          </a:prstGeom>
          <a:ln w="571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663297"/>
              </p:ext>
            </p:extLst>
          </p:nvPr>
        </p:nvGraphicFramePr>
        <p:xfrm>
          <a:off x="265113" y="533400"/>
          <a:ext cx="1866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3" imgW="1866600" imgH="342720" progId="Equation.DSMT4">
                  <p:embed/>
                </p:oleObj>
              </mc:Choice>
              <mc:Fallback>
                <p:oleObj name="Equation" r:id="rId13" imgW="1866600" imgH="3427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33400"/>
                        <a:ext cx="18669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5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onfrazzled.com/wp-content/uploads/2014/01/them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3200400" y="1676400"/>
            <a:ext cx="22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222991"/>
              </p:ext>
            </p:extLst>
          </p:nvPr>
        </p:nvGraphicFramePr>
        <p:xfrm>
          <a:off x="2724150" y="2286000"/>
          <a:ext cx="11811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4" imgW="1180800" imgH="507960" progId="Equation.DSMT4">
                  <p:embed/>
                </p:oleObj>
              </mc:Choice>
              <mc:Fallback>
                <p:oleObj name="Equation" r:id="rId4" imgW="118080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2286000"/>
                        <a:ext cx="1181100" cy="508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655483" y="1641453"/>
            <a:ext cx="804333" cy="0"/>
          </a:xfrm>
          <a:prstGeom prst="straightConnector1">
            <a:avLst/>
          </a:prstGeom>
          <a:ln w="571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970113"/>
              </p:ext>
            </p:extLst>
          </p:nvPr>
        </p:nvGraphicFramePr>
        <p:xfrm>
          <a:off x="4459816" y="1397000"/>
          <a:ext cx="2565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6" imgW="2565360" imgH="558720" progId="Equation.DSMT4">
                  <p:embed/>
                </p:oleObj>
              </mc:Choice>
              <mc:Fallback>
                <p:oleObj name="Equation" r:id="rId6" imgW="25653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816" y="1397000"/>
                        <a:ext cx="2565400" cy="558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130934"/>
              </p:ext>
            </p:extLst>
          </p:nvPr>
        </p:nvGraphicFramePr>
        <p:xfrm>
          <a:off x="215899" y="381000"/>
          <a:ext cx="25400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8" imgW="2539800" imgH="342720" progId="Equation.DSMT4">
                  <p:embed/>
                </p:oleObj>
              </mc:Choice>
              <mc:Fallback>
                <p:oleObj name="Equation" r:id="rId8" imgW="2539800" imgH="342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99" y="381000"/>
                        <a:ext cx="2540001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216860"/>
              </p:ext>
            </p:extLst>
          </p:nvPr>
        </p:nvGraphicFramePr>
        <p:xfrm>
          <a:off x="236538" y="3694113"/>
          <a:ext cx="2247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10" imgW="2247840" imgH="342720" progId="Equation.DSMT4">
                  <p:embed/>
                </p:oleObj>
              </mc:Choice>
              <mc:Fallback>
                <p:oleObj name="Equation" r:id="rId10" imgW="224784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3694113"/>
                        <a:ext cx="22479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19" y="3886200"/>
            <a:ext cx="14382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59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952678"/>
              </p:ext>
            </p:extLst>
          </p:nvPr>
        </p:nvGraphicFramePr>
        <p:xfrm>
          <a:off x="146500" y="2362200"/>
          <a:ext cx="2457000" cy="39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3" imgW="1638000" imgH="266400" progId="Equation.DSMT4">
                  <p:embed/>
                </p:oleObj>
              </mc:Choice>
              <mc:Fallback>
                <p:oleObj name="Equation" r:id="rId3" imgW="163800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00" y="2362200"/>
                        <a:ext cx="2457000" cy="399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52400" y="838200"/>
            <a:ext cx="8550275" cy="1295400"/>
            <a:chOff x="501650" y="4114800"/>
            <a:chExt cx="8550275" cy="1295400"/>
          </a:xfrm>
        </p:grpSpPr>
        <p:sp>
          <p:nvSpPr>
            <p:cNvPr id="4" name="Rectangle 3"/>
            <p:cNvSpPr/>
            <p:nvPr/>
          </p:nvSpPr>
          <p:spPr>
            <a:xfrm>
              <a:off x="3505200" y="4267200"/>
              <a:ext cx="2438400" cy="1143000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8009018"/>
                </p:ext>
              </p:extLst>
            </p:nvPr>
          </p:nvGraphicFramePr>
          <p:xfrm>
            <a:off x="3784600" y="4533900"/>
            <a:ext cx="18796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0" name="Equation" r:id="rId5" imgW="1879560" imgH="609480" progId="Equation.DSMT4">
                    <p:embed/>
                  </p:oleObj>
                </mc:Choice>
                <mc:Fallback>
                  <p:oleObj name="Equation" r:id="rId5" imgW="187956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784600" y="4533900"/>
                          <a:ext cx="1879600" cy="609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Straight Arrow Connector 5"/>
            <p:cNvCxnSpPr/>
            <p:nvPr/>
          </p:nvCxnSpPr>
          <p:spPr>
            <a:xfrm>
              <a:off x="2400300" y="4838700"/>
              <a:ext cx="11049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943600" y="4838700"/>
              <a:ext cx="11049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0050202"/>
                </p:ext>
              </p:extLst>
            </p:nvPr>
          </p:nvGraphicFramePr>
          <p:xfrm>
            <a:off x="501650" y="4114800"/>
            <a:ext cx="24511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1" name="Equation" r:id="rId7" imgW="2450880" imgH="469800" progId="Equation.DSMT4">
                    <p:embed/>
                  </p:oleObj>
                </mc:Choice>
                <mc:Fallback>
                  <p:oleObj name="Equation" r:id="rId7" imgW="245088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650" y="4114800"/>
                          <a:ext cx="2451100" cy="4699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6995151"/>
                </p:ext>
              </p:extLst>
            </p:nvPr>
          </p:nvGraphicFramePr>
          <p:xfrm>
            <a:off x="6270625" y="4114800"/>
            <a:ext cx="27813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name="Equation" r:id="rId9" imgW="2781000" imgH="469800" progId="Equation.DSMT4">
                    <p:embed/>
                  </p:oleObj>
                </mc:Choice>
                <mc:Fallback>
                  <p:oleObj name="Equation" r:id="rId9" imgW="278100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0625" y="4114800"/>
                          <a:ext cx="2781300" cy="4699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631302"/>
              </p:ext>
            </p:extLst>
          </p:nvPr>
        </p:nvGraphicFramePr>
        <p:xfrm>
          <a:off x="393700" y="3048000"/>
          <a:ext cx="52768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11" imgW="3517560" imgH="965160" progId="Equation.DSMT4">
                  <p:embed/>
                </p:oleObj>
              </mc:Choice>
              <mc:Fallback>
                <p:oleObj name="Equation" r:id="rId11" imgW="3517560" imgH="965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3048000"/>
                        <a:ext cx="527685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2819400"/>
            <a:ext cx="2124075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736696"/>
              </p:ext>
            </p:extLst>
          </p:nvPr>
        </p:nvGraphicFramePr>
        <p:xfrm>
          <a:off x="285750" y="5029200"/>
          <a:ext cx="54483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4" imgW="3632040" imgH="965160" progId="Equation.DSMT4">
                  <p:embed/>
                </p:oleObj>
              </mc:Choice>
              <mc:Fallback>
                <p:oleObj name="Equation" r:id="rId14" imgW="3632040" imgH="965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5029200"/>
                        <a:ext cx="54483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2747963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72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533400"/>
            <a:ext cx="8550275" cy="1295400"/>
            <a:chOff x="501650" y="4114800"/>
            <a:chExt cx="8550275" cy="1295400"/>
          </a:xfrm>
        </p:grpSpPr>
        <p:sp>
          <p:nvSpPr>
            <p:cNvPr id="4" name="Rectangle 3"/>
            <p:cNvSpPr/>
            <p:nvPr/>
          </p:nvSpPr>
          <p:spPr>
            <a:xfrm>
              <a:off x="3505200" y="4267200"/>
              <a:ext cx="2438400" cy="1143000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5343583"/>
                </p:ext>
              </p:extLst>
            </p:nvPr>
          </p:nvGraphicFramePr>
          <p:xfrm>
            <a:off x="3784600" y="4533900"/>
            <a:ext cx="18796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1" name="Equation" r:id="rId3" imgW="1879560" imgH="609480" progId="Equation.DSMT4">
                    <p:embed/>
                  </p:oleObj>
                </mc:Choice>
                <mc:Fallback>
                  <p:oleObj name="Equation" r:id="rId3" imgW="187956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784600" y="4533900"/>
                          <a:ext cx="1879600" cy="609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Straight Arrow Connector 5"/>
            <p:cNvCxnSpPr/>
            <p:nvPr/>
          </p:nvCxnSpPr>
          <p:spPr>
            <a:xfrm>
              <a:off x="2400300" y="4838700"/>
              <a:ext cx="11049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943600" y="4838700"/>
              <a:ext cx="11049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2322487"/>
                </p:ext>
              </p:extLst>
            </p:nvPr>
          </p:nvGraphicFramePr>
          <p:xfrm>
            <a:off x="501650" y="4114800"/>
            <a:ext cx="24511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Equation" r:id="rId5" imgW="2450880" imgH="469800" progId="Equation.DSMT4">
                    <p:embed/>
                  </p:oleObj>
                </mc:Choice>
                <mc:Fallback>
                  <p:oleObj name="Equation" r:id="rId5" imgW="245088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650" y="4114800"/>
                          <a:ext cx="2451100" cy="4699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6201728"/>
                </p:ext>
              </p:extLst>
            </p:nvPr>
          </p:nvGraphicFramePr>
          <p:xfrm>
            <a:off x="6270625" y="4114800"/>
            <a:ext cx="27813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" name="Equation" r:id="rId7" imgW="2781000" imgH="469800" progId="Equation.DSMT4">
                    <p:embed/>
                  </p:oleObj>
                </mc:Choice>
                <mc:Fallback>
                  <p:oleObj name="Equation" r:id="rId7" imgW="278100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0625" y="4114800"/>
                          <a:ext cx="2781300" cy="4699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028484"/>
              </p:ext>
            </p:extLst>
          </p:nvPr>
        </p:nvGraphicFramePr>
        <p:xfrm>
          <a:off x="334787" y="2057400"/>
          <a:ext cx="5372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9" imgW="5371920" imgH="914400" progId="Equation.DSMT4">
                  <p:embed/>
                </p:oleObj>
              </mc:Choice>
              <mc:Fallback>
                <p:oleObj name="Equation" r:id="rId9" imgW="5371920" imgH="914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7" y="2057400"/>
                        <a:ext cx="53721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76600"/>
            <a:ext cx="49815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404811"/>
              </p:ext>
            </p:extLst>
          </p:nvPr>
        </p:nvGraphicFramePr>
        <p:xfrm>
          <a:off x="438150" y="3505200"/>
          <a:ext cx="21907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12" imgW="1460160" imgH="266400" progId="Equation.DSMT4">
                  <p:embed/>
                </p:oleObj>
              </mc:Choice>
              <mc:Fallback>
                <p:oleObj name="Equation" r:id="rId12" imgW="146016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505200"/>
                        <a:ext cx="2190750" cy="400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764027" y="4540624"/>
            <a:ext cx="5943600" cy="1981200"/>
            <a:chOff x="1764027" y="4540624"/>
            <a:chExt cx="5943600" cy="1981200"/>
          </a:xfrm>
        </p:grpSpPr>
        <p:graphicFrame>
          <p:nvGraphicFramePr>
            <p:cNvPr id="3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1946704"/>
                </p:ext>
              </p:extLst>
            </p:nvPr>
          </p:nvGraphicFramePr>
          <p:xfrm>
            <a:off x="3166449" y="5181600"/>
            <a:ext cx="3085886" cy="761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6" name="Visio" r:id="rId14" imgW="3520440" imgH="1125093" progId="Visio.Drawing.11">
                    <p:embed/>
                  </p:oleObj>
                </mc:Choice>
                <mc:Fallback>
                  <p:oleObj name="Visio" r:id="rId14" imgW="3520440" imgH="1125093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6449" y="5181600"/>
                          <a:ext cx="3085886" cy="761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Oval 11"/>
            <p:cNvSpPr>
              <a:spLocks noChangeArrowheads="1"/>
            </p:cNvSpPr>
            <p:nvPr/>
          </p:nvSpPr>
          <p:spPr bwMode="auto">
            <a:xfrm>
              <a:off x="1764027" y="5954806"/>
              <a:ext cx="2070243" cy="56701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2"/>
            <p:cNvSpPr>
              <a:spLocks noChangeArrowheads="1"/>
            </p:cNvSpPr>
            <p:nvPr/>
          </p:nvSpPr>
          <p:spPr bwMode="auto">
            <a:xfrm>
              <a:off x="5704166" y="5593977"/>
              <a:ext cx="2003461" cy="515471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2031155" y="6160995"/>
              <a:ext cx="1451521" cy="208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Input Function 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x(t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400" b="1" dirty="0"/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5904512" y="5748618"/>
              <a:ext cx="1563911" cy="208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Output Function </a:t>
              </a:r>
              <a:r>
                <a:rPr lang="en-US" sz="1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y(t</a:t>
              </a:r>
              <a:r>
                <a:rPr lang="en-US" sz="1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400" b="1" dirty="0">
                <a:solidFill>
                  <a:srgbClr val="FFFF00"/>
                </a:solidFill>
              </a:endParaRPr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4139958" y="4540624"/>
              <a:ext cx="75673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T[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431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Consider The following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Input/Output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relations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62000" y="1981200"/>
          <a:ext cx="1981200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Visio" r:id="rId3" imgW="1975104" imgH="1664208" progId="Visio.Drawing.11">
                  <p:embed/>
                </p:oleObj>
              </mc:Choice>
              <mc:Fallback>
                <p:oleObj name="Visio" r:id="rId3" imgW="1975104" imgH="166420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1981200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018153"/>
              </p:ext>
            </p:extLst>
          </p:nvPr>
        </p:nvGraphicFramePr>
        <p:xfrm>
          <a:off x="3009900" y="2743200"/>
          <a:ext cx="1371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5" imgW="1370838" imgH="295656" progId="Equation.DSMT4">
                  <p:embed/>
                </p:oleObj>
              </mc:Choice>
              <mc:Fallback>
                <p:oleObj name="Equation" r:id="rId5" imgW="1370838" imgH="29565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2743200"/>
                        <a:ext cx="1371600" cy="2952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62000" y="4114800"/>
          <a:ext cx="197485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Visio" r:id="rId7" imgW="1864614" imgH="1667637" progId="Visio.Drawing.11">
                  <p:embed/>
                </p:oleObj>
              </mc:Choice>
              <mc:Fallback>
                <p:oleObj name="Visio" r:id="rId7" imgW="1864614" imgH="16676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1974850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971800" y="4953000"/>
          <a:ext cx="1816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9" imgW="1815840" imgH="672840" progId="Equation.DSMT4">
                  <p:embed/>
                </p:oleObj>
              </mc:Choice>
              <mc:Fallback>
                <p:oleObj name="Equation" r:id="rId9" imgW="181584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953000"/>
                        <a:ext cx="1816100" cy="673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029200" y="2057400"/>
          <a:ext cx="1865313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Visio" r:id="rId11" imgW="1864614" imgH="1667637" progId="Visio.Drawing.11">
                  <p:embed/>
                </p:oleObj>
              </mc:Choice>
              <mc:Fallback>
                <p:oleObj name="Visio" r:id="rId11" imgW="1864614" imgH="16676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57400"/>
                        <a:ext cx="1865313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7124700" y="2528888"/>
          <a:ext cx="144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13" imgW="1447560" imgH="571320" progId="Equation.DSMT4">
                  <p:embed/>
                </p:oleObj>
              </mc:Choice>
              <mc:Fallback>
                <p:oleObj name="Equation" r:id="rId13" imgW="14475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700" y="2528888"/>
                        <a:ext cx="1447800" cy="571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91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204</Words>
  <Application>Microsoft Office PowerPoint</Application>
  <PresentationFormat>On-screen Show (4:3)</PresentationFormat>
  <Paragraphs>38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Office Theme</vt:lpstr>
      <vt:lpstr>Equation</vt:lpstr>
      <vt:lpstr>Visio</vt:lpstr>
      <vt:lpstr>Microsoft Visio Drawing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2006-08-16T00:00:00Z</dcterms:created>
  <dcterms:modified xsi:type="dcterms:W3CDTF">2014-09-02T03:20:24Z</dcterms:modified>
</cp:coreProperties>
</file>