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2" r:id="rId3"/>
    <p:sldId id="373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1" r:id="rId24"/>
    <p:sldId id="402" r:id="rId25"/>
    <p:sldId id="403" r:id="rId26"/>
    <p:sldId id="404" r:id="rId27"/>
    <p:sldId id="405" r:id="rId28"/>
    <p:sldId id="406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09F964BC-8A8D-46DE-8711-15A4AFA73C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76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32F18268-135A-4FA6-B807-0E2BFCC6CF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5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95F68-6075-45CC-838F-943160AF821A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3431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66A91-9B0F-4B36-BB0C-AABA0931FC6C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575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9D74D-E5E9-4406-B0E2-67DD01A6546C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1273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6D0C9-B03B-48E7-89F1-328742E3BE15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5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C291C-D2FA-486D-B10F-6D8AD77A8CF0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0964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0DC63-960C-43B9-95F7-8FBE7767AFBF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3907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020A9A-9133-489A-A1E7-74BFB7E67B01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014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205C7-9CE1-4C03-8FB9-BA68811303DE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0298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A9522-B71C-4584-AB00-3DFAE156F5E5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3044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80ADF-EACA-4EFC-976D-7903C11764A2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4048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4B5D1-4F1B-4067-835C-79AF9548B4AF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  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485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5DED5-7C91-420A-A729-0712BBD6C503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6401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C8D8F-33B0-4539-B78C-DCB0D6CDFD56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095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48727-DDDF-4C30-B31A-E815F7BF17FE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0035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3284F-8E59-4739-9081-1B222388E560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484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4DE38-6C0A-4CC8-8A2C-881DB5FE92EF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67722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30F57-CDB7-4A02-8CC8-21BEF572CCBE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5417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9E447-E9C0-4A22-A832-0C1E7BA934B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7142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87F83-1B0F-489F-BB8D-A6C07E86F67C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7327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C20EF-4ED1-4E67-8F7E-DA3A2276C908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34801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73D2A-A0C0-4CAF-81F1-BBB6203E0A21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20083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0946C-3FA1-4B29-8914-702863B9D5C2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535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BD11E-D158-4333-ADFA-E69868C8EAC9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9158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B80BD-C160-49D3-B71E-0BE817D6456D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095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E5E37-1210-4096-A3B1-3C469572EC0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9169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BD07B-9F16-42E5-BF2B-7F7DA4B14D4E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4981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4730E-2037-4E5A-95BC-E6A7E6F4C98D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115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8BA65-1B74-4314-AA73-7EC933AF87C6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101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3E08-806D-44EF-A0B9-8D9012D25C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9FCEE-A67E-4E3D-BA64-94195690CE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98D0A-45F0-486B-B04E-F9504A33D2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EC68-37BD-40BC-BD0F-42D7563DDE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F530D-1EDC-4B65-A802-0168526D89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32D7-D928-42B8-BB51-84CCA06303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9798-02E1-41E0-8955-75CF9D9837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E1CF8-1EB8-4CC4-A691-77EA40BB1C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77CA-73A0-4C85-8F22-1746369072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2011-B92C-4CC3-A7E1-5C61D4AC27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9DD4-51AC-40DB-B427-2C33692C7E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1E098-0455-4695-97B4-93ED84CA3E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07F5-8C0B-419D-A9B1-9D0310691A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CISE301_Topic8L6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026343C-8F1E-43C7-BF0A-70DFF11FD6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22867-C605-406B-8AFE-FB87877303B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410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4D9E7-210D-4129-8932-3C263608A505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:</a:t>
            </a:r>
            <a:br>
              <a:rPr lang="en-US" sz="4000" smtClean="0"/>
            </a:br>
            <a:r>
              <a:rPr lang="en-US" sz="2800" smtClean="0"/>
              <a:t>Euler method for solving a system of first order ODEs.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4648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000" y="1524000"/>
          <a:ext cx="74676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4" imgW="4190760" imgH="2590560" progId="Equation.3">
                  <p:embed/>
                </p:oleObj>
              </mc:Choice>
              <mc:Fallback>
                <p:oleObj name="Equation" r:id="rId4" imgW="41907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467600" cy="461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381000" y="1524000"/>
            <a:ext cx="8305800" cy="914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512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64A83-DB41-42C0-ADD2-7BF089921FD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:</a:t>
            </a:r>
            <a:br>
              <a:rPr lang="en-US" sz="4000" smtClean="0"/>
            </a:br>
            <a:r>
              <a:rPr lang="en-US" sz="2800" smtClean="0"/>
              <a:t>RK2 method for solving a system of first order ODEs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4648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1600200"/>
          <a:ext cx="6934200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4038480" imgH="2641320" progId="Equation.3">
                  <p:embed/>
                </p:oleObj>
              </mc:Choice>
              <mc:Fallback>
                <p:oleObj name="Equation" r:id="rId4" imgW="4038480" imgH="264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6934200" cy="453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524000"/>
            <a:ext cx="8305800" cy="914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614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BC5A8A-97F9-4856-AFAD-24AFC8AC5927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:</a:t>
            </a:r>
            <a:br>
              <a:rPr lang="en-US" sz="4000" smtClean="0"/>
            </a:br>
            <a:r>
              <a:rPr lang="en-US" sz="2800" smtClean="0"/>
              <a:t>RK2 method for solving a system of first order ODEs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4648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1525588"/>
          <a:ext cx="7696200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4" imgW="4305240" imgH="2641320" progId="Equation.3">
                  <p:embed/>
                </p:oleObj>
              </mc:Choice>
              <mc:Fallback>
                <p:oleObj name="Equation" r:id="rId4" imgW="4305240" imgH="264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5588"/>
                        <a:ext cx="7696200" cy="472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381000" y="1524000"/>
            <a:ext cx="8305800" cy="838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560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F718B-1CC6-42BF-9A00-4086B5DD2EF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2800" smtClean="0"/>
              <a:t>Methods for Solving a System of First Order ODEs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4648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endParaRPr lang="en-US" sz="2400" smtClean="0"/>
          </a:p>
          <a:p>
            <a:pPr marL="533400" indent="-533400" eaLnBrk="1" hangingPunct="1"/>
            <a:r>
              <a:rPr lang="en-US" sz="2400" smtClean="0"/>
              <a:t>We have extended Euler and RK2 methods to solve systems of first order ODEs.</a:t>
            </a:r>
          </a:p>
          <a:p>
            <a:pPr marL="533400" indent="-533400" eaLnBrk="1" hangingPunct="1"/>
            <a:endParaRPr lang="en-US" sz="2400" smtClean="0"/>
          </a:p>
          <a:p>
            <a:pPr marL="533400" indent="-533400" eaLnBrk="1" hangingPunct="1"/>
            <a:r>
              <a:rPr lang="en-US" sz="2400" smtClean="0"/>
              <a:t>Other methods used to solve first order ODE can be easily extended to solve systems of first order ODEs.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71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A23F1-E744-4E19-AA60-016307E3A0C3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smtClean="0"/>
              <a:t>High Order ODEs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4648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r>
              <a:rPr lang="en-US" sz="2400" dirty="0" smtClean="0"/>
              <a:t>How to solve a second order ODE? </a:t>
            </a:r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How to solve high order ODEs?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2590800"/>
          <a:ext cx="4572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901440" imgH="177480" progId="Equation.3">
                  <p:embed/>
                </p:oleObj>
              </mc:Choice>
              <mc:Fallback>
                <p:oleObj name="Equation" r:id="rId4" imgW="9014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45720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819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56816-9FD6-4B5B-B9D7-C9E50543E61F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General Approach to Solve ODEs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" y="3505200"/>
          <a:ext cx="25908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1054080" imgH="431640" progId="Equation.3">
                  <p:embed/>
                </p:oleObj>
              </mc:Choice>
              <mc:Fallback>
                <p:oleObj name="Equation" r:id="rId4" imgW="10540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259080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AutoShape 4"/>
          <p:cNvSpPr>
            <a:spLocks noChangeArrowheads="1"/>
          </p:cNvSpPr>
          <p:nvPr/>
        </p:nvSpPr>
        <p:spPr bwMode="auto">
          <a:xfrm>
            <a:off x="3124200" y="2895600"/>
            <a:ext cx="1143000" cy="1981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graphicFrame>
        <p:nvGraphicFramePr>
          <p:cNvPr id="819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2667000"/>
          <a:ext cx="34290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1333440" imgH="965160" progId="Equation.3">
                  <p:embed/>
                </p:oleObj>
              </mc:Choice>
              <mc:Fallback>
                <p:oleObj name="Equation" r:id="rId6" imgW="133344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667000"/>
                        <a:ext cx="3429000" cy="248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AutoShape 6"/>
          <p:cNvSpPr>
            <a:spLocks noChangeArrowheads="1"/>
          </p:cNvSpPr>
          <p:nvPr/>
        </p:nvSpPr>
        <p:spPr bwMode="auto">
          <a:xfrm>
            <a:off x="7924800" y="2895600"/>
            <a:ext cx="990600" cy="1981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Solve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381000" y="1676400"/>
            <a:ext cx="266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High order ODE</a:t>
            </a:r>
          </a:p>
        </p:txBody>
      </p:sp>
      <p:sp>
        <p:nvSpPr>
          <p:cNvPr id="8203" name="AutoShape 8"/>
          <p:cNvSpPr>
            <a:spLocks noChangeArrowheads="1"/>
          </p:cNvSpPr>
          <p:nvPr/>
        </p:nvSpPr>
        <p:spPr bwMode="auto">
          <a:xfrm>
            <a:off x="31242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4267200" y="16764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 of first order ODEs</a:t>
            </a:r>
          </a:p>
        </p:txBody>
      </p:sp>
      <p:sp>
        <p:nvSpPr>
          <p:cNvPr id="8205" name="AutoShape 10"/>
          <p:cNvSpPr>
            <a:spLocks noChangeArrowheads="1"/>
          </p:cNvSpPr>
          <p:nvPr/>
        </p:nvSpPr>
        <p:spPr bwMode="auto">
          <a:xfrm>
            <a:off x="79248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Solve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304800" y="5257800"/>
            <a:ext cx="2743200" cy="609600"/>
          </a:xfrm>
          <a:prstGeom prst="rect">
            <a:avLst/>
          </a:prstGeom>
          <a:solidFill>
            <a:schemeClr val="hlink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Second order ODE</a:t>
            </a:r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4267200" y="5257800"/>
            <a:ext cx="3505200" cy="609600"/>
          </a:xfrm>
          <a:prstGeom prst="rect">
            <a:avLst/>
          </a:prstGeom>
          <a:solidFill>
            <a:schemeClr val="hlink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Two first order ODEs</a:t>
            </a: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304800" y="2438400"/>
            <a:ext cx="2743200" cy="2819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4"/>
          <p:cNvSpPr>
            <a:spLocks noChangeArrowheads="1"/>
          </p:cNvSpPr>
          <p:nvPr/>
        </p:nvSpPr>
        <p:spPr bwMode="auto">
          <a:xfrm>
            <a:off x="4267200" y="2438400"/>
            <a:ext cx="3505200" cy="2819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662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D622A0-D095-473F-978F-8C7A096DB722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Conversion Procedure </a:t>
            </a: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381000" y="1676400"/>
            <a:ext cx="266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High order ODE</a:t>
            </a:r>
          </a:p>
        </p:txBody>
      </p:sp>
      <p:sp>
        <p:nvSpPr>
          <p:cNvPr id="26631" name="AutoShape 4"/>
          <p:cNvSpPr>
            <a:spLocks noChangeArrowheads="1"/>
          </p:cNvSpPr>
          <p:nvPr/>
        </p:nvSpPr>
        <p:spPr bwMode="auto">
          <a:xfrm>
            <a:off x="31242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4267200" y="16764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 of first order ODEs</a:t>
            </a:r>
          </a:p>
        </p:txBody>
      </p:sp>
      <p:sp>
        <p:nvSpPr>
          <p:cNvPr id="26633" name="AutoShape 6"/>
          <p:cNvSpPr>
            <a:spLocks noChangeArrowheads="1"/>
          </p:cNvSpPr>
          <p:nvPr/>
        </p:nvSpPr>
        <p:spPr bwMode="auto">
          <a:xfrm>
            <a:off x="79248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Solve</a:t>
            </a:r>
          </a:p>
        </p:txBody>
      </p:sp>
      <p:sp>
        <p:nvSpPr>
          <p:cNvPr id="26634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305800" cy="38100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u="sng" smtClean="0"/>
              <a:t>Select the dependent variables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     One way is to take the original dependent variable and its derivatives up to one degree less than the highest order derivative.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b="1" u="sng" smtClean="0"/>
              <a:t>Write the Differential Equations</a:t>
            </a:r>
            <a:r>
              <a:rPr lang="en-US" sz="2400" smtClean="0"/>
              <a:t> in terms of the new variables. The equations come from the way the new variables are defined or from the original equation.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b="1" u="sng" smtClean="0"/>
              <a:t>Express the equations in a matrix form.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765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96AD7D-0660-4642-BE01-7BD992E93D3C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Remarks on the Conversion Procedure </a:t>
            </a: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381000" y="1676400"/>
            <a:ext cx="266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High order ODE</a:t>
            </a:r>
          </a:p>
        </p:txBody>
      </p:sp>
      <p:sp>
        <p:nvSpPr>
          <p:cNvPr id="27655" name="AutoShape 4"/>
          <p:cNvSpPr>
            <a:spLocks noChangeArrowheads="1"/>
          </p:cNvSpPr>
          <p:nvPr/>
        </p:nvSpPr>
        <p:spPr bwMode="auto">
          <a:xfrm>
            <a:off x="31242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4267200" y="16764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 of first order ODE</a:t>
            </a:r>
          </a:p>
        </p:txBody>
      </p:sp>
      <p:sp>
        <p:nvSpPr>
          <p:cNvPr id="27657" name="AutoShape 6"/>
          <p:cNvSpPr>
            <a:spLocks noChangeArrowheads="1"/>
          </p:cNvSpPr>
          <p:nvPr/>
        </p:nvSpPr>
        <p:spPr bwMode="auto">
          <a:xfrm>
            <a:off x="79248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Solve</a:t>
            </a:r>
          </a:p>
        </p:txBody>
      </p:sp>
      <p:sp>
        <p:nvSpPr>
          <p:cNvPr id="27658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14600"/>
            <a:ext cx="8305800" cy="35052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Any </a:t>
            </a:r>
            <a:r>
              <a:rPr lang="en-US" sz="2400" i="1" smtClean="0"/>
              <a:t>n</a:t>
            </a:r>
            <a:r>
              <a:rPr lang="en-US" sz="2400" i="1" baseline="30000" smtClean="0"/>
              <a:t>th</a:t>
            </a:r>
            <a:r>
              <a:rPr lang="en-US" sz="2400" smtClean="0"/>
              <a:t> order ODE is converted to a system of </a:t>
            </a:r>
            <a:r>
              <a:rPr lang="en-US" sz="2400" i="1" smtClean="0"/>
              <a:t>n</a:t>
            </a:r>
            <a:r>
              <a:rPr lang="en-US" sz="2400" smtClean="0"/>
              <a:t> first order ODEs.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There are an infinite number of ways to select the new variables. As a result, for each high order ODE there are an infinite number of set of equivalent first order systems of ODEs.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Use a table to make the conversion easier.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A139D3-AF84-493E-A7A0-AFA96699825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509588" y="1447800"/>
          <a:ext cx="7415212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2882880" imgH="1587240" progId="Equation.3">
                  <p:embed/>
                </p:oleObj>
              </mc:Choice>
              <mc:Fallback>
                <p:oleObj name="Equation" r:id="rId4" imgW="2882880" imgH="1587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447800"/>
                        <a:ext cx="7415212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AutoShape 4"/>
          <p:cNvSpPr>
            <a:spLocks noChangeArrowheads="1"/>
          </p:cNvSpPr>
          <p:nvPr/>
        </p:nvSpPr>
        <p:spPr bwMode="auto">
          <a:xfrm>
            <a:off x="3200400" y="4343400"/>
            <a:ext cx="5486400" cy="1066800"/>
          </a:xfrm>
          <a:prstGeom prst="wedgeRectCallout">
            <a:avLst>
              <a:gd name="adj1" fmla="val -80074"/>
              <a:gd name="adj2" fmla="val 321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/>
              <a:t>One degree less than the highest order </a:t>
            </a:r>
            <a:r>
              <a:rPr lang="en-US" sz="2800" dirty="0" smtClean="0"/>
              <a:t>derivative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200400" y="5530850"/>
            <a:ext cx="3657600" cy="717550"/>
          </a:xfrm>
          <a:prstGeom prst="wedgeRectCallout">
            <a:avLst>
              <a:gd name="adj1" fmla="val -89673"/>
              <a:gd name="adj2" fmla="val -488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100" u="sng" dirty="0" smtClean="0">
                <a:solidFill>
                  <a:srgbClr val="FF0000"/>
                </a:solidFill>
              </a:rPr>
              <a:t>Hint:</a:t>
            </a:r>
            <a:r>
              <a:rPr lang="en-US" sz="2100" dirty="0" smtClean="0">
                <a:solidFill>
                  <a:srgbClr val="FF0000"/>
                </a:solidFill>
              </a:rPr>
              <a:t> should match with initial conditions variables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419600"/>
            <a:ext cx="1447800" cy="1111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93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0344"/>
              </p:ext>
            </p:extLst>
          </p:nvPr>
        </p:nvGraphicFramePr>
        <p:xfrm>
          <a:off x="609600" y="1600200"/>
          <a:ext cx="7924800" cy="2413000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524000"/>
                <a:gridCol w="3962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79A09-ACE6-4FD6-B7E7-5354E4D3101B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096705"/>
              </p:ext>
            </p:extLst>
          </p:nvPr>
        </p:nvGraphicFramePr>
        <p:xfrm>
          <a:off x="838200" y="1612985"/>
          <a:ext cx="7239000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2654280" imgH="1600200" progId="Equation.DSMT4">
                  <p:embed/>
                </p:oleObj>
              </mc:Choice>
              <mc:Fallback>
                <p:oleObj name="Equation" r:id="rId4" imgW="2654280" imgH="160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12985"/>
                        <a:ext cx="7239000" cy="436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5A7B36-0BB4-4E03-AE28-23FB20259DA9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 Runge-Kutta methods</a:t>
            </a:r>
          </a:p>
          <a:p>
            <a:pPr eaLnBrk="1" hangingPunct="1"/>
            <a:r>
              <a:rPr lang="en-US" b="1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2D554-1025-407D-8D05-980A6218FE18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576263" y="1457325"/>
          <a:ext cx="6662737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2590560" imgH="1803240" progId="Equation.3">
                  <p:embed/>
                </p:oleObj>
              </mc:Choice>
              <mc:Fallback>
                <p:oleObj name="Equation" r:id="rId4" imgW="2590560" imgH="1803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457325"/>
                        <a:ext cx="6662737" cy="463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3962400" y="4876800"/>
            <a:ext cx="4724400" cy="1143000"/>
          </a:xfrm>
          <a:prstGeom prst="wedgeRectCallout">
            <a:avLst>
              <a:gd name="adj1" fmla="val -9738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One degree less than the highest order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8343C-1B1C-4E1B-B51E-B7245480FEB4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95300" y="1425575"/>
          <a:ext cx="7510463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4" imgW="2920680" imgH="1854000" progId="Equation.3">
                  <p:embed/>
                </p:oleObj>
              </mc:Choice>
              <mc:Fallback>
                <p:oleObj name="Equation" r:id="rId4" imgW="292068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425575"/>
                        <a:ext cx="7510463" cy="477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12" name="Group 4"/>
          <p:cNvGraphicFramePr>
            <a:graphicFrameLocks noGrp="1"/>
          </p:cNvGraphicFramePr>
          <p:nvPr/>
        </p:nvGraphicFramePr>
        <p:xfrm>
          <a:off x="457200" y="1397000"/>
          <a:ext cx="7848600" cy="2870201"/>
        </p:xfrm>
        <a:graphic>
          <a:graphicData uri="http://schemas.openxmlformats.org/drawingml/2006/table">
            <a:tbl>
              <a:tblPr/>
              <a:tblGrid>
                <a:gridCol w="990600"/>
                <a:gridCol w="1143000"/>
                <a:gridCol w="1447800"/>
                <a:gridCol w="4267200"/>
              </a:tblGrid>
              <a:tr h="101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867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867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FE4F6-3F8D-41E8-9D06-B8F908CB9ABD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Conversion Procedure for Systems of High Order ODEs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304800" y="1676400"/>
            <a:ext cx="2819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System of high order ODEs</a:t>
            </a:r>
          </a:p>
        </p:txBody>
      </p:sp>
      <p:sp>
        <p:nvSpPr>
          <p:cNvPr id="28679" name="AutoShape 4"/>
          <p:cNvSpPr>
            <a:spLocks noChangeArrowheads="1"/>
          </p:cNvSpPr>
          <p:nvPr/>
        </p:nvSpPr>
        <p:spPr bwMode="auto">
          <a:xfrm>
            <a:off x="32004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4267200" y="16764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 of first order ODE</a:t>
            </a:r>
          </a:p>
        </p:txBody>
      </p:sp>
      <p:sp>
        <p:nvSpPr>
          <p:cNvPr id="28681" name="AutoShape 6"/>
          <p:cNvSpPr>
            <a:spLocks noChangeArrowheads="1"/>
          </p:cNvSpPr>
          <p:nvPr/>
        </p:nvSpPr>
        <p:spPr bwMode="auto">
          <a:xfrm>
            <a:off x="7848600" y="1447800"/>
            <a:ext cx="990600" cy="990600"/>
          </a:xfrm>
          <a:prstGeom prst="rightArrow">
            <a:avLst>
              <a:gd name="adj1" fmla="val 49676"/>
              <a:gd name="adj2" fmla="val 20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Solve</a:t>
            </a:r>
          </a:p>
        </p:txBody>
      </p:sp>
      <p:sp>
        <p:nvSpPr>
          <p:cNvPr id="2868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305800" cy="3810000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u="sng" smtClean="0"/>
              <a:t>Select the dependent variables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     Take the original dependent variables and their derivatives up to one degree less than the highest order derivative for each variable.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b="1" u="sng" smtClean="0"/>
              <a:t>Write the Differential Equations</a:t>
            </a:r>
            <a:r>
              <a:rPr lang="en-US" sz="2400" smtClean="0"/>
              <a:t> in terms of the new variables. The equations come from the way the new variables are defined or from the original equation.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b="1" u="sng" smtClean="0"/>
              <a:t>Express the equations in a matrix form.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5AFB4-EC29-4C43-9914-675A6CEEDD70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762000" y="1484313"/>
          <a:ext cx="6172200" cy="474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4" imgW="2971800" imgH="2286000" progId="Equation.3">
                  <p:embed/>
                </p:oleObj>
              </mc:Choice>
              <mc:Fallback>
                <p:oleObj name="Equation" r:id="rId4" imgW="2971800" imgH="2286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84313"/>
                        <a:ext cx="6172200" cy="474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AutoShape 4"/>
          <p:cNvSpPr>
            <a:spLocks noChangeArrowheads="1"/>
          </p:cNvSpPr>
          <p:nvPr/>
        </p:nvSpPr>
        <p:spPr bwMode="auto">
          <a:xfrm>
            <a:off x="5486400" y="4114800"/>
            <a:ext cx="3200400" cy="2057400"/>
          </a:xfrm>
          <a:prstGeom prst="wedgeRectCallout">
            <a:avLst>
              <a:gd name="adj1" fmla="val -169889"/>
              <a:gd name="adj2" fmla="val 40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One degree less than the highest order derivative</a:t>
            </a:r>
          </a:p>
        </p:txBody>
      </p:sp>
      <p:sp>
        <p:nvSpPr>
          <p:cNvPr id="13320" name="AutoShape 5"/>
          <p:cNvSpPr>
            <a:spLocks noChangeArrowheads="1"/>
          </p:cNvSpPr>
          <p:nvPr/>
        </p:nvSpPr>
        <p:spPr bwMode="auto">
          <a:xfrm>
            <a:off x="5486400" y="4114800"/>
            <a:ext cx="3200400" cy="2057400"/>
          </a:xfrm>
          <a:prstGeom prst="wedgeRectCallout">
            <a:avLst>
              <a:gd name="adj1" fmla="val -167759"/>
              <a:gd name="adj2" fmla="val -4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One degree less than the highest order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20880"/>
              </p:ext>
            </p:extLst>
          </p:nvPr>
        </p:nvGraphicFramePr>
        <p:xfrm>
          <a:off x="533400" y="1536700"/>
          <a:ext cx="8305800" cy="4559300"/>
        </p:xfrm>
        <a:graphic>
          <a:graphicData uri="http://schemas.openxmlformats.org/drawingml/2006/table">
            <a:tbl>
              <a:tblPr/>
              <a:tblGrid>
                <a:gridCol w="1219200"/>
                <a:gridCol w="1143000"/>
                <a:gridCol w="1600200"/>
                <a:gridCol w="4343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411127-1AC6-4289-B7C1-4B0FBD38E810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Converting a High Order ODE to First Order ODEs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95290"/>
              </p:ext>
            </p:extLst>
          </p:nvPr>
        </p:nvGraphicFramePr>
        <p:xfrm>
          <a:off x="685800" y="1506538"/>
          <a:ext cx="8077200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4" imgW="2920680" imgH="1600200" progId="Equation.DSMT4">
                  <p:embed/>
                </p:oleObj>
              </mc:Choice>
              <mc:Fallback>
                <p:oleObj name="Equation" r:id="rId4" imgW="2920680" imgH="160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06538"/>
                        <a:ext cx="8077200" cy="443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FEED51-6084-4FED-86D2-4C8635B47827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of a Second Order ODE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56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Solve the equation using Euler method. Use h=0.1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762000" y="2133600"/>
          <a:ext cx="7467600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4" imgW="2882880" imgH="1384200" progId="Equation.3">
                  <p:embed/>
                </p:oleObj>
              </mc:Choice>
              <mc:Fallback>
                <p:oleObj name="Equation" r:id="rId4" imgW="2882880" imgH="13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7467600" cy="358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B43ED-DC8B-4EAA-807A-3218D6409AB2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of a Second Order ODE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533400" y="1524000"/>
          <a:ext cx="8229600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4" imgW="3454200" imgH="1892160" progId="Equation.3">
                  <p:embed/>
                </p:oleObj>
              </mc:Choice>
              <mc:Fallback>
                <p:oleObj name="Equation" r:id="rId4" imgW="3454200" imgH="1892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8229600" cy="451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A7473-B57B-4053-A1E0-2BB7984F9960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Formulas used in solving a first order ODE are used to solve systems of first order ODEs.</a:t>
            </a:r>
          </a:p>
          <a:p>
            <a:pPr lvl="1" eaLnBrk="1" hangingPunct="1"/>
            <a:r>
              <a:rPr lang="en-US" smtClean="0"/>
              <a:t>Instead of scalar variables and functions, we have vector variables and vector functions.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High order ODEs are converted to a set of first order ODEs.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0DEB33-6294-425D-B35C-B6077D3B309F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Lessons in Topic 8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57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Solution of ODEs</a:t>
            </a:r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762000" y="3962400"/>
            <a:ext cx="7543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Lessons 8-9:</a:t>
            </a:r>
          </a:p>
          <a:p>
            <a:r>
              <a:rPr lang="en-US" sz="2400"/>
              <a:t>Boundary Value Problems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762000" y="2209800"/>
            <a:ext cx="7543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Lesson 7:</a:t>
            </a:r>
          </a:p>
          <a:p>
            <a:r>
              <a:rPr lang="en-US" sz="2400"/>
              <a:t>Multi-step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054F6-5D26-43A2-B808-98161FCDE7D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33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000" b="1" smtClean="0"/>
              <a:t>Lesson 6: Solving Systems of 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5DDC5-F3B6-42B9-9FC6-225CBFDA01F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6 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r>
              <a:rPr lang="en-US" smtClean="0"/>
              <a:t>Convert a single (or a system of) high order ODE to a system of first order ODEs.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r>
              <a:rPr lang="en-US" smtClean="0"/>
              <a:t>Use the methods discussed earlier in this topic to solve systems of first order ODEs.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8FE0F-F7F8-47E5-918D-A4137AA04C1A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Outlines of Lesson 6 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r>
              <a:rPr lang="en-US" sz="2400" smtClean="0"/>
              <a:t>Solution of a system of first order ODEs.</a:t>
            </a:r>
          </a:p>
          <a:p>
            <a:pPr marL="533400" indent="-533400" eaLnBrk="1" hangingPunct="1"/>
            <a:r>
              <a:rPr lang="en-US" sz="2400" smtClean="0"/>
              <a:t>Conversion of a high order ODE to a system of first order ODEs.</a:t>
            </a:r>
          </a:p>
          <a:p>
            <a:pPr marL="533400" indent="-533400" eaLnBrk="1" hangingPunct="1"/>
            <a:r>
              <a:rPr lang="en-US" sz="2400" smtClean="0"/>
              <a:t>Conversion of a system of high order ODEs to a system of first order ODEs.</a:t>
            </a:r>
          </a:p>
          <a:p>
            <a:pPr marL="533400" indent="-533400" eaLnBrk="1" hangingPunct="1"/>
            <a:r>
              <a:rPr lang="en-US" sz="2400" smtClean="0"/>
              <a:t>Use different methods to solve systems of first order ODEs.</a:t>
            </a:r>
          </a:p>
          <a:p>
            <a:pPr marL="533400" indent="-533400" eaLnBrk="1" hangingPunct="1"/>
            <a:r>
              <a:rPr lang="en-US" sz="2400" smtClean="0"/>
              <a:t>Use different methods to solve high order ODEs.</a:t>
            </a:r>
          </a:p>
          <a:p>
            <a:pPr marL="533400" indent="-533400" eaLnBrk="1" hangingPunct="1"/>
            <a:r>
              <a:rPr lang="en-US" sz="2400" smtClean="0"/>
              <a:t>Use different methods to solve systems of high order ODEs.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974096-DB40-4EDE-AB5F-280A8E489B55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Solving a System of First Order ODEs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r>
              <a:rPr lang="en-US" smtClean="0"/>
              <a:t>Methods discussed earlier such as Euler, Runge-Kutta,… are used to solve first order ordinary differential equations.</a:t>
            </a:r>
          </a:p>
          <a:p>
            <a:pPr marL="533400" indent="-533400" eaLnBrk="1" hangingPunct="1"/>
            <a:r>
              <a:rPr lang="en-US" smtClean="0"/>
              <a:t>The same formulas will be used to solve  a system of first order ODEs.</a:t>
            </a:r>
          </a:p>
          <a:p>
            <a:pPr marL="914400" lvl="1" indent="-457200" eaLnBrk="1" hangingPunct="1"/>
            <a:r>
              <a:rPr lang="en-US" smtClean="0"/>
              <a:t>In this case, the differential equation is a vector equation and the dependent variable is a vector variable.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10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4BB71-4A06-44D4-B053-5559F40A94AB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Euler Method for Solving a System of First Order ODEs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77200" cy="4530725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Recall Euler method for solving a first order ODE: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2209800"/>
          <a:ext cx="5943600" cy="33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2768400" imgH="1549080" progId="Equation.3">
                  <p:embed/>
                </p:oleObj>
              </mc:Choice>
              <mc:Fallback>
                <p:oleObj name="Equation" r:id="rId4" imgW="276840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5943600" cy="332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533400" y="2133600"/>
            <a:ext cx="5334000" cy="990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20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EAE94-AF81-4D86-91D5-384E9536AB90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- Euler Method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Euler method to solve a system of </a:t>
            </a:r>
            <a:r>
              <a:rPr lang="en-US" sz="2400" i="1" smtClean="0"/>
              <a:t>n</a:t>
            </a:r>
            <a:r>
              <a:rPr lang="en-US" sz="2400" smtClean="0"/>
              <a:t> first order ODEs.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2133600"/>
          <a:ext cx="6850063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3340080" imgH="1841400" progId="Equation.3">
                  <p:embed/>
                </p:oleObj>
              </mc:Choice>
              <mc:Fallback>
                <p:oleObj name="Equation" r:id="rId4" imgW="3340080" imgH="1841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6850063" cy="377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533400" y="2133600"/>
            <a:ext cx="7543800" cy="1905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CISE301_Topic8L6</a:t>
            </a:r>
            <a:endParaRPr lang="en-US"/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6A412-EC8D-4A0B-8750-E7A7ACDCA78C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Solving a System of </a:t>
            </a:r>
            <a:r>
              <a:rPr lang="en-US" sz="4000" i="1" smtClean="0"/>
              <a:t>n</a:t>
            </a:r>
            <a:r>
              <a:rPr lang="en-US" sz="4000" smtClean="0"/>
              <a:t> First Order ODEs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 eaLnBrk="1" hangingPunct="1"/>
            <a:r>
              <a:rPr lang="en-US" sz="2400" smtClean="0"/>
              <a:t>Exactly the same formula is used but the scalar variables and functions are replaced by vector variables and vector values functions.</a:t>
            </a:r>
          </a:p>
          <a:p>
            <a:pPr marL="533400" indent="-533400" eaLnBrk="1" hangingPunct="1"/>
            <a:r>
              <a:rPr lang="en-US" sz="2400" smtClean="0"/>
              <a:t>Y is a vector of length </a:t>
            </a:r>
            <a:r>
              <a:rPr lang="en-US" sz="2400" i="1" smtClean="0"/>
              <a:t>n.</a:t>
            </a:r>
            <a:r>
              <a:rPr lang="en-US" sz="2400" smtClean="0"/>
              <a:t> </a:t>
            </a:r>
          </a:p>
          <a:p>
            <a:pPr marL="533400" indent="-533400" eaLnBrk="1" hangingPunct="1"/>
            <a:r>
              <a:rPr lang="en-US" sz="2400" smtClean="0"/>
              <a:t>F(Y,x) is a vector valued function.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447800"/>
          <a:ext cx="4278313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2806560" imgH="3149280" progId="Equation.3">
                  <p:embed/>
                </p:oleObj>
              </mc:Choice>
              <mc:Fallback>
                <p:oleObj name="Equation" r:id="rId4" imgW="2806560" imgH="3149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4278313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13695</TotalTime>
  <Words>914</Words>
  <Application>Microsoft Office PowerPoint</Application>
  <PresentationFormat>On-screen Show (4:3)</PresentationFormat>
  <Paragraphs>249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Outline of Topic 8</vt:lpstr>
      <vt:lpstr> Lecture 33 Lesson 6: Solving Systems of ODEs</vt:lpstr>
      <vt:lpstr>Learning Objectives of Lesson 6 </vt:lpstr>
      <vt:lpstr>Outlines of Lesson 6 </vt:lpstr>
      <vt:lpstr>Solving a System of First Order ODEs</vt:lpstr>
      <vt:lpstr>Euler Method for Solving a System of First Order ODEs</vt:lpstr>
      <vt:lpstr>Example - Euler Method</vt:lpstr>
      <vt:lpstr>Solving a System of n First Order ODEs</vt:lpstr>
      <vt:lpstr>Example : Euler method for solving a system of first order ODEs.</vt:lpstr>
      <vt:lpstr>Example : RK2 method for solving a system of first order ODEs</vt:lpstr>
      <vt:lpstr>Example : RK2 method for solving a system of first order ODEs</vt:lpstr>
      <vt:lpstr>Methods for Solving a System of First Order ODEs</vt:lpstr>
      <vt:lpstr>High Order ODEs</vt:lpstr>
      <vt:lpstr>The General Approach to Solve ODEs</vt:lpstr>
      <vt:lpstr>Conversion Procedure </vt:lpstr>
      <vt:lpstr>Remarks on the Conversion Procedure </vt:lpstr>
      <vt:lpstr>Example of Converting a High Order ODE to First Order ODEs</vt:lpstr>
      <vt:lpstr>Example of Converting a High Order ODE to First Order ODEs</vt:lpstr>
      <vt:lpstr>Example of Converting a High Order ODE to First Order ODEs</vt:lpstr>
      <vt:lpstr>Example of Converting a High Order ODE to First Order ODEs</vt:lpstr>
      <vt:lpstr>Conversion Procedure for Systems of High Order ODEs</vt:lpstr>
      <vt:lpstr>Example of Converting a High Order ODE to First Order ODEs</vt:lpstr>
      <vt:lpstr>Example of Converting a High Order ODE to First Order ODEs</vt:lpstr>
      <vt:lpstr>Solution of a Second Order ODE</vt:lpstr>
      <vt:lpstr>Solution of a Second Order ODE</vt:lpstr>
      <vt:lpstr>Summary</vt:lpstr>
      <vt:lpstr>Remaining Lessons in Topic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180</cp:revision>
  <dcterms:created xsi:type="dcterms:W3CDTF">2002-11-14T22:58:36Z</dcterms:created>
  <dcterms:modified xsi:type="dcterms:W3CDTF">2016-04-13T08:28:38Z</dcterms:modified>
</cp:coreProperties>
</file>